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Learning for Infants Aged 8-12 Months: Peer Interaction, Milestones, and Brain Development Breakthroughs" id="{0B2D7E1B-4F5D-4F2C-9A17-675BC0630655}">
          <p14:sldIdLst>
            <p14:sldId id="2561"/>
            <p14:sldId id="2562"/>
          </p14:sldIdLst>
        </p14:section>
        <p14:section name="Key Principles of Early Learning for 8-12 Month-Olds" id="{C11BCEBE-634A-484C-9520-7799941A5DDA}">
          <p14:sldIdLst>
            <p14:sldId id="2563"/>
            <p14:sldId id="2564"/>
            <p14:sldId id="2565"/>
            <p14:sldId id="2566"/>
          </p14:sldIdLst>
        </p14:section>
        <p14:section name="Learning with Peers: Developmental Insights" id="{EA198B83-12E3-486F-889E-6A95D7179237}">
          <p14:sldIdLst>
            <p14:sldId id="2567"/>
            <p14:sldId id="2568"/>
            <p14:sldId id="2569"/>
            <p14:sldId id="2570"/>
          </p14:sldIdLst>
        </p14:section>
        <p14:section name="Current Research and Breakthroughs in Brain Development" id="{6E2007CA-81BF-45DA-986A-1319655DF241}">
          <p14:sldIdLst>
            <p14:sldId id="2571"/>
            <p14:sldId id="2572"/>
            <p14:sldId id="2573"/>
            <p14:sldId id="2574"/>
          </p14:sldIdLst>
        </p14:section>
        <p14:section name="Parent-Centered and Interactive Effects on Learning" id="{0FD2450A-0CDD-49AF-9F1D-7AC2F95099B4}">
          <p14:sldIdLst>
            <p14:sldId id="2575"/>
            <p14:sldId id="2576"/>
            <p14:sldId id="2577"/>
            <p14:sldId id="2578"/>
          </p14:sldIdLst>
        </p14:section>
        <p14:section name="Conclusion" id="{9ACB8DAD-CB8F-4157-9C43-7C0CE943D610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26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4D4F6-34B4-4196-A245-6D237A1A4510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4DAE7ED0-02CE-43C9-AB1B-FCAE9ED9111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Safe Play Environments</a:t>
          </a:r>
        </a:p>
      </dgm:t>
    </dgm:pt>
    <dgm:pt modelId="{F7A4C511-2544-4332-931E-CB983D0034BC}" type="parTrans" cxnId="{AC685C6C-4D60-4D15-B345-615459BB6637}">
      <dgm:prSet/>
      <dgm:spPr/>
      <dgm:t>
        <a:bodyPr/>
        <a:lstStyle/>
        <a:p>
          <a:endParaRPr lang="zh-CN" altLang="en-US"/>
        </a:p>
      </dgm:t>
    </dgm:pt>
    <dgm:pt modelId="{F612A9B5-F78B-4601-94F1-76B7D2285FCD}" type="sibTrans" cxnId="{AC685C6C-4D60-4D15-B345-615459BB663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68F40CD3-6F6D-42D2-AC30-141417460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 safe environments helps children feel secure and open to positive peer interactions.</a:t>
          </a:r>
        </a:p>
      </dgm:t>
    </dgm:pt>
    <dgm:pt modelId="{E8B5734F-6F00-41FC-8592-50669BF67A5F}" type="parTrans" cxnId="{938C7B2E-0A9F-49DD-8E8F-AB88BAB81195}">
      <dgm:prSet/>
      <dgm:spPr/>
      <dgm:t>
        <a:bodyPr/>
        <a:lstStyle/>
        <a:p>
          <a:endParaRPr lang="zh-CN" altLang="en-US"/>
        </a:p>
      </dgm:t>
    </dgm:pt>
    <dgm:pt modelId="{9959CAA9-3105-4577-9F8D-BD1EFCFDEB2C}" type="sibTrans" cxnId="{938C7B2E-0A9F-49DD-8E8F-AB88BAB81195}">
      <dgm:prSet/>
      <dgm:spPr/>
      <dgm:t>
        <a:bodyPr/>
        <a:lstStyle/>
        <a:p>
          <a:endParaRPr lang="zh-CN" altLang="en-US"/>
        </a:p>
      </dgm:t>
    </dgm:pt>
    <dgm:pt modelId="{1BF8E5E9-5A3B-427A-8498-2F743FDD53D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Encouraging Shared Play</a:t>
          </a:r>
        </a:p>
      </dgm:t>
    </dgm:pt>
    <dgm:pt modelId="{E7C5899E-2998-43B5-863F-E87D2D857175}" type="parTrans" cxnId="{13F548E4-0171-482C-8434-9EF48284E312}">
      <dgm:prSet/>
      <dgm:spPr/>
      <dgm:t>
        <a:bodyPr/>
        <a:lstStyle/>
        <a:p>
          <a:endParaRPr lang="zh-CN" altLang="en-US"/>
        </a:p>
      </dgm:t>
    </dgm:pt>
    <dgm:pt modelId="{37BB3F08-E115-4B9F-A8D0-52813925733B}" type="sibTrans" cxnId="{13F548E4-0171-482C-8434-9EF48284E31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606C9D78-974D-4CBC-A9B9-E843F5D9C2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Shared play promotes cooperation and strengthens peer relationships among children.</a:t>
          </a:r>
        </a:p>
      </dgm:t>
    </dgm:pt>
    <dgm:pt modelId="{27DF4F94-3782-4274-9F94-CCD4724E06EF}" type="parTrans" cxnId="{27E1CF64-5BB6-4E0C-8AE4-F7D28DAFA16A}">
      <dgm:prSet/>
      <dgm:spPr/>
      <dgm:t>
        <a:bodyPr/>
        <a:lstStyle/>
        <a:p>
          <a:endParaRPr lang="zh-CN" altLang="en-US"/>
        </a:p>
      </dgm:t>
    </dgm:pt>
    <dgm:pt modelId="{3FBFE273-BC4E-4E59-9688-815FF4057291}" type="sibTrans" cxnId="{27E1CF64-5BB6-4E0C-8AE4-F7D28DAFA16A}">
      <dgm:prSet/>
      <dgm:spPr/>
      <dgm:t>
        <a:bodyPr/>
        <a:lstStyle/>
        <a:p>
          <a:endParaRPr lang="zh-CN" altLang="en-US"/>
        </a:p>
      </dgm:t>
    </dgm:pt>
    <dgm:pt modelId="{681E0E9D-5958-4494-8DC2-F7C8455FC3D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Modeling Positive Behaviors</a:t>
          </a:r>
        </a:p>
      </dgm:t>
    </dgm:pt>
    <dgm:pt modelId="{5303C40C-558E-44ED-A09C-F3B6C6EBF981}" type="parTrans" cxnId="{E59431D1-4003-421D-A24A-A65666F093D9}">
      <dgm:prSet/>
      <dgm:spPr/>
      <dgm:t>
        <a:bodyPr/>
        <a:lstStyle/>
        <a:p>
          <a:endParaRPr lang="zh-CN" altLang="en-US"/>
        </a:p>
      </dgm:t>
    </dgm:pt>
    <dgm:pt modelId="{AB66C058-5541-45D0-9FF0-EE95D7DB3663}" type="sibTrans" cxnId="{E59431D1-4003-421D-A24A-A65666F093D9}">
      <dgm:prSet/>
      <dgm:spPr/>
      <dgm:t>
        <a:bodyPr/>
        <a:lstStyle/>
        <a:p>
          <a:endParaRPr lang="zh-CN" altLang="en-US"/>
        </a:p>
      </dgm:t>
    </dgm:pt>
    <dgm:pt modelId="{2F3C4D4C-F8F8-4730-8672-2328453D02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Caregivers demonstrate positive social behaviors to guide children's interactions effectively.</a:t>
          </a:r>
        </a:p>
      </dgm:t>
    </dgm:pt>
    <dgm:pt modelId="{499B3B77-2B93-46B7-8A0E-6E196E91D47A}" type="parTrans" cxnId="{55047794-01C2-4F27-B405-4CFBEA3F3D67}">
      <dgm:prSet/>
      <dgm:spPr/>
      <dgm:t>
        <a:bodyPr/>
        <a:lstStyle/>
        <a:p>
          <a:endParaRPr lang="zh-CN" altLang="en-US"/>
        </a:p>
      </dgm:t>
    </dgm:pt>
    <dgm:pt modelId="{32672315-E12A-4957-8DAD-CF4785DCFC9C}" type="sibTrans" cxnId="{55047794-01C2-4F27-B405-4CFBEA3F3D67}">
      <dgm:prSet/>
      <dgm:spPr/>
      <dgm:t>
        <a:bodyPr/>
        <a:lstStyle/>
        <a:p>
          <a:endParaRPr lang="zh-CN" altLang="en-US"/>
        </a:p>
      </dgm:t>
    </dgm:pt>
    <dgm:pt modelId="{34ED4A06-67F0-4F96-A636-BEDE04E462B7}" type="pres">
      <dgm:prSet presAssocID="{9C54D4F6-34B4-4196-A245-6D237A1A4510}" presName="Root" presStyleCnt="0">
        <dgm:presLayoutVars>
          <dgm:dir/>
          <dgm:resizeHandles val="exact"/>
        </dgm:presLayoutVars>
      </dgm:prSet>
      <dgm:spPr/>
    </dgm:pt>
    <dgm:pt modelId="{3054E964-D634-406E-B553-51BE72D73F84}" type="pres">
      <dgm:prSet presAssocID="{4DAE7ED0-02CE-43C9-AB1B-FCAE9ED9111C}" presName="Composite" presStyleCnt="0"/>
      <dgm:spPr/>
    </dgm:pt>
    <dgm:pt modelId="{C6C9B60A-C839-4393-81D2-5C224F352F79}" type="pres">
      <dgm:prSet presAssocID="{4DAE7ED0-02CE-43C9-AB1B-FCAE9ED9111C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24122" b="-4"/>
          <a:stretch/>
        </a:blipFill>
      </dgm:spPr>
      <dgm:extLst>
        <a:ext uri="{E40237B7-FDA0-4F09-8148-C483321AD2D9}">
          <dgm14:cNvPr xmlns:dgm14="http://schemas.microsoft.com/office/drawing/2010/diagram" id="0" name="" descr="Child in playground, climbing steps of outdoor slide"/>
        </a:ext>
      </dgm:extLst>
    </dgm:pt>
    <dgm:pt modelId="{EE70863A-9340-4DF5-A9C3-52845DE9C314}" type="pres">
      <dgm:prSet presAssocID="{4DAE7ED0-02CE-43C9-AB1B-FCAE9ED9111C}" presName="Subtitle" presStyleLbl="revTx" presStyleIdx="0" presStyleCnt="6">
        <dgm:presLayoutVars>
          <dgm:chMax val="0"/>
          <dgm:bulletEnabled/>
        </dgm:presLayoutVars>
      </dgm:prSet>
      <dgm:spPr/>
    </dgm:pt>
    <dgm:pt modelId="{430E6CBD-0253-4A04-A031-26127AC67F98}" type="pres">
      <dgm:prSet presAssocID="{4DAE7ED0-02CE-43C9-AB1B-FCAE9ED9111C}" presName="Description" presStyleLbl="revTx" presStyleIdx="1" presStyleCnt="6">
        <dgm:presLayoutVars>
          <dgm:bulletEnabled/>
        </dgm:presLayoutVars>
      </dgm:prSet>
      <dgm:spPr/>
    </dgm:pt>
    <dgm:pt modelId="{5745B062-AE2D-47C3-8800-6184CDF14963}" type="pres">
      <dgm:prSet presAssocID="{F612A9B5-F78B-4601-94F1-76B7D2285FCD}" presName="sibTrans" presStyleLbl="sibTrans2D1" presStyleIdx="0" presStyleCnt="0"/>
      <dgm:spPr/>
    </dgm:pt>
    <dgm:pt modelId="{D00CB14E-0DCE-4548-B1D2-ED30248F1CA3}" type="pres">
      <dgm:prSet presAssocID="{1BF8E5E9-5A3B-427A-8498-2F743FDD53DD}" presName="Composite" presStyleCnt="0"/>
      <dgm:spPr/>
    </dgm:pt>
    <dgm:pt modelId="{B9C588BA-E751-4CA0-9B6D-45AF40E4F0E5}" type="pres">
      <dgm:prSet presAssocID="{1BF8E5E9-5A3B-427A-8498-2F743FDD53D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8825" b="-4"/>
          <a:stretch/>
        </a:blipFill>
      </dgm:spPr>
      <dgm:extLst>
        <a:ext uri="{E40237B7-FDA0-4F09-8148-C483321AD2D9}">
          <dgm14:cNvPr xmlns:dgm14="http://schemas.microsoft.com/office/drawing/2010/diagram" id="0" name="" descr="Kids playing on a seesaw."/>
        </a:ext>
      </dgm:extLst>
    </dgm:pt>
    <dgm:pt modelId="{7B31D1B3-CC9F-49EA-AB49-BC0EC9C33C95}" type="pres">
      <dgm:prSet presAssocID="{1BF8E5E9-5A3B-427A-8498-2F743FDD53DD}" presName="Subtitle" presStyleLbl="revTx" presStyleIdx="2" presStyleCnt="6">
        <dgm:presLayoutVars>
          <dgm:chMax val="0"/>
          <dgm:bulletEnabled/>
        </dgm:presLayoutVars>
      </dgm:prSet>
      <dgm:spPr/>
    </dgm:pt>
    <dgm:pt modelId="{824C592F-073F-4B59-843D-3873ABB7390C}" type="pres">
      <dgm:prSet presAssocID="{1BF8E5E9-5A3B-427A-8498-2F743FDD53DD}" presName="Description" presStyleLbl="revTx" presStyleIdx="3" presStyleCnt="6">
        <dgm:presLayoutVars>
          <dgm:bulletEnabled/>
        </dgm:presLayoutVars>
      </dgm:prSet>
      <dgm:spPr/>
    </dgm:pt>
    <dgm:pt modelId="{B8B815C6-15CF-4052-9E59-2AC5B7389870}" type="pres">
      <dgm:prSet presAssocID="{37BB3F08-E115-4B9F-A8D0-52813925733B}" presName="sibTrans" presStyleLbl="sibTrans2D1" presStyleIdx="0" presStyleCnt="0"/>
      <dgm:spPr/>
    </dgm:pt>
    <dgm:pt modelId="{99B2A8DD-CE4F-491A-BA14-201CAFDA68B1}" type="pres">
      <dgm:prSet presAssocID="{681E0E9D-5958-4494-8DC2-F7C8455FC3D6}" presName="Composite" presStyleCnt="0"/>
      <dgm:spPr/>
    </dgm:pt>
    <dgm:pt modelId="{9A0CD5F9-05C8-4763-A6A1-E19624869141}" type="pres">
      <dgm:prSet presAssocID="{681E0E9D-5958-4494-8DC2-F7C8455FC3D6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</dgm:spPr>
      <dgm:extLst>
        <a:ext uri="{E40237B7-FDA0-4F09-8148-C483321AD2D9}">
          <dgm14:cNvPr xmlns:dgm14="http://schemas.microsoft.com/office/drawing/2010/diagram" id="0" name="" descr="Grandfather and granddaughters talking at home"/>
        </a:ext>
      </dgm:extLst>
    </dgm:pt>
    <dgm:pt modelId="{5CC64415-1185-498F-9D0B-968E5F20A20F}" type="pres">
      <dgm:prSet presAssocID="{681E0E9D-5958-4494-8DC2-F7C8455FC3D6}" presName="Subtitle" presStyleLbl="revTx" presStyleIdx="4" presStyleCnt="6">
        <dgm:presLayoutVars>
          <dgm:chMax val="0"/>
          <dgm:bulletEnabled/>
        </dgm:presLayoutVars>
      </dgm:prSet>
      <dgm:spPr/>
    </dgm:pt>
    <dgm:pt modelId="{E5012A91-6754-45B6-A921-5B1413F9C6CF}" type="pres">
      <dgm:prSet presAssocID="{681E0E9D-5958-4494-8DC2-F7C8455FC3D6}" presName="Description" presStyleLbl="revTx" presStyleIdx="5" presStyleCnt="6">
        <dgm:presLayoutVars>
          <dgm:bulletEnabled/>
        </dgm:presLayoutVars>
      </dgm:prSet>
      <dgm:spPr/>
    </dgm:pt>
  </dgm:ptLst>
  <dgm:cxnLst>
    <dgm:cxn modelId="{47EDD20C-F2E9-4A4C-BA87-89758ABF3226}" type="presOf" srcId="{F612A9B5-F78B-4601-94F1-76B7D2285FCD}" destId="{5745B062-AE2D-47C3-8800-6184CDF14963}" srcOrd="0" destOrd="0" presId="urn:microsoft.com/office/officeart/2024/3/layout/verticalVisualTextBlock1"/>
    <dgm:cxn modelId="{C9B6E828-93CC-4C03-A1C9-082FB3F9E021}" type="presOf" srcId="{1BF8E5E9-5A3B-427A-8498-2F743FDD53DD}" destId="{7B31D1B3-CC9F-49EA-AB49-BC0EC9C33C95}" srcOrd="0" destOrd="0" presId="urn:microsoft.com/office/officeart/2024/3/layout/verticalVisualTextBlock1"/>
    <dgm:cxn modelId="{938C7B2E-0A9F-49DD-8E8F-AB88BAB81195}" srcId="{4DAE7ED0-02CE-43C9-AB1B-FCAE9ED9111C}" destId="{68F40CD3-6F6D-42D2-AC30-14141746046E}" srcOrd="0" destOrd="0" parTransId="{E8B5734F-6F00-41FC-8592-50669BF67A5F}" sibTransId="{9959CAA9-3105-4577-9F8D-BD1EFCFDEB2C}"/>
    <dgm:cxn modelId="{B5504532-527F-42B0-9860-9AD4304A2369}" type="presOf" srcId="{9C54D4F6-34B4-4196-A245-6D237A1A4510}" destId="{34ED4A06-67F0-4F96-A636-BEDE04E462B7}" srcOrd="0" destOrd="0" presId="urn:microsoft.com/office/officeart/2024/3/layout/verticalVisualTextBlock1"/>
    <dgm:cxn modelId="{27E1CF64-5BB6-4E0C-8AE4-F7D28DAFA16A}" srcId="{1BF8E5E9-5A3B-427A-8498-2F743FDD53DD}" destId="{606C9D78-974D-4CBC-A9B9-E843F5D9C29D}" srcOrd="0" destOrd="0" parTransId="{27DF4F94-3782-4274-9F94-CCD4724E06EF}" sibTransId="{3FBFE273-BC4E-4E59-9688-815FF4057291}"/>
    <dgm:cxn modelId="{AC685C6C-4D60-4D15-B345-615459BB6637}" srcId="{9C54D4F6-34B4-4196-A245-6D237A1A4510}" destId="{4DAE7ED0-02CE-43C9-AB1B-FCAE9ED9111C}" srcOrd="0" destOrd="0" parTransId="{F7A4C511-2544-4332-931E-CB983D0034BC}" sibTransId="{F612A9B5-F78B-4601-94F1-76B7D2285FCD}"/>
    <dgm:cxn modelId="{0EA5FE7B-5214-4102-A7A3-C3676E0FDB1A}" type="presOf" srcId="{606C9D78-974D-4CBC-A9B9-E843F5D9C29D}" destId="{824C592F-073F-4B59-843D-3873ABB7390C}" srcOrd="0" destOrd="0" presId="urn:microsoft.com/office/officeart/2024/3/layout/verticalVisualTextBlock1"/>
    <dgm:cxn modelId="{55047794-01C2-4F27-B405-4CFBEA3F3D67}" srcId="{681E0E9D-5958-4494-8DC2-F7C8455FC3D6}" destId="{2F3C4D4C-F8F8-4730-8672-2328453D025C}" srcOrd="0" destOrd="0" parTransId="{499B3B77-2B93-46B7-8A0E-6E196E91D47A}" sibTransId="{32672315-E12A-4957-8DAD-CF4785DCFC9C}"/>
    <dgm:cxn modelId="{CF771A95-6246-4AD6-A31A-D19141856AA7}" type="presOf" srcId="{37BB3F08-E115-4B9F-A8D0-52813925733B}" destId="{B8B815C6-15CF-4052-9E59-2AC5B7389870}" srcOrd="0" destOrd="0" presId="urn:microsoft.com/office/officeart/2024/3/layout/verticalVisualTextBlock1"/>
    <dgm:cxn modelId="{2231029C-F411-44F5-9611-EC9DFAB81956}" type="presOf" srcId="{68F40CD3-6F6D-42D2-AC30-14141746046E}" destId="{430E6CBD-0253-4A04-A031-26127AC67F98}" srcOrd="0" destOrd="0" presId="urn:microsoft.com/office/officeart/2024/3/layout/verticalVisualTextBlock1"/>
    <dgm:cxn modelId="{6C0AE3A9-62AB-4A8A-B9DC-55879222B38D}" type="presOf" srcId="{681E0E9D-5958-4494-8DC2-F7C8455FC3D6}" destId="{5CC64415-1185-498F-9D0B-968E5F20A20F}" srcOrd="0" destOrd="0" presId="urn:microsoft.com/office/officeart/2024/3/layout/verticalVisualTextBlock1"/>
    <dgm:cxn modelId="{9F5D34BF-99C1-4824-83D5-D41840B30A15}" type="presOf" srcId="{4DAE7ED0-02CE-43C9-AB1B-FCAE9ED9111C}" destId="{EE70863A-9340-4DF5-A9C3-52845DE9C314}" srcOrd="0" destOrd="0" presId="urn:microsoft.com/office/officeart/2024/3/layout/verticalVisualTextBlock1"/>
    <dgm:cxn modelId="{E59431D1-4003-421D-A24A-A65666F093D9}" srcId="{9C54D4F6-34B4-4196-A245-6D237A1A4510}" destId="{681E0E9D-5958-4494-8DC2-F7C8455FC3D6}" srcOrd="2" destOrd="0" parTransId="{5303C40C-558E-44ED-A09C-F3B6C6EBF981}" sibTransId="{AB66C058-5541-45D0-9FF0-EE95D7DB3663}"/>
    <dgm:cxn modelId="{A54D10D7-C28A-4134-AF61-0BAF357C9469}" type="presOf" srcId="{2F3C4D4C-F8F8-4730-8672-2328453D025C}" destId="{E5012A91-6754-45B6-A921-5B1413F9C6CF}" srcOrd="0" destOrd="0" presId="urn:microsoft.com/office/officeart/2024/3/layout/verticalVisualTextBlock1"/>
    <dgm:cxn modelId="{13F548E4-0171-482C-8434-9EF48284E312}" srcId="{9C54D4F6-34B4-4196-A245-6D237A1A4510}" destId="{1BF8E5E9-5A3B-427A-8498-2F743FDD53DD}" srcOrd="1" destOrd="0" parTransId="{E7C5899E-2998-43B5-863F-E87D2D857175}" sibTransId="{37BB3F08-E115-4B9F-A8D0-52813925733B}"/>
    <dgm:cxn modelId="{5887DCB9-437F-4E71-BE69-FD7B63475B9F}" type="presParOf" srcId="{34ED4A06-67F0-4F96-A636-BEDE04E462B7}" destId="{3054E964-D634-406E-B553-51BE72D73F84}" srcOrd="0" destOrd="0" presId="urn:microsoft.com/office/officeart/2024/3/layout/verticalVisualTextBlock1"/>
    <dgm:cxn modelId="{89BF1C62-9501-4178-9AE4-6B6188B050D1}" type="presParOf" srcId="{3054E964-D634-406E-B553-51BE72D73F84}" destId="{C6C9B60A-C839-4393-81D2-5C224F352F79}" srcOrd="0" destOrd="0" presId="urn:microsoft.com/office/officeart/2024/3/layout/verticalVisualTextBlock1"/>
    <dgm:cxn modelId="{BB52D0AF-2A64-4E76-9F22-C867EC8F435A}" type="presParOf" srcId="{3054E964-D634-406E-B553-51BE72D73F84}" destId="{EE70863A-9340-4DF5-A9C3-52845DE9C314}" srcOrd="1" destOrd="0" presId="urn:microsoft.com/office/officeart/2024/3/layout/verticalVisualTextBlock1"/>
    <dgm:cxn modelId="{E9B75281-E5CA-41E3-B03D-528E64DEF5A5}" type="presParOf" srcId="{3054E964-D634-406E-B553-51BE72D73F84}" destId="{430E6CBD-0253-4A04-A031-26127AC67F98}" srcOrd="2" destOrd="0" presId="urn:microsoft.com/office/officeart/2024/3/layout/verticalVisualTextBlock1"/>
    <dgm:cxn modelId="{61906682-F6D6-43AC-A3D3-62A27DF27FFE}" type="presParOf" srcId="{34ED4A06-67F0-4F96-A636-BEDE04E462B7}" destId="{5745B062-AE2D-47C3-8800-6184CDF14963}" srcOrd="1" destOrd="0" presId="urn:microsoft.com/office/officeart/2024/3/layout/verticalVisualTextBlock1"/>
    <dgm:cxn modelId="{657E99EA-786B-42DD-A5A2-BF7C1E9F7339}" type="presParOf" srcId="{34ED4A06-67F0-4F96-A636-BEDE04E462B7}" destId="{D00CB14E-0DCE-4548-B1D2-ED30248F1CA3}" srcOrd="2" destOrd="0" presId="urn:microsoft.com/office/officeart/2024/3/layout/verticalVisualTextBlock1"/>
    <dgm:cxn modelId="{2B02DD32-3F31-4CC2-9AA0-6BA2B9A05DD3}" type="presParOf" srcId="{D00CB14E-0DCE-4548-B1D2-ED30248F1CA3}" destId="{B9C588BA-E751-4CA0-9B6D-45AF40E4F0E5}" srcOrd="0" destOrd="0" presId="urn:microsoft.com/office/officeart/2024/3/layout/verticalVisualTextBlock1"/>
    <dgm:cxn modelId="{19DD689B-549A-49B4-B970-F8E68DCEEC76}" type="presParOf" srcId="{D00CB14E-0DCE-4548-B1D2-ED30248F1CA3}" destId="{7B31D1B3-CC9F-49EA-AB49-BC0EC9C33C95}" srcOrd="1" destOrd="0" presId="urn:microsoft.com/office/officeart/2024/3/layout/verticalVisualTextBlock1"/>
    <dgm:cxn modelId="{3AF0C19D-B2F2-4913-8DED-CEC7D51171B7}" type="presParOf" srcId="{D00CB14E-0DCE-4548-B1D2-ED30248F1CA3}" destId="{824C592F-073F-4B59-843D-3873ABB7390C}" srcOrd="2" destOrd="0" presId="urn:microsoft.com/office/officeart/2024/3/layout/verticalVisualTextBlock1"/>
    <dgm:cxn modelId="{EC18CA8D-7C8A-409E-AF22-48EEBDACD2D7}" type="presParOf" srcId="{34ED4A06-67F0-4F96-A636-BEDE04E462B7}" destId="{B8B815C6-15CF-4052-9E59-2AC5B7389870}" srcOrd="3" destOrd="0" presId="urn:microsoft.com/office/officeart/2024/3/layout/verticalVisualTextBlock1"/>
    <dgm:cxn modelId="{8A52DEAA-068F-4754-A6BA-1EAF646AB4E3}" type="presParOf" srcId="{34ED4A06-67F0-4F96-A636-BEDE04E462B7}" destId="{99B2A8DD-CE4F-491A-BA14-201CAFDA68B1}" srcOrd="4" destOrd="0" presId="urn:microsoft.com/office/officeart/2024/3/layout/verticalVisualTextBlock1"/>
    <dgm:cxn modelId="{C5C49E55-529C-41BA-819C-B8AB6C425FAB}" type="presParOf" srcId="{99B2A8DD-CE4F-491A-BA14-201CAFDA68B1}" destId="{9A0CD5F9-05C8-4763-A6A1-E19624869141}" srcOrd="0" destOrd="0" presId="urn:microsoft.com/office/officeart/2024/3/layout/verticalVisualTextBlock1"/>
    <dgm:cxn modelId="{FDF5A2AD-C275-4C01-BEC3-B958C17E46CA}" type="presParOf" srcId="{99B2A8DD-CE4F-491A-BA14-201CAFDA68B1}" destId="{5CC64415-1185-498F-9D0B-968E5F20A20F}" srcOrd="1" destOrd="0" presId="urn:microsoft.com/office/officeart/2024/3/layout/verticalVisualTextBlock1"/>
    <dgm:cxn modelId="{4344CF75-58C5-49E2-A160-397F1C9DAB8A}" type="presParOf" srcId="{99B2A8DD-CE4F-491A-BA14-201CAFDA68B1}" destId="{E5012A91-6754-45B6-A921-5B1413F9C6CF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39EB4-A73B-4399-B2B5-65C13BE34E32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2EE762B0-E601-43C6-857C-5A4B7C8195F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Rapid Neural Growth</a:t>
          </a:r>
        </a:p>
      </dgm:t>
    </dgm:pt>
    <dgm:pt modelId="{0CE27F1E-17D1-40F8-B391-C4BE2D85921B}" type="parTrans" cxnId="{4117B102-E115-4B97-9ECC-42D33CBCB3C1}">
      <dgm:prSet/>
      <dgm:spPr/>
      <dgm:t>
        <a:bodyPr/>
        <a:lstStyle/>
        <a:p>
          <a:endParaRPr lang="zh-CN" altLang="en-US"/>
        </a:p>
      </dgm:t>
    </dgm:pt>
    <dgm:pt modelId="{A1D37FBD-7D43-4F08-B64C-BA8D770612BA}" type="sibTrans" cxnId="{4117B102-E115-4B97-9ECC-42D33CBCB3C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815F6881-C4CD-47DD-AA83-872814BCBB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Brain imaging shows infants experience rapid neural growth essential for cognitive and sensory development.</a:t>
          </a:r>
        </a:p>
      </dgm:t>
    </dgm:pt>
    <dgm:pt modelId="{9000503C-391A-4B6B-B42E-F6D9A1BB0C6E}" type="parTrans" cxnId="{93443807-017F-4EEE-B379-CD992E319759}">
      <dgm:prSet/>
      <dgm:spPr/>
      <dgm:t>
        <a:bodyPr/>
        <a:lstStyle/>
        <a:p>
          <a:endParaRPr lang="zh-CN" altLang="en-US"/>
        </a:p>
      </dgm:t>
    </dgm:pt>
    <dgm:pt modelId="{FA6A6B6A-04D3-435C-9C2D-567E23F93FAF}" type="sibTrans" cxnId="{93443807-017F-4EEE-B379-CD992E319759}">
      <dgm:prSet/>
      <dgm:spPr/>
      <dgm:t>
        <a:bodyPr/>
        <a:lstStyle/>
        <a:p>
          <a:endParaRPr lang="zh-CN" altLang="en-US"/>
        </a:p>
      </dgm:t>
    </dgm:pt>
    <dgm:pt modelId="{2C3EBBB1-1B6E-4D38-B93A-7853BD32D01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Neural Plasticity</a:t>
          </a:r>
        </a:p>
      </dgm:t>
    </dgm:pt>
    <dgm:pt modelId="{B502BB09-A655-4479-9CB7-BF9F3339029D}" type="parTrans" cxnId="{E0EF3114-DA00-4904-924B-C61A006205E2}">
      <dgm:prSet/>
      <dgm:spPr/>
      <dgm:t>
        <a:bodyPr/>
        <a:lstStyle/>
        <a:p>
          <a:endParaRPr lang="zh-CN" altLang="en-US"/>
        </a:p>
      </dgm:t>
    </dgm:pt>
    <dgm:pt modelId="{E17A78AE-FE10-4874-86E2-42A965FDDC32}" type="sibTrans" cxnId="{E0EF3114-DA00-4904-924B-C61A006205E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D92DC129-7F82-4E95-A667-AA6A73A3AB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 brains exhibit high plasticity, allowing for significant learning and adaptation in early life stages.</a:t>
          </a:r>
        </a:p>
      </dgm:t>
    </dgm:pt>
    <dgm:pt modelId="{1CE598D9-1899-4CE3-8FA8-AFBF73114141}" type="parTrans" cxnId="{EFA3377E-2CF3-4CBC-9708-5F6FAA459A6A}">
      <dgm:prSet/>
      <dgm:spPr/>
      <dgm:t>
        <a:bodyPr/>
        <a:lstStyle/>
        <a:p>
          <a:endParaRPr lang="zh-CN" altLang="en-US"/>
        </a:p>
      </dgm:t>
    </dgm:pt>
    <dgm:pt modelId="{3650677B-1499-4D37-B773-D396E5F22A92}" type="sibTrans" cxnId="{EFA3377E-2CF3-4CBC-9708-5F6FAA459A6A}">
      <dgm:prSet/>
      <dgm:spPr/>
      <dgm:t>
        <a:bodyPr/>
        <a:lstStyle/>
        <a:p>
          <a:endParaRPr lang="zh-CN" altLang="en-US"/>
        </a:p>
      </dgm:t>
    </dgm:pt>
    <dgm:pt modelId="{796EF1EE-298C-4970-9CAD-0738C4932E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Critical Learning Windows</a:t>
          </a:r>
        </a:p>
      </dgm:t>
    </dgm:pt>
    <dgm:pt modelId="{A7FEB4EF-F137-4A85-9158-A4826961FF9B}" type="parTrans" cxnId="{EE216892-BF44-44F8-B3EC-06163BEAB2D2}">
      <dgm:prSet/>
      <dgm:spPr/>
      <dgm:t>
        <a:bodyPr/>
        <a:lstStyle/>
        <a:p>
          <a:endParaRPr lang="zh-CN" altLang="en-US"/>
        </a:p>
      </dgm:t>
    </dgm:pt>
    <dgm:pt modelId="{44004DCD-094E-438A-B5EB-3739D37D6095}" type="sibTrans" cxnId="{EE216892-BF44-44F8-B3EC-06163BEAB2D2}">
      <dgm:prSet/>
      <dgm:spPr/>
      <dgm:t>
        <a:bodyPr/>
        <a:lstStyle/>
        <a:p>
          <a:endParaRPr lang="zh-CN" altLang="en-US"/>
        </a:p>
      </dgm:t>
    </dgm:pt>
    <dgm:pt modelId="{19620424-847B-4570-8999-6372DDCB98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development includes critical periods where infants are especially receptive to learning stimuli.</a:t>
          </a:r>
        </a:p>
      </dgm:t>
    </dgm:pt>
    <dgm:pt modelId="{3DAF5396-DEBA-4260-A92D-B68C350CAC95}" type="parTrans" cxnId="{9EEB5640-A2CB-447B-981C-7EB338B53C68}">
      <dgm:prSet/>
      <dgm:spPr/>
      <dgm:t>
        <a:bodyPr/>
        <a:lstStyle/>
        <a:p>
          <a:endParaRPr lang="zh-CN" altLang="en-US"/>
        </a:p>
      </dgm:t>
    </dgm:pt>
    <dgm:pt modelId="{F9DFB0F9-8EC2-44CE-A92F-7F8474719B56}" type="sibTrans" cxnId="{9EEB5640-A2CB-447B-981C-7EB338B53C68}">
      <dgm:prSet/>
      <dgm:spPr/>
      <dgm:t>
        <a:bodyPr/>
        <a:lstStyle/>
        <a:p>
          <a:endParaRPr lang="zh-CN" altLang="en-US"/>
        </a:p>
      </dgm:t>
    </dgm:pt>
    <dgm:pt modelId="{BD645B2B-CA07-451E-9F39-1F09EC02DEB1}" type="pres">
      <dgm:prSet presAssocID="{1E439EB4-A73B-4399-B2B5-65C13BE34E32}" presName="Root" presStyleCnt="0">
        <dgm:presLayoutVars>
          <dgm:dir/>
          <dgm:resizeHandles val="exact"/>
        </dgm:presLayoutVars>
      </dgm:prSet>
      <dgm:spPr/>
    </dgm:pt>
    <dgm:pt modelId="{4596B73F-69DA-4923-9283-A8D3786DE24C}" type="pres">
      <dgm:prSet presAssocID="{2EE762B0-E601-43C6-857C-5A4B7C8195FE}" presName="Composite" presStyleCnt="0"/>
      <dgm:spPr/>
    </dgm:pt>
    <dgm:pt modelId="{506CCB89-D7C5-4005-9655-C777DCBA7DD0}" type="pres">
      <dgm:prSet presAssocID="{2EE762B0-E601-43C6-857C-5A4B7C8195FE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" b="-3"/>
          <a:stretch/>
        </a:blipFill>
      </dgm:spPr>
      <dgm:extLst>
        <a:ext uri="{E40237B7-FDA0-4F09-8148-C483321AD2D9}">
          <dgm14:cNvPr xmlns:dgm14="http://schemas.microsoft.com/office/drawing/2010/diagram" id="0" name="" descr="magnetic resonance image (MRI) of the brain"/>
        </a:ext>
      </dgm:extLst>
    </dgm:pt>
    <dgm:pt modelId="{ACF7F1FB-A834-42CC-A3D0-CDE963DA256B}" type="pres">
      <dgm:prSet presAssocID="{2EE762B0-E601-43C6-857C-5A4B7C8195FE}" presName="Subtitle" presStyleLbl="revTx" presStyleIdx="0" presStyleCnt="6">
        <dgm:presLayoutVars>
          <dgm:chMax val="0"/>
          <dgm:bulletEnabled/>
        </dgm:presLayoutVars>
      </dgm:prSet>
      <dgm:spPr/>
    </dgm:pt>
    <dgm:pt modelId="{1B447002-46BD-4AAD-BA21-EC5974B7BFA1}" type="pres">
      <dgm:prSet presAssocID="{2EE762B0-E601-43C6-857C-5A4B7C8195FE}" presName="Description" presStyleLbl="revTx" presStyleIdx="1" presStyleCnt="6">
        <dgm:presLayoutVars>
          <dgm:bulletEnabled/>
        </dgm:presLayoutVars>
      </dgm:prSet>
      <dgm:spPr/>
    </dgm:pt>
    <dgm:pt modelId="{56D7E8F5-B656-403D-864F-224CB4D14BC3}" type="pres">
      <dgm:prSet presAssocID="{A1D37FBD-7D43-4F08-B64C-BA8D770612BA}" presName="sibTrans" presStyleLbl="sibTrans2D1" presStyleIdx="0" presStyleCnt="0"/>
      <dgm:spPr/>
    </dgm:pt>
    <dgm:pt modelId="{59A499BC-FE9A-4CEB-BEC9-8F285C587336}" type="pres">
      <dgm:prSet presAssocID="{2C3EBBB1-1B6E-4D38-B93A-7853BD32D010}" presName="Composite" presStyleCnt="0"/>
      <dgm:spPr/>
    </dgm:pt>
    <dgm:pt modelId="{2B453E6E-EE9E-4DA3-B111-7567BBB97CE8}" type="pres">
      <dgm:prSet presAssocID="{2C3EBBB1-1B6E-4D38-B93A-7853BD32D010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17877" b="2"/>
          <a:stretch/>
        </a:blipFill>
      </dgm:spPr>
      <dgm:extLst>
        <a:ext uri="{E40237B7-FDA0-4F09-8148-C483321AD2D9}">
          <dgm14:cNvPr xmlns:dgm14="http://schemas.microsoft.com/office/drawing/2010/diagram" id="0" name="" descr="Digital art of brain"/>
        </a:ext>
      </dgm:extLst>
    </dgm:pt>
    <dgm:pt modelId="{B0725412-6B8A-4D77-AA29-16021F80CD8D}" type="pres">
      <dgm:prSet presAssocID="{2C3EBBB1-1B6E-4D38-B93A-7853BD32D010}" presName="Subtitle" presStyleLbl="revTx" presStyleIdx="2" presStyleCnt="6">
        <dgm:presLayoutVars>
          <dgm:chMax val="0"/>
          <dgm:bulletEnabled/>
        </dgm:presLayoutVars>
      </dgm:prSet>
      <dgm:spPr/>
    </dgm:pt>
    <dgm:pt modelId="{4CB03CE4-873E-4CB2-9BA4-10A47234B80B}" type="pres">
      <dgm:prSet presAssocID="{2C3EBBB1-1B6E-4D38-B93A-7853BD32D010}" presName="Description" presStyleLbl="revTx" presStyleIdx="3" presStyleCnt="6">
        <dgm:presLayoutVars>
          <dgm:bulletEnabled/>
        </dgm:presLayoutVars>
      </dgm:prSet>
      <dgm:spPr/>
    </dgm:pt>
    <dgm:pt modelId="{072CB346-81BB-42F4-A648-8BE338A1C46D}" type="pres">
      <dgm:prSet presAssocID="{E17A78AE-FE10-4874-86E2-42A965FDDC32}" presName="sibTrans" presStyleLbl="sibTrans2D1" presStyleIdx="0" presStyleCnt="0"/>
      <dgm:spPr/>
    </dgm:pt>
    <dgm:pt modelId="{5D5ABAE8-B572-4D15-94EA-AC4846E1A229}" type="pres">
      <dgm:prSet presAssocID="{796EF1EE-298C-4970-9CAD-0738C4932E97}" presName="Composite" presStyleCnt="0"/>
      <dgm:spPr/>
    </dgm:pt>
    <dgm:pt modelId="{2D9E79EA-8F33-48E3-AB8D-CC126CA0E1F0}" type="pres">
      <dgm:prSet presAssocID="{796EF1EE-298C-4970-9CAD-0738C4932E97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r="-11" b="8206"/>
          <a:stretch/>
        </a:blipFill>
      </dgm:spPr>
      <dgm:extLst>
        <a:ext uri="{E40237B7-FDA0-4F09-8148-C483321AD2D9}">
          <dgm14:cNvPr xmlns:dgm14="http://schemas.microsoft.com/office/drawing/2010/diagram" id="0" name="" descr="Composition of two shots of ketchup and mustard over wooden spoon for variation concept"/>
        </a:ext>
      </dgm:extLst>
    </dgm:pt>
    <dgm:pt modelId="{63092FDB-48EE-4CC5-9CFF-A36793AD8CDA}" type="pres">
      <dgm:prSet presAssocID="{796EF1EE-298C-4970-9CAD-0738C4932E97}" presName="Subtitle" presStyleLbl="revTx" presStyleIdx="4" presStyleCnt="6">
        <dgm:presLayoutVars>
          <dgm:chMax val="0"/>
          <dgm:bulletEnabled/>
        </dgm:presLayoutVars>
      </dgm:prSet>
      <dgm:spPr/>
    </dgm:pt>
    <dgm:pt modelId="{49B56614-F602-4D7F-8552-8E2D292A02B7}" type="pres">
      <dgm:prSet presAssocID="{796EF1EE-298C-4970-9CAD-0738C4932E97}" presName="Description" presStyleLbl="revTx" presStyleIdx="5" presStyleCnt="6">
        <dgm:presLayoutVars>
          <dgm:bulletEnabled/>
        </dgm:presLayoutVars>
      </dgm:prSet>
      <dgm:spPr/>
    </dgm:pt>
  </dgm:ptLst>
  <dgm:cxnLst>
    <dgm:cxn modelId="{4117B102-E115-4B97-9ECC-42D33CBCB3C1}" srcId="{1E439EB4-A73B-4399-B2B5-65C13BE34E32}" destId="{2EE762B0-E601-43C6-857C-5A4B7C8195FE}" srcOrd="0" destOrd="0" parTransId="{0CE27F1E-17D1-40F8-B391-C4BE2D85921B}" sibTransId="{A1D37FBD-7D43-4F08-B64C-BA8D770612BA}"/>
    <dgm:cxn modelId="{93443807-017F-4EEE-B379-CD992E319759}" srcId="{2EE762B0-E601-43C6-857C-5A4B7C8195FE}" destId="{815F6881-C4CD-47DD-AA83-872814BCBB43}" srcOrd="0" destOrd="0" parTransId="{9000503C-391A-4B6B-B42E-F6D9A1BB0C6E}" sibTransId="{FA6A6B6A-04D3-435C-9C2D-567E23F93FAF}"/>
    <dgm:cxn modelId="{E0EF3114-DA00-4904-924B-C61A006205E2}" srcId="{1E439EB4-A73B-4399-B2B5-65C13BE34E32}" destId="{2C3EBBB1-1B6E-4D38-B93A-7853BD32D010}" srcOrd="1" destOrd="0" parTransId="{B502BB09-A655-4479-9CB7-BF9F3339029D}" sibTransId="{E17A78AE-FE10-4874-86E2-42A965FDDC32}"/>
    <dgm:cxn modelId="{AAFDBC3C-3870-4ED0-A17A-DCE76345CFA1}" type="presOf" srcId="{815F6881-C4CD-47DD-AA83-872814BCBB43}" destId="{1B447002-46BD-4AAD-BA21-EC5974B7BFA1}" srcOrd="0" destOrd="0" presId="urn:microsoft.com/office/officeart/2024/3/layout/verticalVisualTextBlock1"/>
    <dgm:cxn modelId="{2C718D3F-A7A8-4123-B613-E4C0A1AEE1B0}" type="presOf" srcId="{1E439EB4-A73B-4399-B2B5-65C13BE34E32}" destId="{BD645B2B-CA07-451E-9F39-1F09EC02DEB1}" srcOrd="0" destOrd="0" presId="urn:microsoft.com/office/officeart/2024/3/layout/verticalVisualTextBlock1"/>
    <dgm:cxn modelId="{9EEB5640-A2CB-447B-981C-7EB338B53C68}" srcId="{796EF1EE-298C-4970-9CAD-0738C4932E97}" destId="{19620424-847B-4570-8999-6372DDCB9806}" srcOrd="0" destOrd="0" parTransId="{3DAF5396-DEBA-4260-A92D-B68C350CAC95}" sibTransId="{F9DFB0F9-8EC2-44CE-A92F-7F8474719B56}"/>
    <dgm:cxn modelId="{C2554542-5DD8-49D6-8618-D8BC6C13EF18}" type="presOf" srcId="{2C3EBBB1-1B6E-4D38-B93A-7853BD32D010}" destId="{B0725412-6B8A-4D77-AA29-16021F80CD8D}" srcOrd="0" destOrd="0" presId="urn:microsoft.com/office/officeart/2024/3/layout/verticalVisualTextBlock1"/>
    <dgm:cxn modelId="{4EB00147-4748-4A68-8FC4-24A08801F2BF}" type="presOf" srcId="{E17A78AE-FE10-4874-86E2-42A965FDDC32}" destId="{072CB346-81BB-42F4-A648-8BE338A1C46D}" srcOrd="0" destOrd="0" presId="urn:microsoft.com/office/officeart/2024/3/layout/verticalVisualTextBlock1"/>
    <dgm:cxn modelId="{EFA3377E-2CF3-4CBC-9708-5F6FAA459A6A}" srcId="{2C3EBBB1-1B6E-4D38-B93A-7853BD32D010}" destId="{D92DC129-7F82-4E95-A667-AA6A73A3ABC1}" srcOrd="0" destOrd="0" parTransId="{1CE598D9-1899-4CE3-8FA8-AFBF73114141}" sibTransId="{3650677B-1499-4D37-B773-D396E5F22A92}"/>
    <dgm:cxn modelId="{A0F85387-A9C9-4C5C-9421-36930A7E29C6}" type="presOf" srcId="{D92DC129-7F82-4E95-A667-AA6A73A3ABC1}" destId="{4CB03CE4-873E-4CB2-9BA4-10A47234B80B}" srcOrd="0" destOrd="0" presId="urn:microsoft.com/office/officeart/2024/3/layout/verticalVisualTextBlock1"/>
    <dgm:cxn modelId="{EE216892-BF44-44F8-B3EC-06163BEAB2D2}" srcId="{1E439EB4-A73B-4399-B2B5-65C13BE34E32}" destId="{796EF1EE-298C-4970-9CAD-0738C4932E97}" srcOrd="2" destOrd="0" parTransId="{A7FEB4EF-F137-4A85-9158-A4826961FF9B}" sibTransId="{44004DCD-094E-438A-B5EB-3739D37D6095}"/>
    <dgm:cxn modelId="{27D754B0-5320-4511-9476-65D9E0C49F43}" type="presOf" srcId="{796EF1EE-298C-4970-9CAD-0738C4932E97}" destId="{63092FDB-48EE-4CC5-9CFF-A36793AD8CDA}" srcOrd="0" destOrd="0" presId="urn:microsoft.com/office/officeart/2024/3/layout/verticalVisualTextBlock1"/>
    <dgm:cxn modelId="{8BCC09B7-7990-4EB0-A192-10E51C5FA530}" type="presOf" srcId="{A1D37FBD-7D43-4F08-B64C-BA8D770612BA}" destId="{56D7E8F5-B656-403D-864F-224CB4D14BC3}" srcOrd="0" destOrd="0" presId="urn:microsoft.com/office/officeart/2024/3/layout/verticalVisualTextBlock1"/>
    <dgm:cxn modelId="{227D96CC-9FEE-443B-A040-BFD4064CD675}" type="presOf" srcId="{2EE762B0-E601-43C6-857C-5A4B7C8195FE}" destId="{ACF7F1FB-A834-42CC-A3D0-CDE963DA256B}" srcOrd="0" destOrd="0" presId="urn:microsoft.com/office/officeart/2024/3/layout/verticalVisualTextBlock1"/>
    <dgm:cxn modelId="{2C8CDDF4-46D1-411F-84B3-892A2C5DD61A}" type="presOf" srcId="{19620424-847B-4570-8999-6372DDCB9806}" destId="{49B56614-F602-4D7F-8552-8E2D292A02B7}" srcOrd="0" destOrd="0" presId="urn:microsoft.com/office/officeart/2024/3/layout/verticalVisualTextBlock1"/>
    <dgm:cxn modelId="{BC202602-8CC3-4FDD-B214-DA9455493B9A}" type="presParOf" srcId="{BD645B2B-CA07-451E-9F39-1F09EC02DEB1}" destId="{4596B73F-69DA-4923-9283-A8D3786DE24C}" srcOrd="0" destOrd="0" presId="urn:microsoft.com/office/officeart/2024/3/layout/verticalVisualTextBlock1"/>
    <dgm:cxn modelId="{28D14A5C-149B-48B1-82DB-0E9E92FD081E}" type="presParOf" srcId="{4596B73F-69DA-4923-9283-A8D3786DE24C}" destId="{506CCB89-D7C5-4005-9655-C777DCBA7DD0}" srcOrd="0" destOrd="0" presId="urn:microsoft.com/office/officeart/2024/3/layout/verticalVisualTextBlock1"/>
    <dgm:cxn modelId="{9297D63F-2A5C-4975-B0FC-B6E3079C2A3C}" type="presParOf" srcId="{4596B73F-69DA-4923-9283-A8D3786DE24C}" destId="{ACF7F1FB-A834-42CC-A3D0-CDE963DA256B}" srcOrd="1" destOrd="0" presId="urn:microsoft.com/office/officeart/2024/3/layout/verticalVisualTextBlock1"/>
    <dgm:cxn modelId="{5E167736-5752-4456-965A-6E401B897B88}" type="presParOf" srcId="{4596B73F-69DA-4923-9283-A8D3786DE24C}" destId="{1B447002-46BD-4AAD-BA21-EC5974B7BFA1}" srcOrd="2" destOrd="0" presId="urn:microsoft.com/office/officeart/2024/3/layout/verticalVisualTextBlock1"/>
    <dgm:cxn modelId="{A004051E-F20B-4986-BE98-C1CDB2286F02}" type="presParOf" srcId="{BD645B2B-CA07-451E-9F39-1F09EC02DEB1}" destId="{56D7E8F5-B656-403D-864F-224CB4D14BC3}" srcOrd="1" destOrd="0" presId="urn:microsoft.com/office/officeart/2024/3/layout/verticalVisualTextBlock1"/>
    <dgm:cxn modelId="{1677C1AB-5666-4AD9-827E-5A0CE6C65D33}" type="presParOf" srcId="{BD645B2B-CA07-451E-9F39-1F09EC02DEB1}" destId="{59A499BC-FE9A-4CEB-BEC9-8F285C587336}" srcOrd="2" destOrd="0" presId="urn:microsoft.com/office/officeart/2024/3/layout/verticalVisualTextBlock1"/>
    <dgm:cxn modelId="{E0D3E99D-57EA-4556-877A-28916F640BCB}" type="presParOf" srcId="{59A499BC-FE9A-4CEB-BEC9-8F285C587336}" destId="{2B453E6E-EE9E-4DA3-B111-7567BBB97CE8}" srcOrd="0" destOrd="0" presId="urn:microsoft.com/office/officeart/2024/3/layout/verticalVisualTextBlock1"/>
    <dgm:cxn modelId="{0907C544-99A8-4E6E-B5BD-E0D606931E95}" type="presParOf" srcId="{59A499BC-FE9A-4CEB-BEC9-8F285C587336}" destId="{B0725412-6B8A-4D77-AA29-16021F80CD8D}" srcOrd="1" destOrd="0" presId="urn:microsoft.com/office/officeart/2024/3/layout/verticalVisualTextBlock1"/>
    <dgm:cxn modelId="{4D015497-D8DF-442E-BEC2-DDAB3CEC2662}" type="presParOf" srcId="{59A499BC-FE9A-4CEB-BEC9-8F285C587336}" destId="{4CB03CE4-873E-4CB2-9BA4-10A47234B80B}" srcOrd="2" destOrd="0" presId="urn:microsoft.com/office/officeart/2024/3/layout/verticalVisualTextBlock1"/>
    <dgm:cxn modelId="{7001E679-405A-4585-B18A-A4DE1A74E8A9}" type="presParOf" srcId="{BD645B2B-CA07-451E-9F39-1F09EC02DEB1}" destId="{072CB346-81BB-42F4-A648-8BE338A1C46D}" srcOrd="3" destOrd="0" presId="urn:microsoft.com/office/officeart/2024/3/layout/verticalVisualTextBlock1"/>
    <dgm:cxn modelId="{38061D78-8F97-47A5-89D7-BDFAD598079E}" type="presParOf" srcId="{BD645B2B-CA07-451E-9F39-1F09EC02DEB1}" destId="{5D5ABAE8-B572-4D15-94EA-AC4846E1A229}" srcOrd="4" destOrd="0" presId="urn:microsoft.com/office/officeart/2024/3/layout/verticalVisualTextBlock1"/>
    <dgm:cxn modelId="{DFF3E255-1EB0-408D-B749-0C4797F9CDCE}" type="presParOf" srcId="{5D5ABAE8-B572-4D15-94EA-AC4846E1A229}" destId="{2D9E79EA-8F33-48E3-AB8D-CC126CA0E1F0}" srcOrd="0" destOrd="0" presId="urn:microsoft.com/office/officeart/2024/3/layout/verticalVisualTextBlock1"/>
    <dgm:cxn modelId="{1B9F5E54-EAFA-4E88-9AB7-1501D18CE953}" type="presParOf" srcId="{5D5ABAE8-B572-4D15-94EA-AC4846E1A229}" destId="{63092FDB-48EE-4CC5-9CFF-A36793AD8CDA}" srcOrd="1" destOrd="0" presId="urn:microsoft.com/office/officeart/2024/3/layout/verticalVisualTextBlock1"/>
    <dgm:cxn modelId="{5CFDBAAE-598B-49F6-B92C-CC908B47750B}" type="presParOf" srcId="{5D5ABAE8-B572-4D15-94EA-AC4846E1A229}" destId="{49B56614-F602-4D7F-8552-8E2D292A02B7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0F6C8-732E-43AF-A3BF-2E52549AA0BC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4B064-EDB5-41B1-8C01-1F27D4CEF02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Foundational Skills Development</a:t>
          </a:r>
        </a:p>
      </dgm:t>
    </dgm:pt>
    <dgm:pt modelId="{74109D1B-F982-427B-B05A-52C5509C6E39}" type="parTrans" cxnId="{31044FEE-CEDE-4082-AADF-F980A64FA894}">
      <dgm:prSet/>
      <dgm:spPr/>
      <dgm:t>
        <a:bodyPr/>
        <a:lstStyle/>
        <a:p>
          <a:endParaRPr lang="en-US"/>
        </a:p>
      </dgm:t>
    </dgm:pt>
    <dgm:pt modelId="{BB7C7275-4D97-4841-98F2-4CB2881CD194}" type="sibTrans" cxnId="{31044FEE-CEDE-4082-AADF-F980A64FA89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B3CDAAFA-0CAB-41FF-8082-AC6C33840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learning focuses on building foundational skills essential for future cognitive and social growth.</a:t>
          </a:r>
        </a:p>
      </dgm:t>
    </dgm:pt>
    <dgm:pt modelId="{ED81C566-D76F-4D98-B42F-869C043E54BD}" type="parTrans" cxnId="{57C62652-8281-4920-AB6F-0BE2DB071B09}">
      <dgm:prSet/>
      <dgm:spPr/>
      <dgm:t>
        <a:bodyPr/>
        <a:lstStyle/>
        <a:p>
          <a:endParaRPr lang="en-US"/>
        </a:p>
      </dgm:t>
    </dgm:pt>
    <dgm:pt modelId="{3C9C6CE7-87A4-40DE-981B-E68823D9DB2D}" type="sibTrans" cxnId="{57C62652-8281-4920-AB6F-0BE2DB071B09}">
      <dgm:prSet/>
      <dgm:spPr/>
      <dgm:t>
        <a:bodyPr/>
        <a:lstStyle/>
        <a:p>
          <a:endParaRPr lang="en-US"/>
        </a:p>
      </dgm:t>
    </dgm:pt>
    <dgm:pt modelId="{193C74FD-D7AD-4725-B5D8-4D6737FACA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Peer Interactions</a:t>
          </a:r>
        </a:p>
      </dgm:t>
    </dgm:pt>
    <dgm:pt modelId="{507A44C7-2EED-406B-9055-4C40310129FA}" type="parTrans" cxnId="{4DC0E7F9-A882-4D5E-9CDB-6A22B871F090}">
      <dgm:prSet/>
      <dgm:spPr/>
      <dgm:t>
        <a:bodyPr/>
        <a:lstStyle/>
        <a:p>
          <a:endParaRPr lang="en-US"/>
        </a:p>
      </dgm:t>
    </dgm:pt>
    <dgm:pt modelId="{8769485A-3EDF-4AD3-9A46-1E904E13BC35}" type="sibTrans" cxnId="{4DC0E7F9-A882-4D5E-9CDB-6A22B871F09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4260464-A991-46B9-97BC-06542A055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Interactions with peers contribute to social and emotional development during early months.</a:t>
          </a:r>
        </a:p>
      </dgm:t>
    </dgm:pt>
    <dgm:pt modelId="{8FF1CFB9-34F4-43F9-88B4-8B52D62DFF99}" type="parTrans" cxnId="{ECE0D2F2-3245-400A-B830-49D258AD6A06}">
      <dgm:prSet/>
      <dgm:spPr/>
      <dgm:t>
        <a:bodyPr/>
        <a:lstStyle/>
        <a:p>
          <a:endParaRPr lang="en-US"/>
        </a:p>
      </dgm:t>
    </dgm:pt>
    <dgm:pt modelId="{669611A2-60FB-4AFD-A93E-10CA86C118F2}" type="sibTrans" cxnId="{ECE0D2F2-3245-400A-B830-49D258AD6A06}">
      <dgm:prSet/>
      <dgm:spPr/>
      <dgm:t>
        <a:bodyPr/>
        <a:lstStyle/>
        <a:p>
          <a:endParaRPr lang="en-US"/>
        </a:p>
      </dgm:t>
    </dgm:pt>
    <dgm:pt modelId="{FE5D2438-6961-4D9C-AC7C-1E7EDAECEE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Development Breakthroughs</a:t>
          </a:r>
        </a:p>
      </dgm:t>
    </dgm:pt>
    <dgm:pt modelId="{BD47D2D2-B16D-47B2-87D7-C245CC0095D3}" type="parTrans" cxnId="{9FCF3098-B964-41EA-BE4A-4D7503DC9042}">
      <dgm:prSet/>
      <dgm:spPr/>
      <dgm:t>
        <a:bodyPr/>
        <a:lstStyle/>
        <a:p>
          <a:endParaRPr lang="en-US"/>
        </a:p>
      </dgm:t>
    </dgm:pt>
    <dgm:pt modelId="{D2F93269-32E4-482F-9F8B-40153FC4C6A3}" type="sibTrans" cxnId="{9FCF3098-B964-41EA-BE4A-4D7503DC904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EB4F4DB9-A219-44AE-9236-917321737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Significant brain growth during this period underpins learning and memory capabilities.</a:t>
          </a:r>
        </a:p>
      </dgm:t>
    </dgm:pt>
    <dgm:pt modelId="{5D09F046-C963-415D-BBCA-30627D9AE2D3}" type="parTrans" cxnId="{B6EC8C35-81C8-4167-A5EB-341EC32F57D2}">
      <dgm:prSet/>
      <dgm:spPr/>
      <dgm:t>
        <a:bodyPr/>
        <a:lstStyle/>
        <a:p>
          <a:endParaRPr lang="en-US"/>
        </a:p>
      </dgm:t>
    </dgm:pt>
    <dgm:pt modelId="{ED317718-F249-4DD2-8002-20BCEDDCE682}" type="sibTrans" cxnId="{B6EC8C35-81C8-4167-A5EB-341EC32F57D2}">
      <dgm:prSet/>
      <dgm:spPr/>
      <dgm:t>
        <a:bodyPr/>
        <a:lstStyle/>
        <a:p>
          <a:endParaRPr lang="en-US"/>
        </a:p>
      </dgm:t>
    </dgm:pt>
    <dgm:pt modelId="{E64D3BA0-F657-41E5-8E0C-D9FF383A8AF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Parental Involvement</a:t>
          </a:r>
        </a:p>
      </dgm:t>
    </dgm:pt>
    <dgm:pt modelId="{2B7F6B5F-469F-494F-9D34-ED8BD8E29570}" type="parTrans" cxnId="{824C0618-A6AD-4AC0-921A-F83AA435E9E9}">
      <dgm:prSet/>
      <dgm:spPr/>
      <dgm:t>
        <a:bodyPr/>
        <a:lstStyle/>
        <a:p>
          <a:endParaRPr lang="en-US"/>
        </a:p>
      </dgm:t>
    </dgm:pt>
    <dgm:pt modelId="{CF3B6839-8A9C-4B27-9829-D20B7557E45A}" type="sibTrans" cxnId="{824C0618-A6AD-4AC0-921A-F83AA435E9E9}">
      <dgm:prSet/>
      <dgm:spPr/>
      <dgm:t>
        <a:bodyPr/>
        <a:lstStyle/>
        <a:p>
          <a:endParaRPr lang="en-US"/>
        </a:p>
      </dgm:t>
    </dgm:pt>
    <dgm:pt modelId="{3274CD40-DEC3-4410-BEB6-53907DDC93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parental participation strengthens learning and emotional bonding in early childhood.</a:t>
          </a:r>
        </a:p>
      </dgm:t>
    </dgm:pt>
    <dgm:pt modelId="{A184279C-3FBB-4564-8E59-C4E25B2750F7}" type="parTrans" cxnId="{B8519246-A375-4D62-AEA3-AD3314B55337}">
      <dgm:prSet/>
      <dgm:spPr/>
      <dgm:t>
        <a:bodyPr/>
        <a:lstStyle/>
        <a:p>
          <a:endParaRPr lang="en-US"/>
        </a:p>
      </dgm:t>
    </dgm:pt>
    <dgm:pt modelId="{E1E10C11-79F9-40D7-A7A2-E508A975B7B1}" type="sibTrans" cxnId="{B8519246-A375-4D62-AEA3-AD3314B55337}">
      <dgm:prSet/>
      <dgm:spPr/>
      <dgm:t>
        <a:bodyPr/>
        <a:lstStyle/>
        <a:p>
          <a:endParaRPr lang="en-US"/>
        </a:p>
      </dgm:t>
    </dgm:pt>
    <dgm:pt modelId="{FAA10B88-D633-482C-86C1-428B2B186166}" type="pres">
      <dgm:prSet presAssocID="{4DE0F6C8-732E-43AF-A3BF-2E52549AA0BC}" presName="Name0" presStyleCnt="0">
        <dgm:presLayoutVars>
          <dgm:dir/>
          <dgm:resizeHandles val="exact"/>
        </dgm:presLayoutVars>
      </dgm:prSet>
      <dgm:spPr/>
    </dgm:pt>
    <dgm:pt modelId="{D74B6398-3746-4A98-9FE0-6B9A0478ED46}" type="pres">
      <dgm:prSet presAssocID="{D464B064-EDB5-41B1-8C01-1F27D4CEF027}" presName="compNode" presStyleCnt="0"/>
      <dgm:spPr/>
    </dgm:pt>
    <dgm:pt modelId="{24B9230C-D404-461F-BB34-B6495E8BE115}" type="pres">
      <dgm:prSet presAssocID="{D464B064-EDB5-41B1-8C01-1F27D4CEF027}" presName="pictRect" presStyleLbl="revTx" presStyleIdx="0" presStyleCnt="8">
        <dgm:presLayoutVars>
          <dgm:chMax val="0"/>
          <dgm:bulletEnabled/>
        </dgm:presLayoutVars>
      </dgm:prSet>
      <dgm:spPr/>
    </dgm:pt>
    <dgm:pt modelId="{3CA7B0B3-101F-4DE6-92F9-DC58A0CCDD04}" type="pres">
      <dgm:prSet presAssocID="{D464B064-EDB5-41B1-8C01-1F27D4CEF027}" presName="textRect" presStyleLbl="revTx" presStyleIdx="1" presStyleCnt="8">
        <dgm:presLayoutVars>
          <dgm:bulletEnabled/>
        </dgm:presLayoutVars>
      </dgm:prSet>
      <dgm:spPr/>
    </dgm:pt>
    <dgm:pt modelId="{46F14C99-DF36-4920-8BB6-D324F8BD359D}" type="pres">
      <dgm:prSet presAssocID="{BB7C7275-4D97-4841-98F2-4CB2881CD194}" presName="sibTrans" presStyleLbl="sibTrans2D1" presStyleIdx="0" presStyleCnt="0"/>
      <dgm:spPr/>
    </dgm:pt>
    <dgm:pt modelId="{8B571C10-CA11-426A-8259-634D56C5BEA7}" type="pres">
      <dgm:prSet presAssocID="{193C74FD-D7AD-4725-B5D8-4D6737FACAD7}" presName="compNode" presStyleCnt="0"/>
      <dgm:spPr/>
    </dgm:pt>
    <dgm:pt modelId="{C7A15AC5-AB7E-462C-9BBD-82708C57D45E}" type="pres">
      <dgm:prSet presAssocID="{193C74FD-D7AD-4725-B5D8-4D6737FACAD7}" presName="pictRect" presStyleLbl="revTx" presStyleIdx="2" presStyleCnt="8">
        <dgm:presLayoutVars>
          <dgm:chMax val="0"/>
          <dgm:bulletEnabled/>
        </dgm:presLayoutVars>
      </dgm:prSet>
      <dgm:spPr/>
    </dgm:pt>
    <dgm:pt modelId="{1C510F2F-1446-4DDA-85FC-981784134E69}" type="pres">
      <dgm:prSet presAssocID="{193C74FD-D7AD-4725-B5D8-4D6737FACAD7}" presName="textRect" presStyleLbl="revTx" presStyleIdx="3" presStyleCnt="8">
        <dgm:presLayoutVars>
          <dgm:bulletEnabled/>
        </dgm:presLayoutVars>
      </dgm:prSet>
      <dgm:spPr/>
    </dgm:pt>
    <dgm:pt modelId="{88F8F90A-B788-40A6-AECF-F569F0874EFA}" type="pres">
      <dgm:prSet presAssocID="{8769485A-3EDF-4AD3-9A46-1E904E13BC35}" presName="sibTrans" presStyleLbl="sibTrans2D1" presStyleIdx="0" presStyleCnt="0"/>
      <dgm:spPr/>
    </dgm:pt>
    <dgm:pt modelId="{0051D774-F0DD-42E0-BF17-B284DC5D13AD}" type="pres">
      <dgm:prSet presAssocID="{FE5D2438-6961-4D9C-AC7C-1E7EDAECEE81}" presName="compNode" presStyleCnt="0"/>
      <dgm:spPr/>
    </dgm:pt>
    <dgm:pt modelId="{7B38074C-12D9-4C44-8263-BF64904A6CD1}" type="pres">
      <dgm:prSet presAssocID="{FE5D2438-6961-4D9C-AC7C-1E7EDAECEE81}" presName="pictRect" presStyleLbl="revTx" presStyleIdx="4" presStyleCnt="8">
        <dgm:presLayoutVars>
          <dgm:chMax val="0"/>
          <dgm:bulletEnabled/>
        </dgm:presLayoutVars>
      </dgm:prSet>
      <dgm:spPr/>
    </dgm:pt>
    <dgm:pt modelId="{B2B24C3E-9F50-45E0-B204-11B33AAF732D}" type="pres">
      <dgm:prSet presAssocID="{FE5D2438-6961-4D9C-AC7C-1E7EDAECEE81}" presName="textRect" presStyleLbl="revTx" presStyleIdx="5" presStyleCnt="8">
        <dgm:presLayoutVars>
          <dgm:bulletEnabled/>
        </dgm:presLayoutVars>
      </dgm:prSet>
      <dgm:spPr/>
    </dgm:pt>
    <dgm:pt modelId="{2F805CE2-AD2C-4661-84AC-B8D0EF9B8F7F}" type="pres">
      <dgm:prSet presAssocID="{D2F93269-32E4-482F-9F8B-40153FC4C6A3}" presName="sibTrans" presStyleLbl="sibTrans2D1" presStyleIdx="0" presStyleCnt="0"/>
      <dgm:spPr/>
    </dgm:pt>
    <dgm:pt modelId="{32DF93E7-89E5-43A8-9172-121703EBCEEA}" type="pres">
      <dgm:prSet presAssocID="{E64D3BA0-F657-41E5-8E0C-D9FF383A8AF8}" presName="compNode" presStyleCnt="0"/>
      <dgm:spPr/>
    </dgm:pt>
    <dgm:pt modelId="{1B00E726-B30D-4583-8186-C126C079AFA9}" type="pres">
      <dgm:prSet presAssocID="{E64D3BA0-F657-41E5-8E0C-D9FF383A8AF8}" presName="pictRect" presStyleLbl="revTx" presStyleIdx="6" presStyleCnt="8">
        <dgm:presLayoutVars>
          <dgm:chMax val="0"/>
          <dgm:bulletEnabled/>
        </dgm:presLayoutVars>
      </dgm:prSet>
      <dgm:spPr/>
    </dgm:pt>
    <dgm:pt modelId="{67DD134B-EE41-48E0-93BF-68D83FF77F32}" type="pres">
      <dgm:prSet presAssocID="{E64D3BA0-F657-41E5-8E0C-D9FF383A8AF8}" presName="textRect" presStyleLbl="revTx" presStyleIdx="7" presStyleCnt="8">
        <dgm:presLayoutVars>
          <dgm:bulletEnabled/>
        </dgm:presLayoutVars>
      </dgm:prSet>
      <dgm:spPr/>
    </dgm:pt>
  </dgm:ptLst>
  <dgm:cxnLst>
    <dgm:cxn modelId="{543EA70D-8EE8-49B4-AC32-77EACBDADE8A}" type="presOf" srcId="{D4260464-A991-46B9-97BC-06542A0554CE}" destId="{1C510F2F-1446-4DDA-85FC-981784134E69}" srcOrd="0" destOrd="0" presId="urn:microsoft.com/office/officeart/2024/3/layout/hArchList1"/>
    <dgm:cxn modelId="{824C0618-A6AD-4AC0-921A-F83AA435E9E9}" srcId="{4DE0F6C8-732E-43AF-A3BF-2E52549AA0BC}" destId="{E64D3BA0-F657-41E5-8E0C-D9FF383A8AF8}" srcOrd="3" destOrd="0" parTransId="{2B7F6B5F-469F-494F-9D34-ED8BD8E29570}" sibTransId="{CF3B6839-8A9C-4B27-9829-D20B7557E45A}"/>
    <dgm:cxn modelId="{CB206118-6B85-4B71-8041-6025817DA543}" type="presOf" srcId="{4DE0F6C8-732E-43AF-A3BF-2E52549AA0BC}" destId="{FAA10B88-D633-482C-86C1-428B2B186166}" srcOrd="0" destOrd="0" presId="urn:microsoft.com/office/officeart/2024/3/layout/hArchList1"/>
    <dgm:cxn modelId="{DB731126-FDE1-4C06-8EB8-D4F830E52C96}" type="presOf" srcId="{D464B064-EDB5-41B1-8C01-1F27D4CEF027}" destId="{24B9230C-D404-461F-BB34-B6495E8BE115}" srcOrd="0" destOrd="0" presId="urn:microsoft.com/office/officeart/2024/3/layout/hArchList1"/>
    <dgm:cxn modelId="{03E6EB32-01E1-4B29-8B2A-773B3AD5F4B3}" type="presOf" srcId="{FE5D2438-6961-4D9C-AC7C-1E7EDAECEE81}" destId="{7B38074C-12D9-4C44-8263-BF64904A6CD1}" srcOrd="0" destOrd="0" presId="urn:microsoft.com/office/officeart/2024/3/layout/hArchList1"/>
    <dgm:cxn modelId="{B6EC8C35-81C8-4167-A5EB-341EC32F57D2}" srcId="{FE5D2438-6961-4D9C-AC7C-1E7EDAECEE81}" destId="{EB4F4DB9-A219-44AE-9236-9173217379F4}" srcOrd="0" destOrd="0" parTransId="{5D09F046-C963-415D-BBCA-30627D9AE2D3}" sibTransId="{ED317718-F249-4DD2-8002-20BCEDDCE682}"/>
    <dgm:cxn modelId="{CA4C9240-C022-4B95-9E13-A163415B8E10}" type="presOf" srcId="{BB7C7275-4D97-4841-98F2-4CB2881CD194}" destId="{46F14C99-DF36-4920-8BB6-D324F8BD359D}" srcOrd="0" destOrd="0" presId="urn:microsoft.com/office/officeart/2024/3/layout/hArchList1"/>
    <dgm:cxn modelId="{B8519246-A375-4D62-AEA3-AD3314B55337}" srcId="{E64D3BA0-F657-41E5-8E0C-D9FF383A8AF8}" destId="{3274CD40-DEC3-4410-BEB6-53907DDC9320}" srcOrd="0" destOrd="0" parTransId="{A184279C-3FBB-4564-8E59-C4E25B2750F7}" sibTransId="{E1E10C11-79F9-40D7-A7A2-E508A975B7B1}"/>
    <dgm:cxn modelId="{57C62652-8281-4920-AB6F-0BE2DB071B09}" srcId="{D464B064-EDB5-41B1-8C01-1F27D4CEF027}" destId="{B3CDAAFA-0CAB-41FF-8082-AC6C338401A9}" srcOrd="0" destOrd="0" parTransId="{ED81C566-D76F-4D98-B42F-869C043E54BD}" sibTransId="{3C9C6CE7-87A4-40DE-981B-E68823D9DB2D}"/>
    <dgm:cxn modelId="{73EB507E-1A70-4DB1-A04E-B61AA9F0153E}" type="presOf" srcId="{E64D3BA0-F657-41E5-8E0C-D9FF383A8AF8}" destId="{1B00E726-B30D-4583-8186-C126C079AFA9}" srcOrd="0" destOrd="0" presId="urn:microsoft.com/office/officeart/2024/3/layout/hArchList1"/>
    <dgm:cxn modelId="{7638FF84-CA6C-4C18-9307-DE4788A4B17F}" type="presOf" srcId="{8769485A-3EDF-4AD3-9A46-1E904E13BC35}" destId="{88F8F90A-B788-40A6-AECF-F569F0874EFA}" srcOrd="0" destOrd="0" presId="urn:microsoft.com/office/officeart/2024/3/layout/hArchList1"/>
    <dgm:cxn modelId="{E7D98D94-AB06-47EB-A2C9-82282CFAFE4F}" type="presOf" srcId="{B3CDAAFA-0CAB-41FF-8082-AC6C338401A9}" destId="{3CA7B0B3-101F-4DE6-92F9-DC58A0CCDD04}" srcOrd="0" destOrd="0" presId="urn:microsoft.com/office/officeart/2024/3/layout/hArchList1"/>
    <dgm:cxn modelId="{D4305E97-29F5-4EEA-A632-D3380E6297C1}" type="presOf" srcId="{3274CD40-DEC3-4410-BEB6-53907DDC9320}" destId="{67DD134B-EE41-48E0-93BF-68D83FF77F32}" srcOrd="0" destOrd="0" presId="urn:microsoft.com/office/officeart/2024/3/layout/hArchList1"/>
    <dgm:cxn modelId="{9FCF3098-B964-41EA-BE4A-4D7503DC9042}" srcId="{4DE0F6C8-732E-43AF-A3BF-2E52549AA0BC}" destId="{FE5D2438-6961-4D9C-AC7C-1E7EDAECEE81}" srcOrd="2" destOrd="0" parTransId="{BD47D2D2-B16D-47B2-87D7-C245CC0095D3}" sibTransId="{D2F93269-32E4-482F-9F8B-40153FC4C6A3}"/>
    <dgm:cxn modelId="{98907C9B-E0D3-4953-BEBC-DA3F21EB05C8}" type="presOf" srcId="{193C74FD-D7AD-4725-B5D8-4D6737FACAD7}" destId="{C7A15AC5-AB7E-462C-9BBD-82708C57D45E}" srcOrd="0" destOrd="0" presId="urn:microsoft.com/office/officeart/2024/3/layout/hArchList1"/>
    <dgm:cxn modelId="{601F7FDD-1DE0-482E-BCB8-AD4D836CC027}" type="presOf" srcId="{D2F93269-32E4-482F-9F8B-40153FC4C6A3}" destId="{2F805CE2-AD2C-4661-84AC-B8D0EF9B8F7F}" srcOrd="0" destOrd="0" presId="urn:microsoft.com/office/officeart/2024/3/layout/hArchList1"/>
    <dgm:cxn modelId="{31044FEE-CEDE-4082-AADF-F980A64FA894}" srcId="{4DE0F6C8-732E-43AF-A3BF-2E52549AA0BC}" destId="{D464B064-EDB5-41B1-8C01-1F27D4CEF027}" srcOrd="0" destOrd="0" parTransId="{74109D1B-F982-427B-B05A-52C5509C6E39}" sibTransId="{BB7C7275-4D97-4841-98F2-4CB2881CD194}"/>
    <dgm:cxn modelId="{ECE0D2F2-3245-400A-B830-49D258AD6A06}" srcId="{193C74FD-D7AD-4725-B5D8-4D6737FACAD7}" destId="{D4260464-A991-46B9-97BC-06542A0554CE}" srcOrd="0" destOrd="0" parTransId="{8FF1CFB9-34F4-43F9-88B4-8B52D62DFF99}" sibTransId="{669611A2-60FB-4AFD-A93E-10CA86C118F2}"/>
    <dgm:cxn modelId="{4DC0E7F9-A882-4D5E-9CDB-6A22B871F090}" srcId="{4DE0F6C8-732E-43AF-A3BF-2E52549AA0BC}" destId="{193C74FD-D7AD-4725-B5D8-4D6737FACAD7}" srcOrd="1" destOrd="0" parTransId="{507A44C7-2EED-406B-9055-4C40310129FA}" sibTransId="{8769485A-3EDF-4AD3-9A46-1E904E13BC35}"/>
    <dgm:cxn modelId="{D0B3BDFD-B672-42E1-AB24-459F8A0008E7}" type="presOf" srcId="{EB4F4DB9-A219-44AE-9236-9173217379F4}" destId="{B2B24C3E-9F50-45E0-B204-11B33AAF732D}" srcOrd="0" destOrd="0" presId="urn:microsoft.com/office/officeart/2024/3/layout/hArchList1"/>
    <dgm:cxn modelId="{A59046E5-962F-4629-B60E-8E266247481F}" type="presParOf" srcId="{FAA10B88-D633-482C-86C1-428B2B186166}" destId="{D74B6398-3746-4A98-9FE0-6B9A0478ED46}" srcOrd="0" destOrd="0" presId="urn:microsoft.com/office/officeart/2024/3/layout/hArchList1"/>
    <dgm:cxn modelId="{861A9FC6-14E9-441B-8F1F-99B8005B8609}" type="presParOf" srcId="{D74B6398-3746-4A98-9FE0-6B9A0478ED46}" destId="{24B9230C-D404-461F-BB34-B6495E8BE115}" srcOrd="0" destOrd="0" presId="urn:microsoft.com/office/officeart/2024/3/layout/hArchList1"/>
    <dgm:cxn modelId="{B8CC7A28-BA6F-43B8-8C82-C3258ABCB0DF}" type="presParOf" srcId="{D74B6398-3746-4A98-9FE0-6B9A0478ED46}" destId="{3CA7B0B3-101F-4DE6-92F9-DC58A0CCDD04}" srcOrd="1" destOrd="0" presId="urn:microsoft.com/office/officeart/2024/3/layout/hArchList1"/>
    <dgm:cxn modelId="{F317B3F7-4226-4E6E-8B2E-7B2680051938}" type="presParOf" srcId="{FAA10B88-D633-482C-86C1-428B2B186166}" destId="{46F14C99-DF36-4920-8BB6-D324F8BD359D}" srcOrd="1" destOrd="0" presId="urn:microsoft.com/office/officeart/2024/3/layout/hArchList1"/>
    <dgm:cxn modelId="{F8D9B4BD-22EA-4A5A-8C26-07B14AAA7CD3}" type="presParOf" srcId="{FAA10B88-D633-482C-86C1-428B2B186166}" destId="{8B571C10-CA11-426A-8259-634D56C5BEA7}" srcOrd="2" destOrd="0" presId="urn:microsoft.com/office/officeart/2024/3/layout/hArchList1"/>
    <dgm:cxn modelId="{FA8D03F5-8F0F-4D5D-B0A2-9EFA0CA87920}" type="presParOf" srcId="{8B571C10-CA11-426A-8259-634D56C5BEA7}" destId="{C7A15AC5-AB7E-462C-9BBD-82708C57D45E}" srcOrd="0" destOrd="0" presId="urn:microsoft.com/office/officeart/2024/3/layout/hArchList1"/>
    <dgm:cxn modelId="{0D89F023-7291-4885-947D-B908B94B0BFD}" type="presParOf" srcId="{8B571C10-CA11-426A-8259-634D56C5BEA7}" destId="{1C510F2F-1446-4DDA-85FC-981784134E69}" srcOrd="1" destOrd="0" presId="urn:microsoft.com/office/officeart/2024/3/layout/hArchList1"/>
    <dgm:cxn modelId="{71FCA227-3FAF-4A0A-8A75-B63206BBEA2E}" type="presParOf" srcId="{FAA10B88-D633-482C-86C1-428B2B186166}" destId="{88F8F90A-B788-40A6-AECF-F569F0874EFA}" srcOrd="3" destOrd="0" presId="urn:microsoft.com/office/officeart/2024/3/layout/hArchList1"/>
    <dgm:cxn modelId="{F40288C0-5647-46A4-872B-6C6C390CF397}" type="presParOf" srcId="{FAA10B88-D633-482C-86C1-428B2B186166}" destId="{0051D774-F0DD-42E0-BF17-B284DC5D13AD}" srcOrd="4" destOrd="0" presId="urn:microsoft.com/office/officeart/2024/3/layout/hArchList1"/>
    <dgm:cxn modelId="{220A43DC-5633-451F-AA4F-AEE4E8E3E648}" type="presParOf" srcId="{0051D774-F0DD-42E0-BF17-B284DC5D13AD}" destId="{7B38074C-12D9-4C44-8263-BF64904A6CD1}" srcOrd="0" destOrd="0" presId="urn:microsoft.com/office/officeart/2024/3/layout/hArchList1"/>
    <dgm:cxn modelId="{AA3BBC4F-41D1-4B29-A187-EB9A332A4155}" type="presParOf" srcId="{0051D774-F0DD-42E0-BF17-B284DC5D13AD}" destId="{B2B24C3E-9F50-45E0-B204-11B33AAF732D}" srcOrd="1" destOrd="0" presId="urn:microsoft.com/office/officeart/2024/3/layout/hArchList1"/>
    <dgm:cxn modelId="{6A942F48-1FAC-427F-BA16-A229B6D6B6DF}" type="presParOf" srcId="{FAA10B88-D633-482C-86C1-428B2B186166}" destId="{2F805CE2-AD2C-4661-84AC-B8D0EF9B8F7F}" srcOrd="5" destOrd="0" presId="urn:microsoft.com/office/officeart/2024/3/layout/hArchList1"/>
    <dgm:cxn modelId="{B7870002-7386-4570-8CAA-80B1E8C3A092}" type="presParOf" srcId="{FAA10B88-D633-482C-86C1-428B2B186166}" destId="{32DF93E7-89E5-43A8-9172-121703EBCEEA}" srcOrd="6" destOrd="0" presId="urn:microsoft.com/office/officeart/2024/3/layout/hArchList1"/>
    <dgm:cxn modelId="{65EB31D5-FF65-426F-96C9-A99F5E19EAB7}" type="presParOf" srcId="{32DF93E7-89E5-43A8-9172-121703EBCEEA}" destId="{1B00E726-B30D-4583-8186-C126C079AFA9}" srcOrd="0" destOrd="0" presId="urn:microsoft.com/office/officeart/2024/3/layout/hArchList1"/>
    <dgm:cxn modelId="{E490CE06-2A0C-4268-ABDF-01BDEC87FD60}" type="presParOf" srcId="{32DF93E7-89E5-43A8-9172-121703EBCEEA}" destId="{67DD134B-EE41-48E0-93BF-68D83FF77F32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9B60A-C839-4393-81D2-5C224F352F79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24122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0863A-9340-4DF5-A9C3-52845DE9C314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Safe Play Environments</a:t>
          </a:r>
        </a:p>
      </dsp:txBody>
      <dsp:txXfrm>
        <a:off x="1346831" y="0"/>
        <a:ext cx="4846006" cy="344398"/>
      </dsp:txXfrm>
    </dsp:sp>
    <dsp:sp modelId="{430E6CBD-0253-4A04-A031-26127AC67F98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Creating safe environments helps children feel secure and open to positive peer interactions.</a:t>
          </a:r>
        </a:p>
      </dsp:txBody>
      <dsp:txXfrm>
        <a:off x="1346831" y="344398"/>
        <a:ext cx="4846006" cy="822433"/>
      </dsp:txXfrm>
    </dsp:sp>
    <dsp:sp modelId="{B9C588BA-E751-4CA0-9B6D-45AF40E4F0E5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8825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1D1B3-CC9F-49EA-AB49-BC0EC9C33C95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Encouraging Shared Play</a:t>
          </a:r>
        </a:p>
      </dsp:txBody>
      <dsp:txXfrm>
        <a:off x="1346831" y="1260177"/>
        <a:ext cx="4846006" cy="344398"/>
      </dsp:txXfrm>
    </dsp:sp>
    <dsp:sp modelId="{824C592F-073F-4B59-843D-3873ABB7390C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Shared play promotes cooperation and strengthens peer relationships among children.</a:t>
          </a:r>
        </a:p>
      </dsp:txBody>
      <dsp:txXfrm>
        <a:off x="1346831" y="1604575"/>
        <a:ext cx="4846006" cy="822433"/>
      </dsp:txXfrm>
    </dsp:sp>
    <dsp:sp modelId="{9A0CD5F9-05C8-4763-A6A1-E19624869141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64415-1185-498F-9D0B-968E5F20A20F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Modeling Positive Behaviors</a:t>
          </a:r>
        </a:p>
      </dsp:txBody>
      <dsp:txXfrm>
        <a:off x="1346831" y="2520355"/>
        <a:ext cx="4846006" cy="344398"/>
      </dsp:txXfrm>
    </dsp:sp>
    <dsp:sp modelId="{E5012A91-6754-45B6-A921-5B1413F9C6CF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Caregivers demonstrate positive social behaviors to guide children's interactions effectively.</a:t>
          </a:r>
        </a:p>
      </dsp:txBody>
      <dsp:txXfrm>
        <a:off x="1346831" y="2864753"/>
        <a:ext cx="4846006" cy="82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CCB89-D7C5-4005-9655-C777DCBA7DD0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" b="-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F7F1FB-A834-42CC-A3D0-CDE963DA256B}">
      <dsp:nvSpPr>
        <dsp:cNvPr id="0" name=""/>
        <dsp:cNvSpPr/>
      </dsp:nvSpPr>
      <dsp:spPr>
        <a:xfrm>
          <a:off x="1346831" y="0"/>
          <a:ext cx="3540762" cy="36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Rapid Neural Growth</a:t>
          </a:r>
        </a:p>
      </dsp:txBody>
      <dsp:txXfrm>
        <a:off x="1346831" y="0"/>
        <a:ext cx="3540762" cy="360362"/>
      </dsp:txXfrm>
    </dsp:sp>
    <dsp:sp modelId="{1B447002-46BD-4AAD-BA21-EC5974B7BFA1}">
      <dsp:nvSpPr>
        <dsp:cNvPr id="0" name=""/>
        <dsp:cNvSpPr/>
      </dsp:nvSpPr>
      <dsp:spPr>
        <a:xfrm>
          <a:off x="1346831" y="360362"/>
          <a:ext cx="3540762" cy="80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Brain imaging shows infants experience rapid neural growth essential for cognitive and sensory development.</a:t>
          </a:r>
        </a:p>
      </dsp:txBody>
      <dsp:txXfrm>
        <a:off x="1346831" y="360362"/>
        <a:ext cx="3540762" cy="806469"/>
      </dsp:txXfrm>
    </dsp:sp>
    <dsp:sp modelId="{2B453E6E-EE9E-4DA3-B111-7567BBB97CE8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17877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25412-6B8A-4D77-AA29-16021F80CD8D}">
      <dsp:nvSpPr>
        <dsp:cNvPr id="0" name=""/>
        <dsp:cNvSpPr/>
      </dsp:nvSpPr>
      <dsp:spPr>
        <a:xfrm>
          <a:off x="1346831" y="1260177"/>
          <a:ext cx="3540762" cy="36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Neural Plasticity</a:t>
          </a:r>
        </a:p>
      </dsp:txBody>
      <dsp:txXfrm>
        <a:off x="1346831" y="1260177"/>
        <a:ext cx="3540762" cy="360362"/>
      </dsp:txXfrm>
    </dsp:sp>
    <dsp:sp modelId="{4CB03CE4-873E-4CB2-9BA4-10A47234B80B}">
      <dsp:nvSpPr>
        <dsp:cNvPr id="0" name=""/>
        <dsp:cNvSpPr/>
      </dsp:nvSpPr>
      <dsp:spPr>
        <a:xfrm>
          <a:off x="1346831" y="1620540"/>
          <a:ext cx="3540762" cy="80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 brains exhibit high plasticity, allowing for significant learning and adaptation in early life stages.</a:t>
          </a:r>
        </a:p>
      </dsp:txBody>
      <dsp:txXfrm>
        <a:off x="1346831" y="1620540"/>
        <a:ext cx="3540762" cy="806469"/>
      </dsp:txXfrm>
    </dsp:sp>
    <dsp:sp modelId="{2D9E79EA-8F33-48E3-AB8D-CC126CA0E1F0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r="-11" b="820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92FDB-48EE-4CC5-9CFF-A36793AD8CDA}">
      <dsp:nvSpPr>
        <dsp:cNvPr id="0" name=""/>
        <dsp:cNvSpPr/>
      </dsp:nvSpPr>
      <dsp:spPr>
        <a:xfrm>
          <a:off x="1346831" y="2520355"/>
          <a:ext cx="3540762" cy="36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Critical Learning Windows</a:t>
          </a:r>
        </a:p>
      </dsp:txBody>
      <dsp:txXfrm>
        <a:off x="1346831" y="2520355"/>
        <a:ext cx="3540762" cy="360362"/>
      </dsp:txXfrm>
    </dsp:sp>
    <dsp:sp modelId="{49B56614-F602-4D7F-8552-8E2D292A02B7}">
      <dsp:nvSpPr>
        <dsp:cNvPr id="0" name=""/>
        <dsp:cNvSpPr/>
      </dsp:nvSpPr>
      <dsp:spPr>
        <a:xfrm>
          <a:off x="1346831" y="2880717"/>
          <a:ext cx="3540762" cy="80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development includes critical periods where infants are especially receptive to learning stimuli.</a:t>
          </a:r>
        </a:p>
      </dsp:txBody>
      <dsp:txXfrm>
        <a:off x="1346831" y="2880717"/>
        <a:ext cx="3540762" cy="80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230C-D404-461F-BB34-B6495E8BE115}">
      <dsp:nvSpPr>
        <dsp:cNvPr id="0" name=""/>
        <dsp:cNvSpPr/>
      </dsp:nvSpPr>
      <dsp:spPr>
        <a:xfrm>
          <a:off x="0" y="0"/>
          <a:ext cx="1934700" cy="5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Foundational Skills Development</a:t>
          </a:r>
        </a:p>
      </dsp:txBody>
      <dsp:txXfrm>
        <a:off x="0" y="0"/>
        <a:ext cx="1934700" cy="508518"/>
      </dsp:txXfrm>
    </dsp:sp>
    <dsp:sp modelId="{3CA7B0B3-101F-4DE6-92F9-DC58A0CCDD04}">
      <dsp:nvSpPr>
        <dsp:cNvPr id="0" name=""/>
        <dsp:cNvSpPr/>
      </dsp:nvSpPr>
      <dsp:spPr>
        <a:xfrm>
          <a:off x="0" y="508518"/>
          <a:ext cx="1934700" cy="271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Early learning focuses on building foundational skills essential for future cognitive and social growth.</a:t>
          </a:r>
        </a:p>
      </dsp:txBody>
      <dsp:txXfrm>
        <a:off x="0" y="508518"/>
        <a:ext cx="1934700" cy="2719127"/>
      </dsp:txXfrm>
    </dsp:sp>
    <dsp:sp modelId="{C7A15AC5-AB7E-462C-9BBD-82708C57D45E}">
      <dsp:nvSpPr>
        <dsp:cNvPr id="0" name=""/>
        <dsp:cNvSpPr/>
      </dsp:nvSpPr>
      <dsp:spPr>
        <a:xfrm>
          <a:off x="2128170" y="0"/>
          <a:ext cx="1934700" cy="5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Peer Interactions</a:t>
          </a:r>
        </a:p>
      </dsp:txBody>
      <dsp:txXfrm>
        <a:off x="2128170" y="0"/>
        <a:ext cx="1934700" cy="508518"/>
      </dsp:txXfrm>
    </dsp:sp>
    <dsp:sp modelId="{1C510F2F-1446-4DDA-85FC-981784134E69}">
      <dsp:nvSpPr>
        <dsp:cNvPr id="0" name=""/>
        <dsp:cNvSpPr/>
      </dsp:nvSpPr>
      <dsp:spPr>
        <a:xfrm>
          <a:off x="2128170" y="508518"/>
          <a:ext cx="1934700" cy="271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Interactions with peers contribute to social and emotional development during early months.</a:t>
          </a:r>
        </a:p>
      </dsp:txBody>
      <dsp:txXfrm>
        <a:off x="2128170" y="508518"/>
        <a:ext cx="1934700" cy="2719127"/>
      </dsp:txXfrm>
    </dsp:sp>
    <dsp:sp modelId="{7B38074C-12D9-4C44-8263-BF64904A6CD1}">
      <dsp:nvSpPr>
        <dsp:cNvPr id="0" name=""/>
        <dsp:cNvSpPr/>
      </dsp:nvSpPr>
      <dsp:spPr>
        <a:xfrm>
          <a:off x="4256340" y="0"/>
          <a:ext cx="1934700" cy="5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Brain Development Breakthroughs</a:t>
          </a:r>
        </a:p>
      </dsp:txBody>
      <dsp:txXfrm>
        <a:off x="4256340" y="0"/>
        <a:ext cx="1934700" cy="508518"/>
      </dsp:txXfrm>
    </dsp:sp>
    <dsp:sp modelId="{B2B24C3E-9F50-45E0-B204-11B33AAF732D}">
      <dsp:nvSpPr>
        <dsp:cNvPr id="0" name=""/>
        <dsp:cNvSpPr/>
      </dsp:nvSpPr>
      <dsp:spPr>
        <a:xfrm>
          <a:off x="4256340" y="508518"/>
          <a:ext cx="1934700" cy="271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Significant brain growth during this period underpins learning and memory capabilities.</a:t>
          </a:r>
        </a:p>
      </dsp:txBody>
      <dsp:txXfrm>
        <a:off x="4256340" y="508518"/>
        <a:ext cx="1934700" cy="2719127"/>
      </dsp:txXfrm>
    </dsp:sp>
    <dsp:sp modelId="{1B00E726-B30D-4583-8186-C126C079AFA9}">
      <dsp:nvSpPr>
        <dsp:cNvPr id="0" name=""/>
        <dsp:cNvSpPr/>
      </dsp:nvSpPr>
      <dsp:spPr>
        <a:xfrm>
          <a:off x="6384511" y="0"/>
          <a:ext cx="1934700" cy="5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Parental Involvement</a:t>
          </a:r>
        </a:p>
      </dsp:txBody>
      <dsp:txXfrm>
        <a:off x="6384511" y="0"/>
        <a:ext cx="1934700" cy="508518"/>
      </dsp:txXfrm>
    </dsp:sp>
    <dsp:sp modelId="{67DD134B-EE41-48E0-93BF-68D83FF77F32}">
      <dsp:nvSpPr>
        <dsp:cNvPr id="0" name=""/>
        <dsp:cNvSpPr/>
      </dsp:nvSpPr>
      <dsp:spPr>
        <a:xfrm>
          <a:off x="6384511" y="508518"/>
          <a:ext cx="1934700" cy="271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Active parental participation strengthens learning and emotional bonding in early childhood.</a:t>
          </a:r>
        </a:p>
      </dsp:txBody>
      <dsp:txXfrm>
        <a:off x="6384511" y="508518"/>
        <a:ext cx="1934700" cy="271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essential principles of early learning for infants aged 8 to 12 months. We will examine cognitive and motor development, the role of peer interaction, recent brain development research, and the critical role parents play in facilitating learning.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8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Caregivers can support healthy peer interaction by creating safe environments, encouraging shared play, and modeling positive social behaviors.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Recent neuroscientific discoveries shed light on how the infant brain develops during sensitive periods, particularly for language and social skills, emphasizing the importance of early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Advances in brain imaging reveal rapid neural growth and plasticity in infants, highlighting critical windows for learning and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6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experience sensitive periods when exposure to language and social interaction has a profound impact on skill acquisition and brain wiring.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Understanding these sensitive periods underscores the value of early detection and support for developmental delays to maximize learning outcomes.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68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pivotal role as primary facilitators of learning through interactive play and engagement. Effective strategies at home nurture infant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6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Parents provide the first learning environment by responding to cues, encouraging exploration, and fostering secure attachments essential for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Joint play between parents and infants enhances language acquisition, cognitive skills, and social bonding, creating rich learning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2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Simple strategies such as talking frequently, providing diverse toys, and encouraging safe exploration help parents support their infant’s developmental milestones.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51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learning from 8 to 12 months is shaped by foundational skills, peer interactions, brain development breakthroughs, and active parental involvement. Together, these elements foster a strong basis for lifelong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5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key principles of early learning, developmental insights from peer interactions, recent neuroscientific breakthroughs, and effective parent-centered strategies to support infant development during this crucial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5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foundational cognitive and motor skills, the importance of responsive caregiving, and how play supports early learning is essential for fostering optimal infant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5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Between 8 to 12 months, infants develop important cognitive abilities such as object permanence and motor skills like crawling and standing. These milestones lay the groundwork for exploration and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9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caregiving—attentive and timely responses to an infant's needs—builds trust and supports brain growth, enabling infants to feel secure and engaged in their learning environment.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2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Play is a primary way infants learn during this stage. It promotes problem-solving, motor coordination, and social interaction skills that are critical for holistic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8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Peer interactions during infancy contribute to social and emotional development. Understanding social milestones and how peers influence growth can help foster positive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9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By 8 to 12 months, infants begin to show interest in other children through gestures, eye contact, and imitation, laying the foundation for future social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Engaging with peers helps infants develop empathy, emotional regulation, and communication skills that are vital for their emotional well-being.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9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BA8E-A738-1A83-D3E1-8D2B5BAF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3100" b="1" kern="1200" cap="all" baseline="0">
                <a:latin typeface="+mj-lt"/>
                <a:ea typeface="+mj-ea"/>
                <a:cs typeface="+mj-cs"/>
              </a:rPr>
              <a:t>Principles of Early Learning for Infants Aged 8-12 Months: Peer Interaction, Milestones, and Brain Development Breakthroughs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91D74-11FA-4B5A-885B-79662BE894D7}"/>
              </a:ext>
            </a:extLst>
          </p:cNvPr>
          <p:cNvSpPr txBox="1"/>
          <p:nvPr/>
        </p:nvSpPr>
        <p:spPr>
          <a:xfrm>
            <a:off x="6109694" y="4068392"/>
            <a:ext cx="5580586" cy="21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800" kern="1200">
                <a:latin typeface="+mn-lt"/>
                <a:ea typeface="+mn-ea"/>
                <a:cs typeface="+mn-cs"/>
              </a:rPr>
              <a:t>Key aspects shaping infant growth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22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16C0-699F-D61D-185D-FD1F12EC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Facilitating Positive Peer Experiences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F46FE-2425-48A7-B555-171B86087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EB64E-6F2E-42B3-FBA8-BE6EC437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72AAC48-A64C-4C12-AEF6-3D284C8196A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450849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7822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71EC-2E40-816B-B5DF-C47C77F7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/>
          <a:p>
            <a:r>
              <a:rPr lang="zh-CN" altLang="en-US"/>
              <a:t>Current Research and Breakthroughs in Brain Development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BDAC1A9-D5E2-7CB1-E15E-F639F4EC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03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D1B4-D928-A190-A1F7-4457E1F0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Neuroscientific Discoveries in Infancy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265794-CBFF-F05A-A787-E5B554977D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0644" y="2073275"/>
            <a:ext cx="4887594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0F6CA-5D8C-B670-30CF-66CBF947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4A00DFB-FC5F-4EAB-9CAF-66308A5C679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672384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893763" y="2073275"/>
          <a:ext cx="4887594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0200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6455-1AFF-59FE-0454-15FA8C6F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Sensitive Periods for Language and Social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21244-0780-E92D-04B1-E407FF7B5231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Critical Developmental Windows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have sensitive periods where early experiences greatly influence language and social skill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Social Interaction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Engagement with caregivers during sensitive periods enhances infants’ social abilities and communication skills.</a:t>
            </a:r>
          </a:p>
        </p:txBody>
      </p:sp>
      <p:pic>
        <p:nvPicPr>
          <p:cNvPr id="6" name="Content Placeholder 5" descr="Mother applying lotion to the feet of her baby, baby care">
            <a:extLst>
              <a:ext uri="{FF2B5EF4-FFF2-40B4-BE49-F238E27FC236}">
                <a16:creationId xmlns:a16="http://schemas.microsoft.com/office/drawing/2014/main" id="{DBC77F95-F8E3-418D-817E-D821DCF8ED9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10644" y="2285922"/>
            <a:ext cx="4887594" cy="326246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CC89D-6FEA-3E44-F5F0-4EA3239D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89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9EC0-6A9B-99F0-C90F-DC4D27AD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zh-CN" altLang="en-US"/>
              <a:t>Implications for Early Intervention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A427F-4E37-951A-B41F-3B383513790E}"/>
              </a:ext>
            </a:extLst>
          </p:cNvPr>
          <p:cNvSpPr>
            <a:spLocks noGrp="1"/>
          </p:cNvSpPr>
          <p:nvPr>
            <p:ph type="body" sz="quarter" idx="1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Early Detection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Identifying developmental delays during sensitive periods is crucial for timely intervention and better outcomes.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Maximizing Learning Outcomes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support and intervention help children reach their full learning potential and developmental goals.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E8A3A-6A5E-B157-EF33-B659C9B3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6" name="Content Placeholder 5" descr="Children and mom's hands play together with wooden toys, Mother and baby child holding hands on wooden table background. Directly above view. Outdoor photography, Nikon. Unrecognizable people, all logos removed.">
            <a:extLst>
              <a:ext uri="{FF2B5EF4-FFF2-40B4-BE49-F238E27FC236}">
                <a16:creationId xmlns:a16="http://schemas.microsoft.com/office/drawing/2014/main" id="{3564564C-14F8-43DB-A07D-04A35A3D54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9879" r="1" b="42959"/>
          <a:stretch>
            <a:fillRect/>
          </a:stretch>
        </p:blipFill>
        <p:spPr>
          <a:xfrm>
            <a:off x="2179320" y="4094802"/>
            <a:ext cx="10027919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23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FFEA-0E70-D41A-C7D7-8850E838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and Interactive Effects on Learning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8E1CB8-6D40-F10C-D4B4-BFC3699A9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51F080-DD50-4474-715C-59CBC366F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0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8D5B-E06E-795C-B18F-ECD4B894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Parents as Primary Facilitators of Learning</a:t>
            </a:r>
          </a:p>
        </p:txBody>
      </p:sp>
      <p:pic>
        <p:nvPicPr>
          <p:cNvPr id="6" name="Content Placeholder 5" descr="Man taking part in housework">
            <a:extLst>
              <a:ext uri="{FF2B5EF4-FFF2-40B4-BE49-F238E27FC236}">
                <a16:creationId xmlns:a16="http://schemas.microsoft.com/office/drawing/2014/main" id="{90A7A456-A51E-4F37-AFE6-2EC0CD3852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8333A-EC02-3EE3-85C8-69B3DA432A4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First Learning Environment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Parents create the initial learning environment, setting the foundation for lifelong development and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Encouraging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Parents encourage children to explore, ask questions, and discover new skills through supportive interaction.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Fostering Secure Attachments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attachments from parents promote emotional security essential for healthy cognitive and social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926-61F6-0511-EA43-802EEEF7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4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5782-CEA9-B576-A35B-3A25DC6B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The Interactive Effect of Joint Play and Engagement</a:t>
            </a:r>
          </a:p>
        </p:txBody>
      </p:sp>
      <p:pic>
        <p:nvPicPr>
          <p:cNvPr id="6" name="Content Placeholder 5" descr="Young mother and her baby son playing with wooden house suitable for early education. Educational toys and different experiences allow children to grow up slowly through self-study.">
            <a:extLst>
              <a:ext uri="{FF2B5EF4-FFF2-40B4-BE49-F238E27FC236}">
                <a16:creationId xmlns:a16="http://schemas.microsoft.com/office/drawing/2014/main" id="{9D4A40A0-0381-4CA4-96F4-D323AE56C8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1532" r="1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0E9B9-1F7C-88BE-DC7D-36738BDA4ED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Acquisition Boost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Joint play helps infants develop language skills through interactive communication with parents.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Skill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Engagement during play stimulates infant cognitive growth and problem-solving abilities.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Bonding Enhancement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Joint play strengthens emotional bonds and trust between parent and infant.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7FFD1-6DD1-07C2-D8ED-91B6C59D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2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7E37-3091-F6F5-5A2A-74B68A12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Strategies for Supporting Infant Development at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99E69-9487-48E8-38B0-63B1D4E40E4C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Frequent Talking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300"/>
              <a:t>Talking frequently to infants promotes language development and strengthens parent-child bonding.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Providing Diverse Toys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300"/>
              <a:t>Offering a variety of toys stimulates sensory and cognitive skills essential for infant growth.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Encouraging Safe Exploration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300"/>
              <a:t>Creating a safe environment enables infants to explore and develop motor skills confidently.</a:t>
            </a:r>
          </a:p>
        </p:txBody>
      </p:sp>
      <p:pic>
        <p:nvPicPr>
          <p:cNvPr id="6" name="Content Placeholder 5" descr="young father is siting on the floor and play's with his baby in the living room">
            <a:extLst>
              <a:ext uri="{FF2B5EF4-FFF2-40B4-BE49-F238E27FC236}">
                <a16:creationId xmlns:a16="http://schemas.microsoft.com/office/drawing/2014/main" id="{7ED83BA4-FF0E-4A84-9EBC-F42FD6077E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0810" y="2073275"/>
            <a:ext cx="5524738" cy="368776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574AC-361F-8A84-7DA3-D51AC82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1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2B52-B0B9-94F3-009C-B6C212B4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96180-F79D-994F-DF49-736BF09F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445582D-61BD-F4DD-4CD7-7CCE6B21FE4B}"/>
              </a:ext>
            </a:extLst>
          </p:cNvPr>
          <p:cNvGraphicFramePr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865631" y="2072640"/>
          <a:ext cx="8324089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18940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98F-DAF4-BBDC-44C5-1FAEE1A9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3BA8-3C51-AA9B-07C1-C57982F8858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Key Principles of Early Learning for 8-12 Month-Olds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Learning with Peers: Developmental Insights</a:t>
            </a:r>
          </a:p>
          <a:p>
            <a:pPr>
              <a:buFont typeface="Arial" panose="020B0604020202020204" pitchFamily="34" charset="0"/>
              <a:buChar char="•"/>
            </a:pPr>
            <a:r>
              <a:t>Current Research and Breakthroughs in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and Interactive Effects on Learning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6FD2E-8C4B-746C-72A4-BA239D9B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3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D10C-A003-9CA4-8BD9-E41D1248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Key Principles of Early Learning for 8-12 Month-Olds</a:t>
            </a:r>
          </a:p>
        </p:txBody>
      </p:sp>
    </p:spTree>
    <p:extLst>
      <p:ext uri="{BB962C8B-B14F-4D97-AF65-F5344CB8AC3E}">
        <p14:creationId xmlns:p14="http://schemas.microsoft.com/office/powerpoint/2010/main" val="1519248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0952-E762-9903-B59E-7C54ED3D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Foundational Cognitive and Motor Skills</a:t>
            </a:r>
          </a:p>
        </p:txBody>
      </p:sp>
      <p:pic>
        <p:nvPicPr>
          <p:cNvPr id="6" name="Content Placeholder 5" descr="Curious baby standing on tiptoes">
            <a:extLst>
              <a:ext uri="{FF2B5EF4-FFF2-40B4-BE49-F238E27FC236}">
                <a16:creationId xmlns:a16="http://schemas.microsoft.com/office/drawing/2014/main" id="{4EAF696A-90F2-491F-909B-135CD6F0F3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7321" r="4212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916B8-E10F-5156-DBEE-791542427D0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develop object permanence, understanding that objects exist even when unseen.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Motor Skills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Between 8 to 12 months, infants begin crawling and standing, enhancing mobility and exploration.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52F24-D2D1-DBF5-E152-B1C8E34E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8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CC61-B15B-AED6-4523-6C0BBBB0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Importance of Responsive Caregiving</a:t>
            </a:r>
          </a:p>
        </p:txBody>
      </p:sp>
      <p:pic>
        <p:nvPicPr>
          <p:cNvPr id="6" name="Content Placeholder 5" descr="A dad kisses his newborn baby.">
            <a:extLst>
              <a:ext uri="{FF2B5EF4-FFF2-40B4-BE49-F238E27FC236}">
                <a16:creationId xmlns:a16="http://schemas.microsoft.com/office/drawing/2014/main" id="{7079F63E-DFFB-474F-A1D3-AA87BE3B1E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36438" r="2" b="13199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C60D4-0B86-F810-6051-6F1FD46EA28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Attentive Infant Care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400"/>
              <a:t>Responsive caregiving involves timely and attentive responses to an infant’s needs, which builds strong emotional bonds.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Supports Brain Development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400"/>
              <a:t>Such caregiving supports healthy brain growth during infancy, critical for future learning and development.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Creates Secure Environment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400"/>
              <a:t>Responsive caregiving creates a secure and engaging environment that fosters infant learning and emotional security.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FB2EE-B15C-9E95-B673-2834B0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124D-E14A-1E28-5697-DD869E4A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Play in Early Learning</a:t>
            </a:r>
          </a:p>
        </p:txBody>
      </p:sp>
      <p:pic>
        <p:nvPicPr>
          <p:cNvPr id="6" name="Content Placeholder 5" descr="Child playing with toys">
            <a:extLst>
              <a:ext uri="{FF2B5EF4-FFF2-40B4-BE49-F238E27FC236}">
                <a16:creationId xmlns:a16="http://schemas.microsoft.com/office/drawing/2014/main" id="{E58A0F27-A2A1-4238-A59C-F0A68ADDD3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9426" r="-3" b="-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B4D1D-CD54-5737-B377-872109AF176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Play as Learning Method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is a fundamental method through which infants explore and understand their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Promotes Motor Coordination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Engaging in play helps infants develop essential motor skills and physical coordination.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Enhances Social Interaction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encourages social interactions that build communication and cooperation skills among infants.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71F79-CDAC-F57F-A3A5-403EF263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8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663A-8256-0747-1432-2100263B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Learning with Peers: Developmental Insights</a:t>
            </a:r>
          </a:p>
        </p:txBody>
      </p:sp>
    </p:spTree>
    <p:extLst>
      <p:ext uri="{BB962C8B-B14F-4D97-AF65-F5344CB8AC3E}">
        <p14:creationId xmlns:p14="http://schemas.microsoft.com/office/powerpoint/2010/main" val="727039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93A6-F055-F736-4C18-5F9A2C18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Social Milestones in Peer Interaction</a:t>
            </a:r>
          </a:p>
        </p:txBody>
      </p:sp>
      <p:pic>
        <p:nvPicPr>
          <p:cNvPr id="6" name="Content Placeholder 5" descr="Portrait of Asian baby at home.">
            <a:extLst>
              <a:ext uri="{FF2B5EF4-FFF2-40B4-BE49-F238E27FC236}">
                <a16:creationId xmlns:a16="http://schemas.microsoft.com/office/drawing/2014/main" id="{C90AAB2D-C7FE-41C9-AFD6-6B2AEB3EE9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6391" r="5142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0AB5E-807F-17A5-E46E-0F43949D013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Social Interest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aged 8 to 12 months start to show curiosity and interest in other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Gestures and Eye Contact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use gestures and eye contact to engage and communicate with peers.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Imitative Behavior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Imitation helps infants learn social skills by copying actions of other children.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9AB75-9B4E-09D5-3DD3-4420C2B5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E70C-BEC3-B971-BA52-159A50EF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Influence of Peer Learning on Emotional Growth</a:t>
            </a:r>
          </a:p>
        </p:txBody>
      </p:sp>
      <p:pic>
        <p:nvPicPr>
          <p:cNvPr id="6" name="Content Placeholder 5" descr="Cute babies sit in the grass and react to one another">
            <a:extLst>
              <a:ext uri="{FF2B5EF4-FFF2-40B4-BE49-F238E27FC236}">
                <a16:creationId xmlns:a16="http://schemas.microsoft.com/office/drawing/2014/main" id="{BE6BBC03-4FD6-4BAD-8007-5164CCB22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865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C1ED1-F79B-83FB-D926-FDE70AF2860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Development of Empathy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Peer interactions foster empathy in infants by encouraging understanding and sharing of feelings.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Regulation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Playing with peers helps infants learn to manage and regulate their emotions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Communication Skill Building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Engaging with peers enhances infants' communication abilities through interactive verbal and non-verbal cues.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08B50-FEC0-8A96-4D98-F8BC3EC6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6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{58B814C1-95CF-4AE8-BC25-2117A3E3A2CA}TFb05bf529-a1dc-42d5-b9d6-8a1e9569dd9caf6e7d0f_win32-c3c9796a48f5</Template>
  <TotalTime>47</TotalTime>
  <Words>4897</Words>
  <Application>Microsoft Office PowerPoint</Application>
  <PresentationFormat>Widescreen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 Light</vt:lpstr>
      <vt:lpstr>Calibri</vt:lpstr>
      <vt:lpstr>Posterama</vt:lpstr>
      <vt:lpstr>Custom</vt:lpstr>
      <vt:lpstr>Principles of Early Learning for Infants Aged 8-12 Months: Peer Interaction, Milestones, and Brain Development Breakthroughs</vt:lpstr>
      <vt:lpstr>Agenda Highlights</vt:lpstr>
      <vt:lpstr>Key Principles of Early Learning for 8-12 Month-Olds</vt:lpstr>
      <vt:lpstr>Foundational Cognitive and Motor Skills</vt:lpstr>
      <vt:lpstr>Importance of Responsive Caregiving</vt:lpstr>
      <vt:lpstr>Role of Play in Early Learning</vt:lpstr>
      <vt:lpstr>Learning with Peers: Developmental Insights</vt:lpstr>
      <vt:lpstr>Social Milestones in Peer Interaction</vt:lpstr>
      <vt:lpstr>Influence of Peer Learning on Emotional Growth</vt:lpstr>
      <vt:lpstr>Facilitating Positive Peer Experiences</vt:lpstr>
      <vt:lpstr>Current Research and Breakthroughs in Brain Development</vt:lpstr>
      <vt:lpstr>Neuroscientific Discoveries in Infancy</vt:lpstr>
      <vt:lpstr>Sensitive Periods for Language and Social Skills</vt:lpstr>
      <vt:lpstr>Implications for Early Intervention</vt:lpstr>
      <vt:lpstr>Parent-Centered and Interactive Effects on Learning</vt:lpstr>
      <vt:lpstr>Parents as Primary Facilitators of Learning</vt:lpstr>
      <vt:lpstr>The Interactive Effect of Joint Play and Engagement</vt:lpstr>
      <vt:lpstr>Strategies for Supporting Infant Development at Home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2025-09-22T17:51:54Z</dcterms:created>
  <dcterms:modified xsi:type="dcterms:W3CDTF">2025-09-22T18:38:58Z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