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88" r:id="rId4"/>
  </p:sldMasterIdLst>
  <p:notesMasterIdLst>
    <p:notesMasterId r:id="rId24"/>
  </p:notesMasterIdLst>
  <p:handoutMasterIdLst>
    <p:handoutMasterId r:id="rId25"/>
  </p:handoutMasterIdLst>
  <p:sldIdLst>
    <p:sldId id="2561" r:id="rId5"/>
    <p:sldId id="2562" r:id="rId6"/>
    <p:sldId id="2563" r:id="rId7"/>
    <p:sldId id="2564" r:id="rId8"/>
    <p:sldId id="2565" r:id="rId9"/>
    <p:sldId id="2566" r:id="rId10"/>
    <p:sldId id="2567" r:id="rId11"/>
    <p:sldId id="2568" r:id="rId12"/>
    <p:sldId id="2569" r:id="rId13"/>
    <p:sldId id="2570" r:id="rId14"/>
    <p:sldId id="2571" r:id="rId15"/>
    <p:sldId id="2572" r:id="rId16"/>
    <p:sldId id="2573" r:id="rId17"/>
    <p:sldId id="2574" r:id="rId18"/>
    <p:sldId id="2575" r:id="rId19"/>
    <p:sldId id="2576" r:id="rId20"/>
    <p:sldId id="2577" r:id="rId21"/>
    <p:sldId id="2578" r:id="rId22"/>
    <p:sldId id="25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undamental Principles of Early Learning and Social-Emotional Development in Toddlers Aged 24-36 Months" id="{CC508339-C904-44F3-A037-012B3DFE025E}">
          <p14:sldIdLst>
            <p14:sldId id="2561"/>
            <p14:sldId id="2562"/>
          </p14:sldIdLst>
        </p14:section>
        <p14:section name="Core Principles of Early Learning for Toddlers" id="{EFECF1EB-7E2A-4129-B181-FD277B1F5E7B}">
          <p14:sldIdLst>
            <p14:sldId id="2563"/>
            <p14:sldId id="2564"/>
            <p14:sldId id="2565"/>
            <p14:sldId id="2566"/>
          </p14:sldIdLst>
        </p14:section>
        <p14:section name="Social, Emotional, and Attachment Development" id="{6FAD2ED5-96EE-484B-9DFB-3240B4DBFC58}">
          <p14:sldIdLst>
            <p14:sldId id="2567"/>
            <p14:sldId id="2568"/>
            <p14:sldId id="2569"/>
            <p14:sldId id="2570"/>
          </p14:sldIdLst>
        </p14:section>
        <p14:section name="Current Research Milestones and Breakthroughs in Brain Development" id="{B36DF61B-0752-4398-9365-FFE7277021DA}">
          <p14:sldIdLst>
            <p14:sldId id="2571"/>
            <p14:sldId id="2572"/>
            <p14:sldId id="2573"/>
            <p14:sldId id="2574"/>
          </p14:sldIdLst>
        </p14:section>
        <p14:section name="Parent-Centered and Interactive Approaches" id="{ED35F6E5-55C3-43C7-9F6A-FB78EBDF908A}">
          <p14:sldIdLst>
            <p14:sldId id="2575"/>
            <p14:sldId id="2576"/>
            <p14:sldId id="2577"/>
            <p14:sldId id="2578"/>
          </p14:sldIdLst>
        </p14:section>
        <p14:section name="Conclusion" id="{BB92F34E-1B93-41BB-8BDB-FAB0BDBA0337}">
          <p14:sldIdLst>
            <p14:sldId id="257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12C8C85-51F0-491E-9774-3900AFEF0F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434" autoAdjust="0"/>
  </p:normalViewPr>
  <p:slideViewPr>
    <p:cSldViewPr snapToGrid="0" showGuides="1">
      <p:cViewPr varScale="1">
        <p:scale>
          <a:sx n="97" d="100"/>
          <a:sy n="97" d="100"/>
        </p:scale>
        <p:origin x="1110" y="306"/>
      </p:cViewPr>
      <p:guideLst/>
    </p:cSldViewPr>
  </p:slideViewPr>
  <p:outlineViewPr>
    <p:cViewPr>
      <p:scale>
        <a:sx n="33" d="100"/>
        <a:sy n="33" d="100"/>
      </p:scale>
      <p:origin x="0" y="-10094"/>
    </p:cViewPr>
  </p:outlineViewPr>
  <p:notesTextViewPr>
    <p:cViewPr>
      <p:scale>
        <a:sx n="1" d="1"/>
        <a:sy n="1" d="1"/>
      </p:scale>
      <p:origin x="0" y="0"/>
    </p:cViewPr>
  </p:notesTextViewPr>
  <p:sorterViewPr>
    <p:cViewPr>
      <p:scale>
        <a:sx n="70" d="100"/>
        <a:sy n="70" d="100"/>
      </p:scale>
      <p:origin x="0" y="0"/>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8/10/relationships/authors" Target="authors.xml"/></Relationships>
</file>

<file path=ppt/diagrams/_rels/data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832FDA-EFCC-4B51-815D-E50F69F47ED3}" type="doc">
      <dgm:prSet loTypeId="urn:microsoft.com/office/officeart/2024/3/layout/verticalVisualTextBlock1" loCatId="Picture" qsTypeId="urn:microsoft.com/office/officeart/2005/8/quickstyle/simple4" qsCatId="simple" csTypeId="urn:microsoft.com/office/officeart/2005/8/colors/accent0_1" csCatId="mainScheme" phldr="1"/>
      <dgm:spPr/>
      <dgm:t>
        <a:bodyPr/>
        <a:lstStyle/>
        <a:p>
          <a:endParaRPr lang="en-US"/>
        </a:p>
      </dgm:t>
    </dgm:pt>
    <dgm:pt modelId="{595A1AE0-2334-4CCA-BEF3-B46F1F30D3A7}">
      <dgm:prSet/>
      <dgm:spPr/>
      <dgm:t>
        <a:bodyPr/>
        <a:lstStyle/>
        <a:p>
          <a:pPr>
            <a:lnSpc>
              <a:spcPct val="100000"/>
            </a:lnSpc>
            <a:defRPr b="1"/>
          </a:pPr>
          <a:r>
            <a:rPr lang="en-US"/>
            <a:t>Emotional Recognition in Toddlers</a:t>
          </a:r>
        </a:p>
      </dgm:t>
    </dgm:pt>
    <dgm:pt modelId="{E6C31442-074B-4D98-9042-6DCB0ACC128E}" type="parTrans" cxnId="{1135A0AB-C209-4DAC-83DE-2E7C67BCF412}">
      <dgm:prSet/>
      <dgm:spPr/>
      <dgm:t>
        <a:bodyPr/>
        <a:lstStyle/>
        <a:p>
          <a:endParaRPr lang="en-US"/>
        </a:p>
      </dgm:t>
    </dgm:pt>
    <dgm:pt modelId="{FA23969D-CBC5-4B61-BC8C-DCEC46A9DAE4}" type="sibTrans" cxnId="{1135A0AB-C209-4DAC-83DE-2E7C67BCF412}">
      <dgm:prSet/>
      <dgm:spPr/>
      <dgm:t>
        <a:bodyPr/>
        <a:lstStyle/>
        <a:p>
          <a:pPr>
            <a:lnSpc>
              <a:spcPct val="100000"/>
            </a:lnSpc>
            <a:defRPr b="1"/>
          </a:pPr>
          <a:endParaRPr lang="en-US"/>
        </a:p>
      </dgm:t>
    </dgm:pt>
    <dgm:pt modelId="{1E0B448E-884C-4B14-9AEA-7028806CC713}">
      <dgm:prSet/>
      <dgm:spPr/>
      <dgm:t>
        <a:bodyPr/>
        <a:lstStyle/>
        <a:p>
          <a:pPr>
            <a:lnSpc>
              <a:spcPct val="100000"/>
            </a:lnSpc>
          </a:pPr>
          <a:r>
            <a:rPr lang="en-US"/>
            <a:t>Toddlers start to recognize their own emotions and the feelings of others during early development stages.</a:t>
          </a:r>
        </a:p>
      </dgm:t>
    </dgm:pt>
    <dgm:pt modelId="{00D3F199-3A2E-461F-A8A5-BBAE61607B68}" type="parTrans" cxnId="{EE19AA94-FDA8-4681-A079-B43537902E6A}">
      <dgm:prSet/>
      <dgm:spPr/>
      <dgm:t>
        <a:bodyPr/>
        <a:lstStyle/>
        <a:p>
          <a:endParaRPr lang="en-US"/>
        </a:p>
      </dgm:t>
    </dgm:pt>
    <dgm:pt modelId="{47B8CB63-9253-4B15-AE74-44021543674B}" type="sibTrans" cxnId="{EE19AA94-FDA8-4681-A079-B43537902E6A}">
      <dgm:prSet/>
      <dgm:spPr/>
      <dgm:t>
        <a:bodyPr/>
        <a:lstStyle/>
        <a:p>
          <a:endParaRPr lang="en-US"/>
        </a:p>
      </dgm:t>
    </dgm:pt>
    <dgm:pt modelId="{06C261B9-E9D7-4289-AECB-BAC6B52080A6}">
      <dgm:prSet/>
      <dgm:spPr/>
      <dgm:t>
        <a:bodyPr/>
        <a:lstStyle/>
        <a:p>
          <a:pPr>
            <a:lnSpc>
              <a:spcPct val="100000"/>
            </a:lnSpc>
            <a:defRPr b="1"/>
          </a:pPr>
          <a:r>
            <a:rPr lang="en-US"/>
            <a:t>Learning Emotional Regulation</a:t>
          </a:r>
        </a:p>
      </dgm:t>
    </dgm:pt>
    <dgm:pt modelId="{529E59AD-A1FC-474D-AB8C-51246A658934}" type="parTrans" cxnId="{70D175CF-5D62-4415-9338-DF629446556B}">
      <dgm:prSet/>
      <dgm:spPr/>
      <dgm:t>
        <a:bodyPr/>
        <a:lstStyle/>
        <a:p>
          <a:endParaRPr lang="en-US"/>
        </a:p>
      </dgm:t>
    </dgm:pt>
    <dgm:pt modelId="{5D9C667C-AA14-46D8-B20F-7B36AF9AC874}" type="sibTrans" cxnId="{70D175CF-5D62-4415-9338-DF629446556B}">
      <dgm:prSet/>
      <dgm:spPr/>
      <dgm:t>
        <a:bodyPr/>
        <a:lstStyle/>
        <a:p>
          <a:pPr>
            <a:lnSpc>
              <a:spcPct val="100000"/>
            </a:lnSpc>
            <a:defRPr b="1"/>
          </a:pPr>
          <a:endParaRPr lang="en-US"/>
        </a:p>
      </dgm:t>
    </dgm:pt>
    <dgm:pt modelId="{4463BF86-09F5-409E-8B0B-033CD7EFD855}">
      <dgm:prSet/>
      <dgm:spPr/>
      <dgm:t>
        <a:bodyPr/>
        <a:lstStyle/>
        <a:p>
          <a:pPr>
            <a:lnSpc>
              <a:spcPct val="100000"/>
            </a:lnSpc>
          </a:pPr>
          <a:r>
            <a:rPr lang="en-US"/>
            <a:t>Toddlers gradually develop the ability to regulate emotions with time and experience.</a:t>
          </a:r>
        </a:p>
      </dgm:t>
    </dgm:pt>
    <dgm:pt modelId="{77639D76-154E-418E-BB8B-8E6B423D67DD}" type="parTrans" cxnId="{92B1B1D2-A3F0-4B3A-9885-20A817366B14}">
      <dgm:prSet/>
      <dgm:spPr/>
      <dgm:t>
        <a:bodyPr/>
        <a:lstStyle/>
        <a:p>
          <a:endParaRPr lang="en-US"/>
        </a:p>
      </dgm:t>
    </dgm:pt>
    <dgm:pt modelId="{38B0C217-FBC1-4B6F-B0B7-EC9B2DE83175}" type="sibTrans" cxnId="{92B1B1D2-A3F0-4B3A-9885-20A817366B14}">
      <dgm:prSet/>
      <dgm:spPr/>
      <dgm:t>
        <a:bodyPr/>
        <a:lstStyle/>
        <a:p>
          <a:endParaRPr lang="en-US"/>
        </a:p>
      </dgm:t>
    </dgm:pt>
    <dgm:pt modelId="{AB250661-275E-4A30-8456-A982D12A8832}">
      <dgm:prSet/>
      <dgm:spPr/>
      <dgm:t>
        <a:bodyPr/>
        <a:lstStyle/>
        <a:p>
          <a:pPr>
            <a:lnSpc>
              <a:spcPct val="100000"/>
            </a:lnSpc>
            <a:defRPr b="1"/>
          </a:pPr>
          <a:r>
            <a:rPr lang="en-US"/>
            <a:t>Role of Caregiver Support</a:t>
          </a:r>
        </a:p>
      </dgm:t>
    </dgm:pt>
    <dgm:pt modelId="{E1FA68D8-F6A0-4058-B774-F5711CE67B3E}" type="parTrans" cxnId="{02736BD4-EF4A-4E15-8A47-B83B673A3C58}">
      <dgm:prSet/>
      <dgm:spPr/>
      <dgm:t>
        <a:bodyPr/>
        <a:lstStyle/>
        <a:p>
          <a:endParaRPr lang="en-US"/>
        </a:p>
      </dgm:t>
    </dgm:pt>
    <dgm:pt modelId="{C5A10940-3FC4-4F89-928C-9D086AEF0BC6}" type="sibTrans" cxnId="{02736BD4-EF4A-4E15-8A47-B83B673A3C58}">
      <dgm:prSet/>
      <dgm:spPr/>
      <dgm:t>
        <a:bodyPr/>
        <a:lstStyle/>
        <a:p>
          <a:endParaRPr lang="en-US"/>
        </a:p>
      </dgm:t>
    </dgm:pt>
    <dgm:pt modelId="{27285B7F-2BDE-42DE-A717-02ACD91D9419}">
      <dgm:prSet/>
      <dgm:spPr/>
      <dgm:t>
        <a:bodyPr/>
        <a:lstStyle/>
        <a:p>
          <a:pPr>
            <a:lnSpc>
              <a:spcPct val="100000"/>
            </a:lnSpc>
          </a:pPr>
          <a:r>
            <a:rPr lang="en-US"/>
            <a:t>Caregiver involvement is essential for teaching toddlers healthy emotional coping strategies.</a:t>
          </a:r>
        </a:p>
      </dgm:t>
    </dgm:pt>
    <dgm:pt modelId="{FD0CA9FC-C8A1-4E8E-A5EE-6226CAAA312E}" type="parTrans" cxnId="{D8CB61FC-FCCF-4F95-AE69-F2F9DB32B7E7}">
      <dgm:prSet/>
      <dgm:spPr/>
      <dgm:t>
        <a:bodyPr/>
        <a:lstStyle/>
        <a:p>
          <a:endParaRPr lang="en-US"/>
        </a:p>
      </dgm:t>
    </dgm:pt>
    <dgm:pt modelId="{3225A56A-5804-490C-B61F-18195F51FFA0}" type="sibTrans" cxnId="{D8CB61FC-FCCF-4F95-AE69-F2F9DB32B7E7}">
      <dgm:prSet/>
      <dgm:spPr/>
      <dgm:t>
        <a:bodyPr/>
        <a:lstStyle/>
        <a:p>
          <a:endParaRPr lang="en-US"/>
        </a:p>
      </dgm:t>
    </dgm:pt>
    <dgm:pt modelId="{C98ACF6C-F1FE-440C-9396-EF2B3AF35A3F}" type="pres">
      <dgm:prSet presAssocID="{F1832FDA-EFCC-4B51-815D-E50F69F47ED3}" presName="Root" presStyleCnt="0">
        <dgm:presLayoutVars>
          <dgm:dir/>
          <dgm:resizeHandles val="exact"/>
        </dgm:presLayoutVars>
      </dgm:prSet>
      <dgm:spPr/>
    </dgm:pt>
    <dgm:pt modelId="{9180D6AA-86FA-4710-8A49-C9173B53DA94}" type="pres">
      <dgm:prSet presAssocID="{595A1AE0-2334-4CCA-BEF3-B46F1F30D3A7}" presName="Composite" presStyleCnt="0"/>
      <dgm:spPr/>
    </dgm:pt>
    <dgm:pt modelId="{D9EDB9EE-A979-4AF9-93E8-56A3890C7FB2}" type="pres">
      <dgm:prSet presAssocID="{595A1AE0-2334-4CCA-BEF3-B46F1F30D3A7}"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l="23250" r="2751" b="1"/>
          <a:stretch/>
        </a:blipFill>
      </dgm:spPr>
      <dgm:extLst>
        <a:ext uri="{E40237B7-FDA0-4F09-8148-C483321AD2D9}">
          <dgm14:cNvPr xmlns:dgm14="http://schemas.microsoft.com/office/drawing/2010/diagram" id="0" name="" descr="Portrait of a cute little boy playfully sticking out his tongue"/>
        </a:ext>
      </dgm:extLst>
    </dgm:pt>
    <dgm:pt modelId="{ED0C11C3-7D1B-4655-84FC-0CAF2FB2C42A}" type="pres">
      <dgm:prSet presAssocID="{595A1AE0-2334-4CCA-BEF3-B46F1F30D3A7}" presName="Subtitle" presStyleLbl="revTx" presStyleIdx="0" presStyleCnt="6">
        <dgm:presLayoutVars>
          <dgm:chMax val="0"/>
          <dgm:bulletEnabled/>
        </dgm:presLayoutVars>
      </dgm:prSet>
      <dgm:spPr/>
    </dgm:pt>
    <dgm:pt modelId="{4492CED6-DDC7-482F-B009-7D68A7A9F0EB}" type="pres">
      <dgm:prSet presAssocID="{595A1AE0-2334-4CCA-BEF3-B46F1F30D3A7}" presName="Description" presStyleLbl="revTx" presStyleIdx="1" presStyleCnt="6">
        <dgm:presLayoutVars>
          <dgm:bulletEnabled/>
        </dgm:presLayoutVars>
      </dgm:prSet>
      <dgm:spPr/>
    </dgm:pt>
    <dgm:pt modelId="{A73EFD55-0A4F-4B13-9807-455D237E8E2B}" type="pres">
      <dgm:prSet presAssocID="{FA23969D-CBC5-4B61-BC8C-DCEC46A9DAE4}" presName="sibTrans" presStyleLbl="sibTrans2D1" presStyleIdx="0" presStyleCnt="0"/>
      <dgm:spPr/>
    </dgm:pt>
    <dgm:pt modelId="{0955F185-07BF-4447-A488-276D312BB272}" type="pres">
      <dgm:prSet presAssocID="{06C261B9-E9D7-4289-AECB-BAC6B52080A6}" presName="Composite" presStyleCnt="0"/>
      <dgm:spPr/>
    </dgm:pt>
    <dgm:pt modelId="{9D0CCB37-D4A0-438D-82CC-18F8F45A3055}" type="pres">
      <dgm:prSet presAssocID="{06C261B9-E9D7-4289-AECB-BAC6B52080A6}"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l="10500" r="22752" b="3"/>
          <a:stretch/>
        </a:blipFill>
      </dgm:spPr>
      <dgm:extLst>
        <a:ext uri="{E40237B7-FDA0-4F09-8148-C483321AD2D9}">
          <dgm14:cNvPr xmlns:dgm14="http://schemas.microsoft.com/office/drawing/2010/diagram" id="0" name="" descr="Boy on balance ball doing occupational therapy"/>
        </a:ext>
      </dgm:extLst>
    </dgm:pt>
    <dgm:pt modelId="{F72D57BC-4B6B-4A3A-B601-BCDD15EE05A7}" type="pres">
      <dgm:prSet presAssocID="{06C261B9-E9D7-4289-AECB-BAC6B52080A6}" presName="Subtitle" presStyleLbl="revTx" presStyleIdx="2" presStyleCnt="6">
        <dgm:presLayoutVars>
          <dgm:chMax val="0"/>
          <dgm:bulletEnabled/>
        </dgm:presLayoutVars>
      </dgm:prSet>
      <dgm:spPr/>
    </dgm:pt>
    <dgm:pt modelId="{0E32202F-116A-4259-B4AF-33CBE72AA79D}" type="pres">
      <dgm:prSet presAssocID="{06C261B9-E9D7-4289-AECB-BAC6B52080A6}" presName="Description" presStyleLbl="revTx" presStyleIdx="3" presStyleCnt="6">
        <dgm:presLayoutVars>
          <dgm:bulletEnabled/>
        </dgm:presLayoutVars>
      </dgm:prSet>
      <dgm:spPr/>
    </dgm:pt>
    <dgm:pt modelId="{3E4823FC-BCCE-4429-BED6-19E6FC6B966F}" type="pres">
      <dgm:prSet presAssocID="{5D9C667C-AA14-46D8-B20F-7B36AF9AC874}" presName="sibTrans" presStyleLbl="sibTrans2D1" presStyleIdx="0" presStyleCnt="0"/>
      <dgm:spPr/>
    </dgm:pt>
    <dgm:pt modelId="{A8F001F2-348C-44B0-A844-296680F793FD}" type="pres">
      <dgm:prSet presAssocID="{AB250661-275E-4A30-8456-A982D12A8832}" presName="Composite" presStyleCnt="0"/>
      <dgm:spPr/>
    </dgm:pt>
    <dgm:pt modelId="{BC13B56C-52EC-4C78-B8AF-6EF8900A1169}" type="pres">
      <dgm:prSet presAssocID="{AB250661-275E-4A30-8456-A982D12A8832}"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l="13201" r="2546" b="-4"/>
          <a:stretch/>
        </a:blipFill>
      </dgm:spPr>
      <dgm:extLst>
        <a:ext uri="{E40237B7-FDA0-4F09-8148-C483321AD2D9}">
          <dgm14:cNvPr xmlns:dgm14="http://schemas.microsoft.com/office/drawing/2010/diagram" id="0" name="" descr="Elderly couple holding hands"/>
        </a:ext>
      </dgm:extLst>
    </dgm:pt>
    <dgm:pt modelId="{1145550F-3D61-4EFA-BD32-094E06E41586}" type="pres">
      <dgm:prSet presAssocID="{AB250661-275E-4A30-8456-A982D12A8832}" presName="Subtitle" presStyleLbl="revTx" presStyleIdx="4" presStyleCnt="6">
        <dgm:presLayoutVars>
          <dgm:chMax val="0"/>
          <dgm:bulletEnabled/>
        </dgm:presLayoutVars>
      </dgm:prSet>
      <dgm:spPr/>
    </dgm:pt>
    <dgm:pt modelId="{FEA5018C-97B7-4964-A563-07CD10C5E97A}" type="pres">
      <dgm:prSet presAssocID="{AB250661-275E-4A30-8456-A982D12A8832}" presName="Description" presStyleLbl="revTx" presStyleIdx="5" presStyleCnt="6">
        <dgm:presLayoutVars>
          <dgm:bulletEnabled/>
        </dgm:presLayoutVars>
      </dgm:prSet>
      <dgm:spPr/>
    </dgm:pt>
  </dgm:ptLst>
  <dgm:cxnLst>
    <dgm:cxn modelId="{F57E1A04-A698-4642-B99C-5F2247E8FE01}" type="presOf" srcId="{5D9C667C-AA14-46D8-B20F-7B36AF9AC874}" destId="{3E4823FC-BCCE-4429-BED6-19E6FC6B966F}" srcOrd="0" destOrd="0" presId="urn:microsoft.com/office/officeart/2024/3/layout/verticalVisualTextBlock1"/>
    <dgm:cxn modelId="{4DF67D06-A35E-455D-8A8E-F0A0D5AD8555}" type="presOf" srcId="{27285B7F-2BDE-42DE-A717-02ACD91D9419}" destId="{FEA5018C-97B7-4964-A563-07CD10C5E97A}" srcOrd="0" destOrd="0" presId="urn:microsoft.com/office/officeart/2024/3/layout/verticalVisualTextBlock1"/>
    <dgm:cxn modelId="{C5B6610B-F5D0-45E1-9185-0C4B537EEB86}" type="presOf" srcId="{595A1AE0-2334-4CCA-BEF3-B46F1F30D3A7}" destId="{ED0C11C3-7D1B-4655-84FC-0CAF2FB2C42A}" srcOrd="0" destOrd="0" presId="urn:microsoft.com/office/officeart/2024/3/layout/verticalVisualTextBlock1"/>
    <dgm:cxn modelId="{ABF8E016-9AE2-42A4-A459-0DC88C94CAD2}" type="presOf" srcId="{AB250661-275E-4A30-8456-A982D12A8832}" destId="{1145550F-3D61-4EFA-BD32-094E06E41586}" srcOrd="0" destOrd="0" presId="urn:microsoft.com/office/officeart/2024/3/layout/verticalVisualTextBlock1"/>
    <dgm:cxn modelId="{D87A5B89-B535-4921-BA2A-BB8BA0B67CED}" type="presOf" srcId="{4463BF86-09F5-409E-8B0B-033CD7EFD855}" destId="{0E32202F-116A-4259-B4AF-33CBE72AA79D}" srcOrd="0" destOrd="0" presId="urn:microsoft.com/office/officeart/2024/3/layout/verticalVisualTextBlock1"/>
    <dgm:cxn modelId="{EE19AA94-FDA8-4681-A079-B43537902E6A}" srcId="{595A1AE0-2334-4CCA-BEF3-B46F1F30D3A7}" destId="{1E0B448E-884C-4B14-9AEA-7028806CC713}" srcOrd="0" destOrd="0" parTransId="{00D3F199-3A2E-461F-A8A5-BBAE61607B68}" sibTransId="{47B8CB63-9253-4B15-AE74-44021543674B}"/>
    <dgm:cxn modelId="{1135A0AB-C209-4DAC-83DE-2E7C67BCF412}" srcId="{F1832FDA-EFCC-4B51-815D-E50F69F47ED3}" destId="{595A1AE0-2334-4CCA-BEF3-B46F1F30D3A7}" srcOrd="0" destOrd="0" parTransId="{E6C31442-074B-4D98-9042-6DCB0ACC128E}" sibTransId="{FA23969D-CBC5-4B61-BC8C-DCEC46A9DAE4}"/>
    <dgm:cxn modelId="{82181EC7-601C-4D6A-95FD-ACBCBF6B48DD}" type="presOf" srcId="{FA23969D-CBC5-4B61-BC8C-DCEC46A9DAE4}" destId="{A73EFD55-0A4F-4B13-9807-455D237E8E2B}" srcOrd="0" destOrd="0" presId="urn:microsoft.com/office/officeart/2024/3/layout/verticalVisualTextBlock1"/>
    <dgm:cxn modelId="{A8EAFFCB-33D8-4F68-B1D9-7B9ADB2808CF}" type="presOf" srcId="{F1832FDA-EFCC-4B51-815D-E50F69F47ED3}" destId="{C98ACF6C-F1FE-440C-9396-EF2B3AF35A3F}" srcOrd="0" destOrd="0" presId="urn:microsoft.com/office/officeart/2024/3/layout/verticalVisualTextBlock1"/>
    <dgm:cxn modelId="{70D175CF-5D62-4415-9338-DF629446556B}" srcId="{F1832FDA-EFCC-4B51-815D-E50F69F47ED3}" destId="{06C261B9-E9D7-4289-AECB-BAC6B52080A6}" srcOrd="1" destOrd="0" parTransId="{529E59AD-A1FC-474D-AB8C-51246A658934}" sibTransId="{5D9C667C-AA14-46D8-B20F-7B36AF9AC874}"/>
    <dgm:cxn modelId="{92B1B1D2-A3F0-4B3A-9885-20A817366B14}" srcId="{06C261B9-E9D7-4289-AECB-BAC6B52080A6}" destId="{4463BF86-09F5-409E-8B0B-033CD7EFD855}" srcOrd="0" destOrd="0" parTransId="{77639D76-154E-418E-BB8B-8E6B423D67DD}" sibTransId="{38B0C217-FBC1-4B6F-B0B7-EC9B2DE83175}"/>
    <dgm:cxn modelId="{02736BD4-EF4A-4E15-8A47-B83B673A3C58}" srcId="{F1832FDA-EFCC-4B51-815D-E50F69F47ED3}" destId="{AB250661-275E-4A30-8456-A982D12A8832}" srcOrd="2" destOrd="0" parTransId="{E1FA68D8-F6A0-4058-B774-F5711CE67B3E}" sibTransId="{C5A10940-3FC4-4F89-928C-9D086AEF0BC6}"/>
    <dgm:cxn modelId="{C571CED9-FF2D-40E5-92F2-3BA82E917C49}" type="presOf" srcId="{1E0B448E-884C-4B14-9AEA-7028806CC713}" destId="{4492CED6-DDC7-482F-B009-7D68A7A9F0EB}" srcOrd="0" destOrd="0" presId="urn:microsoft.com/office/officeart/2024/3/layout/verticalVisualTextBlock1"/>
    <dgm:cxn modelId="{7FF258EA-7006-46C4-8CDA-55BAE3EC8CE9}" type="presOf" srcId="{06C261B9-E9D7-4289-AECB-BAC6B52080A6}" destId="{F72D57BC-4B6B-4A3A-B601-BCDD15EE05A7}" srcOrd="0" destOrd="0" presId="urn:microsoft.com/office/officeart/2024/3/layout/verticalVisualTextBlock1"/>
    <dgm:cxn modelId="{D8CB61FC-FCCF-4F95-AE69-F2F9DB32B7E7}" srcId="{AB250661-275E-4A30-8456-A982D12A8832}" destId="{27285B7F-2BDE-42DE-A717-02ACD91D9419}" srcOrd="0" destOrd="0" parTransId="{FD0CA9FC-C8A1-4E8E-A5EE-6226CAAA312E}" sibTransId="{3225A56A-5804-490C-B61F-18195F51FFA0}"/>
    <dgm:cxn modelId="{FCAB8B3F-4FE5-4609-AA47-E91E4CD9F2A1}" type="presParOf" srcId="{C98ACF6C-F1FE-440C-9396-EF2B3AF35A3F}" destId="{9180D6AA-86FA-4710-8A49-C9173B53DA94}" srcOrd="0" destOrd="0" presId="urn:microsoft.com/office/officeart/2024/3/layout/verticalVisualTextBlock1"/>
    <dgm:cxn modelId="{889FE6C8-18CA-4470-815F-F16687DF6AC0}" type="presParOf" srcId="{9180D6AA-86FA-4710-8A49-C9173B53DA94}" destId="{D9EDB9EE-A979-4AF9-93E8-56A3890C7FB2}" srcOrd="0" destOrd="0" presId="urn:microsoft.com/office/officeart/2024/3/layout/verticalVisualTextBlock1"/>
    <dgm:cxn modelId="{CFD27C0C-1C3A-402F-8572-23DC271D0621}" type="presParOf" srcId="{9180D6AA-86FA-4710-8A49-C9173B53DA94}" destId="{ED0C11C3-7D1B-4655-84FC-0CAF2FB2C42A}" srcOrd="1" destOrd="0" presId="urn:microsoft.com/office/officeart/2024/3/layout/verticalVisualTextBlock1"/>
    <dgm:cxn modelId="{4D2F38DD-2FC2-4DEC-A554-3F347F20A980}" type="presParOf" srcId="{9180D6AA-86FA-4710-8A49-C9173B53DA94}" destId="{4492CED6-DDC7-482F-B009-7D68A7A9F0EB}" srcOrd="2" destOrd="0" presId="urn:microsoft.com/office/officeart/2024/3/layout/verticalVisualTextBlock1"/>
    <dgm:cxn modelId="{8074F922-D478-4CB3-97C5-D97B0314B541}" type="presParOf" srcId="{C98ACF6C-F1FE-440C-9396-EF2B3AF35A3F}" destId="{A73EFD55-0A4F-4B13-9807-455D237E8E2B}" srcOrd="1" destOrd="0" presId="urn:microsoft.com/office/officeart/2024/3/layout/verticalVisualTextBlock1"/>
    <dgm:cxn modelId="{91F55ADC-D1A4-4038-93F9-6CB56BFC44DB}" type="presParOf" srcId="{C98ACF6C-F1FE-440C-9396-EF2B3AF35A3F}" destId="{0955F185-07BF-4447-A488-276D312BB272}" srcOrd="2" destOrd="0" presId="urn:microsoft.com/office/officeart/2024/3/layout/verticalVisualTextBlock1"/>
    <dgm:cxn modelId="{D050141B-B621-4FFF-A556-6778000D1CAB}" type="presParOf" srcId="{0955F185-07BF-4447-A488-276D312BB272}" destId="{9D0CCB37-D4A0-438D-82CC-18F8F45A3055}" srcOrd="0" destOrd="0" presId="urn:microsoft.com/office/officeart/2024/3/layout/verticalVisualTextBlock1"/>
    <dgm:cxn modelId="{F0D53934-5427-42C1-9DF5-9EE903493D0A}" type="presParOf" srcId="{0955F185-07BF-4447-A488-276D312BB272}" destId="{F72D57BC-4B6B-4A3A-B601-BCDD15EE05A7}" srcOrd="1" destOrd="0" presId="urn:microsoft.com/office/officeart/2024/3/layout/verticalVisualTextBlock1"/>
    <dgm:cxn modelId="{F05E150D-939E-4888-96E1-9591790DAB7B}" type="presParOf" srcId="{0955F185-07BF-4447-A488-276D312BB272}" destId="{0E32202F-116A-4259-B4AF-33CBE72AA79D}" srcOrd="2" destOrd="0" presId="urn:microsoft.com/office/officeart/2024/3/layout/verticalVisualTextBlock1"/>
    <dgm:cxn modelId="{20E3FB0F-0DD8-4D23-A94B-2F46D989DD3D}" type="presParOf" srcId="{C98ACF6C-F1FE-440C-9396-EF2B3AF35A3F}" destId="{3E4823FC-BCCE-4429-BED6-19E6FC6B966F}" srcOrd="3" destOrd="0" presId="urn:microsoft.com/office/officeart/2024/3/layout/verticalVisualTextBlock1"/>
    <dgm:cxn modelId="{1DF86ED2-58D0-4042-A0D0-0047DA8CC9DB}" type="presParOf" srcId="{C98ACF6C-F1FE-440C-9396-EF2B3AF35A3F}" destId="{A8F001F2-348C-44B0-A844-296680F793FD}" srcOrd="4" destOrd="0" presId="urn:microsoft.com/office/officeart/2024/3/layout/verticalVisualTextBlock1"/>
    <dgm:cxn modelId="{016A6747-EB42-49B4-B01B-BDB02215E75A}" type="presParOf" srcId="{A8F001F2-348C-44B0-A844-296680F793FD}" destId="{BC13B56C-52EC-4C78-B8AF-6EF8900A1169}" srcOrd="0" destOrd="0" presId="urn:microsoft.com/office/officeart/2024/3/layout/verticalVisualTextBlock1"/>
    <dgm:cxn modelId="{F599E700-F053-40C9-9C14-0F5DE7AE8832}" type="presParOf" srcId="{A8F001F2-348C-44B0-A844-296680F793FD}" destId="{1145550F-3D61-4EFA-BD32-094E06E41586}" srcOrd="1" destOrd="0" presId="urn:microsoft.com/office/officeart/2024/3/layout/verticalVisualTextBlock1"/>
    <dgm:cxn modelId="{AF099128-C495-4BD8-8DCA-F80D8F3D2304}" type="presParOf" srcId="{A8F001F2-348C-44B0-A844-296680F793FD}" destId="{FEA5018C-97B7-4964-A563-07CD10C5E97A}"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6A238B-B4DB-40D0-9689-E64D105B646A}"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C2B3D06A-C9C0-4A3B-96B7-E862D24BC816}">
      <dgm:prSet/>
      <dgm:spPr/>
      <dgm:t>
        <a:bodyPr/>
        <a:lstStyle/>
        <a:p>
          <a:pPr>
            <a:lnSpc>
              <a:spcPct val="100000"/>
            </a:lnSpc>
            <a:defRPr b="1"/>
          </a:pPr>
          <a:r>
            <a:rPr lang="en-US" b="0" baseline="0"/>
            <a:t>Early Learning Foundations</a:t>
          </a:r>
          <a:endParaRPr lang="en-US"/>
        </a:p>
      </dgm:t>
    </dgm:pt>
    <dgm:pt modelId="{D1D29869-1CD3-4FEF-9A1E-6033CC65C316}" type="parTrans" cxnId="{A11E34A1-BA6D-4DA8-9782-CBED64A6479C}">
      <dgm:prSet/>
      <dgm:spPr/>
      <dgm:t>
        <a:bodyPr/>
        <a:lstStyle/>
        <a:p>
          <a:endParaRPr lang="en-US"/>
        </a:p>
      </dgm:t>
    </dgm:pt>
    <dgm:pt modelId="{CDB0648E-24C5-42D8-AC9E-106F1798D955}" type="sibTrans" cxnId="{A11E34A1-BA6D-4DA8-9782-CBED64A6479C}">
      <dgm:prSet/>
      <dgm:spPr/>
      <dgm:t>
        <a:bodyPr/>
        <a:lstStyle/>
        <a:p>
          <a:pPr>
            <a:lnSpc>
              <a:spcPct val="100000"/>
            </a:lnSpc>
            <a:defRPr b="1"/>
          </a:pPr>
          <a:endParaRPr lang="en-US"/>
        </a:p>
      </dgm:t>
    </dgm:pt>
    <dgm:pt modelId="{4F2CF946-A332-4685-B704-8BA60A457A55}">
      <dgm:prSet/>
      <dgm:spPr/>
      <dgm:t>
        <a:bodyPr/>
        <a:lstStyle/>
        <a:p>
          <a:pPr>
            <a:lnSpc>
              <a:spcPct val="100000"/>
            </a:lnSpc>
          </a:pPr>
          <a:r>
            <a:rPr lang="en-US" baseline="0"/>
            <a:t>Grasping core principles of early learning supports toddlers' healthy cognitive and social development.</a:t>
          </a:r>
          <a:endParaRPr lang="en-US"/>
        </a:p>
      </dgm:t>
    </dgm:pt>
    <dgm:pt modelId="{B3519944-2E2F-4F5F-8528-F8AB8AC55990}" type="parTrans" cxnId="{A42851F5-1ACF-4FBD-9B3F-0F7B50BA2988}">
      <dgm:prSet/>
      <dgm:spPr/>
      <dgm:t>
        <a:bodyPr/>
        <a:lstStyle/>
        <a:p>
          <a:endParaRPr lang="en-US"/>
        </a:p>
      </dgm:t>
    </dgm:pt>
    <dgm:pt modelId="{282CF8E0-313D-41FE-8412-759CF2AF2183}" type="sibTrans" cxnId="{A42851F5-1ACF-4FBD-9B3F-0F7B50BA2988}">
      <dgm:prSet/>
      <dgm:spPr/>
      <dgm:t>
        <a:bodyPr/>
        <a:lstStyle/>
        <a:p>
          <a:endParaRPr lang="en-US"/>
        </a:p>
      </dgm:t>
    </dgm:pt>
    <dgm:pt modelId="{CAC5517B-AC91-4A2F-9EFF-177E92A14D8E}">
      <dgm:prSet/>
      <dgm:spPr/>
      <dgm:t>
        <a:bodyPr/>
        <a:lstStyle/>
        <a:p>
          <a:pPr>
            <a:lnSpc>
              <a:spcPct val="100000"/>
            </a:lnSpc>
            <a:defRPr b="1"/>
          </a:pPr>
          <a:r>
            <a:rPr lang="en-US" b="0" baseline="0"/>
            <a:t>Social-Emotional Growth</a:t>
          </a:r>
          <a:endParaRPr lang="en-US"/>
        </a:p>
      </dgm:t>
    </dgm:pt>
    <dgm:pt modelId="{5A326D05-7CB8-4928-AE60-F970AEDFB431}" type="parTrans" cxnId="{407F6BB2-AA81-4F94-932D-DC5EA435BB7D}">
      <dgm:prSet/>
      <dgm:spPr/>
      <dgm:t>
        <a:bodyPr/>
        <a:lstStyle/>
        <a:p>
          <a:endParaRPr lang="en-US"/>
        </a:p>
      </dgm:t>
    </dgm:pt>
    <dgm:pt modelId="{7A364BDC-927E-4C41-8889-7F0587EF7EAD}" type="sibTrans" cxnId="{407F6BB2-AA81-4F94-932D-DC5EA435BB7D}">
      <dgm:prSet/>
      <dgm:spPr/>
      <dgm:t>
        <a:bodyPr/>
        <a:lstStyle/>
        <a:p>
          <a:pPr>
            <a:lnSpc>
              <a:spcPct val="100000"/>
            </a:lnSpc>
            <a:defRPr b="1"/>
          </a:pPr>
          <a:endParaRPr lang="en-US"/>
        </a:p>
      </dgm:t>
    </dgm:pt>
    <dgm:pt modelId="{3129F3BC-11A7-4018-8AFF-B865EC243173}">
      <dgm:prSet/>
      <dgm:spPr/>
      <dgm:t>
        <a:bodyPr/>
        <a:lstStyle/>
        <a:p>
          <a:pPr>
            <a:lnSpc>
              <a:spcPct val="100000"/>
            </a:lnSpc>
          </a:pPr>
          <a:r>
            <a:rPr lang="en-US" baseline="0"/>
            <a:t>Responsive care fosters toddlers' social-emotional well-being essential for future success.</a:t>
          </a:r>
          <a:endParaRPr lang="en-US"/>
        </a:p>
      </dgm:t>
    </dgm:pt>
    <dgm:pt modelId="{8B5C166D-CFB1-41E7-BE69-7BA2BE122945}" type="parTrans" cxnId="{807D1B3A-6F69-4C8C-92B5-920976532E49}">
      <dgm:prSet/>
      <dgm:spPr/>
      <dgm:t>
        <a:bodyPr/>
        <a:lstStyle/>
        <a:p>
          <a:endParaRPr lang="en-US"/>
        </a:p>
      </dgm:t>
    </dgm:pt>
    <dgm:pt modelId="{EFB12AFB-027B-457D-8F62-1F964FF95044}" type="sibTrans" cxnId="{807D1B3A-6F69-4C8C-92B5-920976532E49}">
      <dgm:prSet/>
      <dgm:spPr/>
      <dgm:t>
        <a:bodyPr/>
        <a:lstStyle/>
        <a:p>
          <a:endParaRPr lang="en-US"/>
        </a:p>
      </dgm:t>
    </dgm:pt>
    <dgm:pt modelId="{298D2807-200F-45BA-AAC7-733DEEAF9308}">
      <dgm:prSet/>
      <dgm:spPr/>
      <dgm:t>
        <a:bodyPr/>
        <a:lstStyle/>
        <a:p>
          <a:pPr>
            <a:lnSpc>
              <a:spcPct val="100000"/>
            </a:lnSpc>
            <a:defRPr b="1"/>
          </a:pPr>
          <a:r>
            <a:rPr lang="en-US" b="0" baseline="0"/>
            <a:t>Research-Informed Approaches</a:t>
          </a:r>
          <a:endParaRPr lang="en-US"/>
        </a:p>
      </dgm:t>
    </dgm:pt>
    <dgm:pt modelId="{A294A1D9-E2CF-4309-BE44-7C409A538CEC}" type="parTrans" cxnId="{C6F72362-B448-4EED-88D0-AEF27D41DC4F}">
      <dgm:prSet/>
      <dgm:spPr/>
      <dgm:t>
        <a:bodyPr/>
        <a:lstStyle/>
        <a:p>
          <a:endParaRPr lang="en-US"/>
        </a:p>
      </dgm:t>
    </dgm:pt>
    <dgm:pt modelId="{FC384F8E-5295-478D-ACA0-75143B7F059D}" type="sibTrans" cxnId="{C6F72362-B448-4EED-88D0-AEF27D41DC4F}">
      <dgm:prSet/>
      <dgm:spPr/>
      <dgm:t>
        <a:bodyPr/>
        <a:lstStyle/>
        <a:p>
          <a:endParaRPr lang="en-US"/>
        </a:p>
      </dgm:t>
    </dgm:pt>
    <dgm:pt modelId="{8E2F82BA-387D-4B76-9B66-5AF3C6C77F22}">
      <dgm:prSet/>
      <dgm:spPr/>
      <dgm:t>
        <a:bodyPr/>
        <a:lstStyle/>
        <a:p>
          <a:pPr>
            <a:lnSpc>
              <a:spcPct val="100000"/>
            </a:lnSpc>
          </a:pPr>
          <a:r>
            <a:rPr lang="en-US" baseline="0"/>
            <a:t>Using research-based strategies ensures effective support for toddlers' lifelong learning.</a:t>
          </a:r>
          <a:endParaRPr lang="en-US"/>
        </a:p>
      </dgm:t>
    </dgm:pt>
    <dgm:pt modelId="{76B2B91E-1319-4200-91ED-C0AF3E115917}" type="parTrans" cxnId="{2937AF0C-905E-45A8-9E24-85BC8BD25F5D}">
      <dgm:prSet/>
      <dgm:spPr/>
      <dgm:t>
        <a:bodyPr/>
        <a:lstStyle/>
        <a:p>
          <a:endParaRPr lang="en-US"/>
        </a:p>
      </dgm:t>
    </dgm:pt>
    <dgm:pt modelId="{490E37EE-827E-473A-8AB8-EF8DB624FCD1}" type="sibTrans" cxnId="{2937AF0C-905E-45A8-9E24-85BC8BD25F5D}">
      <dgm:prSet/>
      <dgm:spPr/>
      <dgm:t>
        <a:bodyPr/>
        <a:lstStyle/>
        <a:p>
          <a:endParaRPr lang="en-US"/>
        </a:p>
      </dgm:t>
    </dgm:pt>
    <dgm:pt modelId="{4C838974-A786-4AF1-8403-3501832E6D18}" type="pres">
      <dgm:prSet presAssocID="{F36A238B-B4DB-40D0-9689-E64D105B646A}" presName="Name0" presStyleCnt="0">
        <dgm:presLayoutVars>
          <dgm:dir/>
          <dgm:resizeHandles val="exact"/>
        </dgm:presLayoutVars>
      </dgm:prSet>
      <dgm:spPr/>
    </dgm:pt>
    <dgm:pt modelId="{3526EF00-D776-4D60-A0DC-AD0F474F2564}" type="pres">
      <dgm:prSet presAssocID="{C2B3D06A-C9C0-4A3B-96B7-E862D24BC816}" presName="compNode" presStyleCnt="0"/>
      <dgm:spPr/>
    </dgm:pt>
    <dgm:pt modelId="{12FFF2A0-701E-4AA0-8B35-A03B0144E574}" type="pres">
      <dgm:prSet presAssocID="{C2B3D06A-C9C0-4A3B-96B7-E862D24BC816}" presName="pictRect" presStyleLbl="revTx" presStyleIdx="0" presStyleCnt="6">
        <dgm:presLayoutVars>
          <dgm:chMax val="0"/>
          <dgm:bulletEnabled/>
        </dgm:presLayoutVars>
      </dgm:prSet>
      <dgm:spPr/>
    </dgm:pt>
    <dgm:pt modelId="{A8EF978E-B0D3-463D-9450-5AA5BEC13B9A}" type="pres">
      <dgm:prSet presAssocID="{C2B3D06A-C9C0-4A3B-96B7-E862D24BC816}" presName="textRect" presStyleLbl="revTx" presStyleIdx="1" presStyleCnt="6">
        <dgm:presLayoutVars>
          <dgm:bulletEnabled/>
        </dgm:presLayoutVars>
      </dgm:prSet>
      <dgm:spPr/>
    </dgm:pt>
    <dgm:pt modelId="{381FE941-68D1-4279-BED6-B5734C1B79F7}" type="pres">
      <dgm:prSet presAssocID="{CDB0648E-24C5-42D8-AC9E-106F1798D955}" presName="sibTrans" presStyleLbl="sibTrans2D1" presStyleIdx="0" presStyleCnt="0"/>
      <dgm:spPr/>
    </dgm:pt>
    <dgm:pt modelId="{2D0BBF37-1E22-4DDB-BE7C-33E627418815}" type="pres">
      <dgm:prSet presAssocID="{CAC5517B-AC91-4A2F-9EFF-177E92A14D8E}" presName="compNode" presStyleCnt="0"/>
      <dgm:spPr/>
    </dgm:pt>
    <dgm:pt modelId="{255FD1F6-4C66-4C12-BC70-B6CF90D9D2DB}" type="pres">
      <dgm:prSet presAssocID="{CAC5517B-AC91-4A2F-9EFF-177E92A14D8E}" presName="pictRect" presStyleLbl="revTx" presStyleIdx="2" presStyleCnt="6">
        <dgm:presLayoutVars>
          <dgm:chMax val="0"/>
          <dgm:bulletEnabled/>
        </dgm:presLayoutVars>
      </dgm:prSet>
      <dgm:spPr/>
    </dgm:pt>
    <dgm:pt modelId="{C24E14B2-2BF9-4E06-8638-A11C5C5A04EE}" type="pres">
      <dgm:prSet presAssocID="{CAC5517B-AC91-4A2F-9EFF-177E92A14D8E}" presName="textRect" presStyleLbl="revTx" presStyleIdx="3" presStyleCnt="6">
        <dgm:presLayoutVars>
          <dgm:bulletEnabled/>
        </dgm:presLayoutVars>
      </dgm:prSet>
      <dgm:spPr/>
    </dgm:pt>
    <dgm:pt modelId="{53E83398-3494-46C7-B2F5-3848457457B7}" type="pres">
      <dgm:prSet presAssocID="{7A364BDC-927E-4C41-8889-7F0587EF7EAD}" presName="sibTrans" presStyleLbl="sibTrans2D1" presStyleIdx="0" presStyleCnt="0"/>
      <dgm:spPr/>
    </dgm:pt>
    <dgm:pt modelId="{A465B0B9-3335-41D8-A71E-4A58448B6B0A}" type="pres">
      <dgm:prSet presAssocID="{298D2807-200F-45BA-AAC7-733DEEAF9308}" presName="compNode" presStyleCnt="0"/>
      <dgm:spPr/>
    </dgm:pt>
    <dgm:pt modelId="{CB5423A5-E4EE-4732-BD39-B86323954DF9}" type="pres">
      <dgm:prSet presAssocID="{298D2807-200F-45BA-AAC7-733DEEAF9308}" presName="pictRect" presStyleLbl="revTx" presStyleIdx="4" presStyleCnt="6">
        <dgm:presLayoutVars>
          <dgm:chMax val="0"/>
          <dgm:bulletEnabled/>
        </dgm:presLayoutVars>
      </dgm:prSet>
      <dgm:spPr/>
    </dgm:pt>
    <dgm:pt modelId="{675F8C24-9514-499F-96FF-C375A77DC439}" type="pres">
      <dgm:prSet presAssocID="{298D2807-200F-45BA-AAC7-733DEEAF9308}" presName="textRect" presStyleLbl="revTx" presStyleIdx="5" presStyleCnt="6">
        <dgm:presLayoutVars>
          <dgm:bulletEnabled/>
        </dgm:presLayoutVars>
      </dgm:prSet>
      <dgm:spPr/>
    </dgm:pt>
  </dgm:ptLst>
  <dgm:cxnLst>
    <dgm:cxn modelId="{2937AF0C-905E-45A8-9E24-85BC8BD25F5D}" srcId="{298D2807-200F-45BA-AAC7-733DEEAF9308}" destId="{8E2F82BA-387D-4B76-9B66-5AF3C6C77F22}" srcOrd="0" destOrd="0" parTransId="{76B2B91E-1319-4200-91ED-C0AF3E115917}" sibTransId="{490E37EE-827E-473A-8AB8-EF8DB624FCD1}"/>
    <dgm:cxn modelId="{E334BC0C-2C96-4613-B8D6-D0967F8E32A6}" type="presOf" srcId="{CAC5517B-AC91-4A2F-9EFF-177E92A14D8E}" destId="{255FD1F6-4C66-4C12-BC70-B6CF90D9D2DB}" srcOrd="0" destOrd="0" presId="urn:microsoft.com/office/officeart/2024/3/layout/hArchList1"/>
    <dgm:cxn modelId="{3EC3F61C-5780-423A-B136-ADB8801918E9}" type="presOf" srcId="{C2B3D06A-C9C0-4A3B-96B7-E862D24BC816}" destId="{12FFF2A0-701E-4AA0-8B35-A03B0144E574}" srcOrd="0" destOrd="0" presId="urn:microsoft.com/office/officeart/2024/3/layout/hArchList1"/>
    <dgm:cxn modelId="{807D1B3A-6F69-4C8C-92B5-920976532E49}" srcId="{CAC5517B-AC91-4A2F-9EFF-177E92A14D8E}" destId="{3129F3BC-11A7-4018-8AFF-B865EC243173}" srcOrd="0" destOrd="0" parTransId="{8B5C166D-CFB1-41E7-BE69-7BA2BE122945}" sibTransId="{EFB12AFB-027B-457D-8F62-1F964FF95044}"/>
    <dgm:cxn modelId="{C6F72362-B448-4EED-88D0-AEF27D41DC4F}" srcId="{F36A238B-B4DB-40D0-9689-E64D105B646A}" destId="{298D2807-200F-45BA-AAC7-733DEEAF9308}" srcOrd="2" destOrd="0" parTransId="{A294A1D9-E2CF-4309-BE44-7C409A538CEC}" sibTransId="{FC384F8E-5295-478D-ACA0-75143B7F059D}"/>
    <dgm:cxn modelId="{7329DA62-A459-4A2E-B97C-F5002264E97E}" type="presOf" srcId="{8E2F82BA-387D-4B76-9B66-5AF3C6C77F22}" destId="{675F8C24-9514-499F-96FF-C375A77DC439}" srcOrd="0" destOrd="0" presId="urn:microsoft.com/office/officeart/2024/3/layout/hArchList1"/>
    <dgm:cxn modelId="{48642C48-7539-4FD5-AAB7-75F94BEC0F2C}" type="presOf" srcId="{4F2CF946-A332-4685-B704-8BA60A457A55}" destId="{A8EF978E-B0D3-463D-9450-5AA5BEC13B9A}" srcOrd="0" destOrd="0" presId="urn:microsoft.com/office/officeart/2024/3/layout/hArchList1"/>
    <dgm:cxn modelId="{DB61BC4E-B463-477C-A52F-809891F8F0EF}" type="presOf" srcId="{298D2807-200F-45BA-AAC7-733DEEAF9308}" destId="{CB5423A5-E4EE-4732-BD39-B86323954DF9}" srcOrd="0" destOrd="0" presId="urn:microsoft.com/office/officeart/2024/3/layout/hArchList1"/>
    <dgm:cxn modelId="{0A656F50-176C-4817-B01B-FF007F8DEAC8}" type="presOf" srcId="{F36A238B-B4DB-40D0-9689-E64D105B646A}" destId="{4C838974-A786-4AF1-8403-3501832E6D18}" srcOrd="0" destOrd="0" presId="urn:microsoft.com/office/officeart/2024/3/layout/hArchList1"/>
    <dgm:cxn modelId="{5BBF709B-63D9-433A-96E6-142B809442C3}" type="presOf" srcId="{3129F3BC-11A7-4018-8AFF-B865EC243173}" destId="{C24E14B2-2BF9-4E06-8638-A11C5C5A04EE}" srcOrd="0" destOrd="0" presId="urn:microsoft.com/office/officeart/2024/3/layout/hArchList1"/>
    <dgm:cxn modelId="{A11E34A1-BA6D-4DA8-9782-CBED64A6479C}" srcId="{F36A238B-B4DB-40D0-9689-E64D105B646A}" destId="{C2B3D06A-C9C0-4A3B-96B7-E862D24BC816}" srcOrd="0" destOrd="0" parTransId="{D1D29869-1CD3-4FEF-9A1E-6033CC65C316}" sibTransId="{CDB0648E-24C5-42D8-AC9E-106F1798D955}"/>
    <dgm:cxn modelId="{407F6BB2-AA81-4F94-932D-DC5EA435BB7D}" srcId="{F36A238B-B4DB-40D0-9689-E64D105B646A}" destId="{CAC5517B-AC91-4A2F-9EFF-177E92A14D8E}" srcOrd="1" destOrd="0" parTransId="{5A326D05-7CB8-4928-AE60-F970AEDFB431}" sibTransId="{7A364BDC-927E-4C41-8889-7F0587EF7EAD}"/>
    <dgm:cxn modelId="{3B6224CF-40C5-42AC-B956-5A676380F92C}" type="presOf" srcId="{7A364BDC-927E-4C41-8889-7F0587EF7EAD}" destId="{53E83398-3494-46C7-B2F5-3848457457B7}" srcOrd="0" destOrd="0" presId="urn:microsoft.com/office/officeart/2024/3/layout/hArchList1"/>
    <dgm:cxn modelId="{DA5DF0F1-5F12-47F6-9B92-AD19150FD5F0}" type="presOf" srcId="{CDB0648E-24C5-42D8-AC9E-106F1798D955}" destId="{381FE941-68D1-4279-BED6-B5734C1B79F7}" srcOrd="0" destOrd="0" presId="urn:microsoft.com/office/officeart/2024/3/layout/hArchList1"/>
    <dgm:cxn modelId="{A42851F5-1ACF-4FBD-9B3F-0F7B50BA2988}" srcId="{C2B3D06A-C9C0-4A3B-96B7-E862D24BC816}" destId="{4F2CF946-A332-4685-B704-8BA60A457A55}" srcOrd="0" destOrd="0" parTransId="{B3519944-2E2F-4F5F-8528-F8AB8AC55990}" sibTransId="{282CF8E0-313D-41FE-8412-759CF2AF2183}"/>
    <dgm:cxn modelId="{0A7724DF-3F3D-4357-BD2E-DA5FB8E4ADFA}" type="presParOf" srcId="{4C838974-A786-4AF1-8403-3501832E6D18}" destId="{3526EF00-D776-4D60-A0DC-AD0F474F2564}" srcOrd="0" destOrd="0" presId="urn:microsoft.com/office/officeart/2024/3/layout/hArchList1"/>
    <dgm:cxn modelId="{C2380B26-80BC-4D4C-8C6D-3CED87932293}" type="presParOf" srcId="{3526EF00-D776-4D60-A0DC-AD0F474F2564}" destId="{12FFF2A0-701E-4AA0-8B35-A03B0144E574}" srcOrd="0" destOrd="0" presId="urn:microsoft.com/office/officeart/2024/3/layout/hArchList1"/>
    <dgm:cxn modelId="{85ECFA45-C668-4AB9-9460-02E80A31C0D0}" type="presParOf" srcId="{3526EF00-D776-4D60-A0DC-AD0F474F2564}" destId="{A8EF978E-B0D3-463D-9450-5AA5BEC13B9A}" srcOrd="1" destOrd="0" presId="urn:microsoft.com/office/officeart/2024/3/layout/hArchList1"/>
    <dgm:cxn modelId="{1143E901-00FB-4DD8-A5E2-85A9D50A3FA9}" type="presParOf" srcId="{4C838974-A786-4AF1-8403-3501832E6D18}" destId="{381FE941-68D1-4279-BED6-B5734C1B79F7}" srcOrd="1" destOrd="0" presId="urn:microsoft.com/office/officeart/2024/3/layout/hArchList1"/>
    <dgm:cxn modelId="{086A6ECB-FF6D-46E4-AD5E-290CA79F0C48}" type="presParOf" srcId="{4C838974-A786-4AF1-8403-3501832E6D18}" destId="{2D0BBF37-1E22-4DDB-BE7C-33E627418815}" srcOrd="2" destOrd="0" presId="urn:microsoft.com/office/officeart/2024/3/layout/hArchList1"/>
    <dgm:cxn modelId="{8F571E66-1FCE-47FE-B416-640F0DB6AFD5}" type="presParOf" srcId="{2D0BBF37-1E22-4DDB-BE7C-33E627418815}" destId="{255FD1F6-4C66-4C12-BC70-B6CF90D9D2DB}" srcOrd="0" destOrd="0" presId="urn:microsoft.com/office/officeart/2024/3/layout/hArchList1"/>
    <dgm:cxn modelId="{5773C74E-2394-4E0D-84EA-D5FBD5D3C1D6}" type="presParOf" srcId="{2D0BBF37-1E22-4DDB-BE7C-33E627418815}" destId="{C24E14B2-2BF9-4E06-8638-A11C5C5A04EE}" srcOrd="1" destOrd="0" presId="urn:microsoft.com/office/officeart/2024/3/layout/hArchList1"/>
    <dgm:cxn modelId="{E15FF5BE-13FC-440A-985A-12A82D6FCC16}" type="presParOf" srcId="{4C838974-A786-4AF1-8403-3501832E6D18}" destId="{53E83398-3494-46C7-B2F5-3848457457B7}" srcOrd="3" destOrd="0" presId="urn:microsoft.com/office/officeart/2024/3/layout/hArchList1"/>
    <dgm:cxn modelId="{635185DA-FC07-40AD-B3E8-FF4E8C6DC10E}" type="presParOf" srcId="{4C838974-A786-4AF1-8403-3501832E6D18}" destId="{A465B0B9-3335-41D8-A71E-4A58448B6B0A}" srcOrd="4" destOrd="0" presId="urn:microsoft.com/office/officeart/2024/3/layout/hArchList1"/>
    <dgm:cxn modelId="{9A72A7DD-6258-45F8-A0FA-873E6552DFC5}" type="presParOf" srcId="{A465B0B9-3335-41D8-A71E-4A58448B6B0A}" destId="{CB5423A5-E4EE-4732-BD39-B86323954DF9}" srcOrd="0" destOrd="0" presId="urn:microsoft.com/office/officeart/2024/3/layout/hArchList1"/>
    <dgm:cxn modelId="{A88347B7-C1EC-4923-8A7D-611C9048565E}" type="presParOf" srcId="{A465B0B9-3335-41D8-A71E-4A58448B6B0A}" destId="{675F8C24-9514-499F-96FF-C375A77DC439}" srcOrd="1" destOrd="0" presId="urn:microsoft.com/office/officeart/2024/3/layout/hArc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EDB9EE-A979-4AF9-93E8-56A3890C7FB2}">
      <dsp:nvSpPr>
        <dsp:cNvPr id="0" name=""/>
        <dsp:cNvSpPr/>
      </dsp:nvSpPr>
      <dsp:spPr>
        <a:xfrm>
          <a:off x="0" y="0"/>
          <a:ext cx="1155278" cy="1155278"/>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23250" r="2751" b="1"/>
          <a:stretch/>
        </a:blipFill>
        <a:ln>
          <a:noFill/>
        </a:ln>
        <a:effectLst/>
      </dsp:spPr>
      <dsp:style>
        <a:lnRef idx="0">
          <a:scrgbClr r="0" g="0" b="0"/>
        </a:lnRef>
        <a:fillRef idx="3">
          <a:scrgbClr r="0" g="0" b="0"/>
        </a:fillRef>
        <a:effectRef idx="2">
          <a:scrgbClr r="0" g="0" b="0"/>
        </a:effectRef>
        <a:fontRef idx="minor">
          <a:schemeClr val="lt1"/>
        </a:fontRef>
      </dsp:style>
    </dsp:sp>
    <dsp:sp modelId="{ED0C11C3-7D1B-4655-84FC-0CAF2FB2C42A}">
      <dsp:nvSpPr>
        <dsp:cNvPr id="0" name=""/>
        <dsp:cNvSpPr/>
      </dsp:nvSpPr>
      <dsp:spPr>
        <a:xfrm>
          <a:off x="1335278" y="0"/>
          <a:ext cx="5522086" cy="508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1590" rIns="21590" bIns="21590" numCol="1" spcCol="1270" anchor="t" anchorCtr="0">
          <a:noAutofit/>
        </a:bodyPr>
        <a:lstStyle/>
        <a:p>
          <a:pPr marL="0" lvl="0" indent="0" algn="l" defTabSz="755650">
            <a:lnSpc>
              <a:spcPct val="100000"/>
            </a:lnSpc>
            <a:spcBef>
              <a:spcPct val="0"/>
            </a:spcBef>
            <a:spcAft>
              <a:spcPct val="35000"/>
            </a:spcAft>
            <a:buNone/>
            <a:defRPr b="1"/>
          </a:pPr>
          <a:r>
            <a:rPr lang="en-US" sz="1700" kern="1200"/>
            <a:t>Emotional Recognition in Toddlers</a:t>
          </a:r>
        </a:p>
      </dsp:txBody>
      <dsp:txXfrm>
        <a:off x="1335278" y="0"/>
        <a:ext cx="5522086" cy="508022"/>
      </dsp:txXfrm>
    </dsp:sp>
    <dsp:sp modelId="{4492CED6-DDC7-482F-B009-7D68A7A9F0EB}">
      <dsp:nvSpPr>
        <dsp:cNvPr id="0" name=""/>
        <dsp:cNvSpPr/>
      </dsp:nvSpPr>
      <dsp:spPr>
        <a:xfrm>
          <a:off x="1335278" y="508022"/>
          <a:ext cx="5522086" cy="630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510" rIns="16510" bIns="16510" numCol="1" spcCol="1270" anchor="t" anchorCtr="0">
          <a:noAutofit/>
        </a:bodyPr>
        <a:lstStyle/>
        <a:p>
          <a:pPr marL="0" lvl="0" indent="0" algn="l" defTabSz="577850">
            <a:lnSpc>
              <a:spcPct val="100000"/>
            </a:lnSpc>
            <a:spcBef>
              <a:spcPct val="0"/>
            </a:spcBef>
            <a:spcAft>
              <a:spcPct val="35000"/>
            </a:spcAft>
            <a:buNone/>
          </a:pPr>
          <a:r>
            <a:rPr lang="en-US" sz="1300" kern="1200"/>
            <a:t>Toddlers start to recognize their own emotions and the feelings of others during early development stages.</a:t>
          </a:r>
        </a:p>
      </dsp:txBody>
      <dsp:txXfrm>
        <a:off x="1335278" y="508022"/>
        <a:ext cx="5522086" cy="630617"/>
      </dsp:txXfrm>
    </dsp:sp>
    <dsp:sp modelId="{9D0CCB37-D4A0-438D-82CC-18F8F45A3055}">
      <dsp:nvSpPr>
        <dsp:cNvPr id="0" name=""/>
        <dsp:cNvSpPr/>
      </dsp:nvSpPr>
      <dsp:spPr>
        <a:xfrm>
          <a:off x="0" y="1247700"/>
          <a:ext cx="1155278" cy="115527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l="10500" r="22752" b="3"/>
          <a:stretch/>
        </a:blipFill>
        <a:ln>
          <a:noFill/>
        </a:ln>
        <a:effectLst/>
      </dsp:spPr>
      <dsp:style>
        <a:lnRef idx="0">
          <a:scrgbClr r="0" g="0" b="0"/>
        </a:lnRef>
        <a:fillRef idx="3">
          <a:scrgbClr r="0" g="0" b="0"/>
        </a:fillRef>
        <a:effectRef idx="2">
          <a:scrgbClr r="0" g="0" b="0"/>
        </a:effectRef>
        <a:fontRef idx="minor">
          <a:schemeClr val="lt1"/>
        </a:fontRef>
      </dsp:style>
    </dsp:sp>
    <dsp:sp modelId="{F72D57BC-4B6B-4A3A-B601-BCDD15EE05A7}">
      <dsp:nvSpPr>
        <dsp:cNvPr id="0" name=""/>
        <dsp:cNvSpPr/>
      </dsp:nvSpPr>
      <dsp:spPr>
        <a:xfrm>
          <a:off x="1335278" y="1247700"/>
          <a:ext cx="5522086" cy="4735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1590" rIns="21590" bIns="21590" numCol="1" spcCol="1270" anchor="t" anchorCtr="0">
          <a:noAutofit/>
        </a:bodyPr>
        <a:lstStyle/>
        <a:p>
          <a:pPr marL="0" lvl="0" indent="0" algn="l" defTabSz="755650">
            <a:lnSpc>
              <a:spcPct val="100000"/>
            </a:lnSpc>
            <a:spcBef>
              <a:spcPct val="0"/>
            </a:spcBef>
            <a:spcAft>
              <a:spcPct val="35000"/>
            </a:spcAft>
            <a:buNone/>
            <a:defRPr b="1"/>
          </a:pPr>
          <a:r>
            <a:rPr lang="en-US" sz="1700" kern="1200"/>
            <a:t>Learning Emotional Regulation</a:t>
          </a:r>
        </a:p>
      </dsp:txBody>
      <dsp:txXfrm>
        <a:off x="1335278" y="1247700"/>
        <a:ext cx="5522086" cy="473519"/>
      </dsp:txXfrm>
    </dsp:sp>
    <dsp:sp modelId="{0E32202F-116A-4259-B4AF-33CBE72AA79D}">
      <dsp:nvSpPr>
        <dsp:cNvPr id="0" name=""/>
        <dsp:cNvSpPr/>
      </dsp:nvSpPr>
      <dsp:spPr>
        <a:xfrm>
          <a:off x="1335278" y="1721219"/>
          <a:ext cx="5522086" cy="681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510" rIns="16510" bIns="16510" numCol="1" spcCol="1270" anchor="t" anchorCtr="0">
          <a:noAutofit/>
        </a:bodyPr>
        <a:lstStyle/>
        <a:p>
          <a:pPr marL="0" lvl="0" indent="0" algn="l" defTabSz="577850">
            <a:lnSpc>
              <a:spcPct val="100000"/>
            </a:lnSpc>
            <a:spcBef>
              <a:spcPct val="0"/>
            </a:spcBef>
            <a:spcAft>
              <a:spcPct val="35000"/>
            </a:spcAft>
            <a:buNone/>
          </a:pPr>
          <a:r>
            <a:rPr lang="en-US" sz="1300" kern="1200"/>
            <a:t>Toddlers gradually develop the ability to regulate emotions with time and experience.</a:t>
          </a:r>
        </a:p>
      </dsp:txBody>
      <dsp:txXfrm>
        <a:off x="1335278" y="1721219"/>
        <a:ext cx="5522086" cy="681759"/>
      </dsp:txXfrm>
    </dsp:sp>
    <dsp:sp modelId="{BC13B56C-52EC-4C78-B8AF-6EF8900A1169}">
      <dsp:nvSpPr>
        <dsp:cNvPr id="0" name=""/>
        <dsp:cNvSpPr/>
      </dsp:nvSpPr>
      <dsp:spPr>
        <a:xfrm>
          <a:off x="0" y="2495401"/>
          <a:ext cx="1155278" cy="115527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l="13201" r="2546" b="-4"/>
          <a:stretch/>
        </a:blipFill>
        <a:ln>
          <a:noFill/>
        </a:ln>
        <a:effectLst/>
      </dsp:spPr>
      <dsp:style>
        <a:lnRef idx="0">
          <a:scrgbClr r="0" g="0" b="0"/>
        </a:lnRef>
        <a:fillRef idx="3">
          <a:scrgbClr r="0" g="0" b="0"/>
        </a:fillRef>
        <a:effectRef idx="2">
          <a:scrgbClr r="0" g="0" b="0"/>
        </a:effectRef>
        <a:fontRef idx="minor">
          <a:schemeClr val="lt1"/>
        </a:fontRef>
      </dsp:style>
    </dsp:sp>
    <dsp:sp modelId="{1145550F-3D61-4EFA-BD32-094E06E41586}">
      <dsp:nvSpPr>
        <dsp:cNvPr id="0" name=""/>
        <dsp:cNvSpPr/>
      </dsp:nvSpPr>
      <dsp:spPr>
        <a:xfrm>
          <a:off x="1335278" y="2495401"/>
          <a:ext cx="5522086" cy="4735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1590" rIns="21590" bIns="21590" numCol="1" spcCol="1270" anchor="t" anchorCtr="0">
          <a:noAutofit/>
        </a:bodyPr>
        <a:lstStyle/>
        <a:p>
          <a:pPr marL="0" lvl="0" indent="0" algn="l" defTabSz="755650">
            <a:lnSpc>
              <a:spcPct val="100000"/>
            </a:lnSpc>
            <a:spcBef>
              <a:spcPct val="0"/>
            </a:spcBef>
            <a:spcAft>
              <a:spcPct val="35000"/>
            </a:spcAft>
            <a:buNone/>
            <a:defRPr b="1"/>
          </a:pPr>
          <a:r>
            <a:rPr lang="en-US" sz="1700" kern="1200"/>
            <a:t>Role of Caregiver Support</a:t>
          </a:r>
        </a:p>
      </dsp:txBody>
      <dsp:txXfrm>
        <a:off x="1335278" y="2495401"/>
        <a:ext cx="5522086" cy="473519"/>
      </dsp:txXfrm>
    </dsp:sp>
    <dsp:sp modelId="{FEA5018C-97B7-4964-A563-07CD10C5E97A}">
      <dsp:nvSpPr>
        <dsp:cNvPr id="0" name=""/>
        <dsp:cNvSpPr/>
      </dsp:nvSpPr>
      <dsp:spPr>
        <a:xfrm>
          <a:off x="1335278" y="2968920"/>
          <a:ext cx="5522086" cy="681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510" rIns="16510" bIns="16510" numCol="1" spcCol="1270" anchor="t" anchorCtr="0">
          <a:noAutofit/>
        </a:bodyPr>
        <a:lstStyle/>
        <a:p>
          <a:pPr marL="0" lvl="0" indent="0" algn="l" defTabSz="577850">
            <a:lnSpc>
              <a:spcPct val="100000"/>
            </a:lnSpc>
            <a:spcBef>
              <a:spcPct val="0"/>
            </a:spcBef>
            <a:spcAft>
              <a:spcPct val="35000"/>
            </a:spcAft>
            <a:buNone/>
          </a:pPr>
          <a:r>
            <a:rPr lang="en-US" sz="1300" kern="1200"/>
            <a:t>Caregiver involvement is essential for teaching toddlers healthy emotional coping strategies.</a:t>
          </a:r>
        </a:p>
      </dsp:txBody>
      <dsp:txXfrm>
        <a:off x="1335278" y="2968920"/>
        <a:ext cx="5522086" cy="6817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FF2A0-701E-4AA0-8B35-A03B0144E574}">
      <dsp:nvSpPr>
        <dsp:cNvPr id="0" name=""/>
        <dsp:cNvSpPr/>
      </dsp:nvSpPr>
      <dsp:spPr>
        <a:xfrm>
          <a:off x="0" y="0"/>
          <a:ext cx="2142926" cy="826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1590" rIns="21590" bIns="21590" numCol="1" spcCol="1270" anchor="t" anchorCtr="0">
          <a:noAutofit/>
        </a:bodyPr>
        <a:lstStyle/>
        <a:p>
          <a:pPr marL="0" lvl="0" indent="0" algn="l" defTabSz="755650">
            <a:lnSpc>
              <a:spcPct val="100000"/>
            </a:lnSpc>
            <a:spcBef>
              <a:spcPct val="0"/>
            </a:spcBef>
            <a:spcAft>
              <a:spcPct val="35000"/>
            </a:spcAft>
            <a:buNone/>
            <a:defRPr b="1"/>
          </a:pPr>
          <a:r>
            <a:rPr lang="en-US" sz="1700" b="0" kern="1200" baseline="0"/>
            <a:t>Early Learning Foundations</a:t>
          </a:r>
          <a:endParaRPr lang="en-US" sz="1700" kern="1200"/>
        </a:p>
      </dsp:txBody>
      <dsp:txXfrm>
        <a:off x="0" y="0"/>
        <a:ext cx="2142926" cy="826417"/>
      </dsp:txXfrm>
    </dsp:sp>
    <dsp:sp modelId="{A8EF978E-B0D3-463D-9450-5AA5BEC13B9A}">
      <dsp:nvSpPr>
        <dsp:cNvPr id="0" name=""/>
        <dsp:cNvSpPr/>
      </dsp:nvSpPr>
      <dsp:spPr>
        <a:xfrm>
          <a:off x="0" y="826417"/>
          <a:ext cx="2142926" cy="2794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6510" rIns="16510" bIns="16510" numCol="1" spcCol="1270" anchor="t" anchorCtr="0">
          <a:noAutofit/>
        </a:bodyPr>
        <a:lstStyle/>
        <a:p>
          <a:pPr marL="0" lvl="0" indent="0" algn="l" defTabSz="577850">
            <a:lnSpc>
              <a:spcPct val="100000"/>
            </a:lnSpc>
            <a:spcBef>
              <a:spcPct val="0"/>
            </a:spcBef>
            <a:spcAft>
              <a:spcPct val="35000"/>
            </a:spcAft>
            <a:buNone/>
          </a:pPr>
          <a:r>
            <a:rPr lang="en-US" sz="1300" kern="1200" baseline="0"/>
            <a:t>Grasping core principles of early learning supports toddlers' healthy cognitive and social development.</a:t>
          </a:r>
          <a:endParaRPr lang="en-US" sz="1300" kern="1200"/>
        </a:p>
      </dsp:txBody>
      <dsp:txXfrm>
        <a:off x="0" y="826417"/>
        <a:ext cx="2142926" cy="2794079"/>
      </dsp:txXfrm>
    </dsp:sp>
    <dsp:sp modelId="{255FD1F6-4C66-4C12-BC70-B6CF90D9D2DB}">
      <dsp:nvSpPr>
        <dsp:cNvPr id="0" name=""/>
        <dsp:cNvSpPr/>
      </dsp:nvSpPr>
      <dsp:spPr>
        <a:xfrm>
          <a:off x="2357219" y="0"/>
          <a:ext cx="2142926" cy="826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1590" rIns="21590" bIns="21590" numCol="1" spcCol="1270" anchor="t" anchorCtr="0">
          <a:noAutofit/>
        </a:bodyPr>
        <a:lstStyle/>
        <a:p>
          <a:pPr marL="0" lvl="0" indent="0" algn="l" defTabSz="755650">
            <a:lnSpc>
              <a:spcPct val="100000"/>
            </a:lnSpc>
            <a:spcBef>
              <a:spcPct val="0"/>
            </a:spcBef>
            <a:spcAft>
              <a:spcPct val="35000"/>
            </a:spcAft>
            <a:buNone/>
            <a:defRPr b="1"/>
          </a:pPr>
          <a:r>
            <a:rPr lang="en-US" sz="1700" b="0" kern="1200" baseline="0"/>
            <a:t>Social-Emotional Growth</a:t>
          </a:r>
          <a:endParaRPr lang="en-US" sz="1700" kern="1200"/>
        </a:p>
      </dsp:txBody>
      <dsp:txXfrm>
        <a:off x="2357219" y="0"/>
        <a:ext cx="2142926" cy="826417"/>
      </dsp:txXfrm>
    </dsp:sp>
    <dsp:sp modelId="{C24E14B2-2BF9-4E06-8638-A11C5C5A04EE}">
      <dsp:nvSpPr>
        <dsp:cNvPr id="0" name=""/>
        <dsp:cNvSpPr/>
      </dsp:nvSpPr>
      <dsp:spPr>
        <a:xfrm>
          <a:off x="2357219" y="826417"/>
          <a:ext cx="2142926" cy="2794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6510" rIns="16510" bIns="16510" numCol="1" spcCol="1270" anchor="t" anchorCtr="0">
          <a:noAutofit/>
        </a:bodyPr>
        <a:lstStyle/>
        <a:p>
          <a:pPr marL="0" lvl="0" indent="0" algn="l" defTabSz="577850">
            <a:lnSpc>
              <a:spcPct val="100000"/>
            </a:lnSpc>
            <a:spcBef>
              <a:spcPct val="0"/>
            </a:spcBef>
            <a:spcAft>
              <a:spcPct val="35000"/>
            </a:spcAft>
            <a:buNone/>
          </a:pPr>
          <a:r>
            <a:rPr lang="en-US" sz="1300" kern="1200" baseline="0"/>
            <a:t>Responsive care fosters toddlers' social-emotional well-being essential for future success.</a:t>
          </a:r>
          <a:endParaRPr lang="en-US" sz="1300" kern="1200"/>
        </a:p>
      </dsp:txBody>
      <dsp:txXfrm>
        <a:off x="2357219" y="826417"/>
        <a:ext cx="2142926" cy="2794079"/>
      </dsp:txXfrm>
    </dsp:sp>
    <dsp:sp modelId="{CB5423A5-E4EE-4732-BD39-B86323954DF9}">
      <dsp:nvSpPr>
        <dsp:cNvPr id="0" name=""/>
        <dsp:cNvSpPr/>
      </dsp:nvSpPr>
      <dsp:spPr>
        <a:xfrm>
          <a:off x="4714438" y="0"/>
          <a:ext cx="2142926" cy="826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1590" rIns="21590" bIns="21590" numCol="1" spcCol="1270" anchor="t" anchorCtr="0">
          <a:noAutofit/>
        </a:bodyPr>
        <a:lstStyle/>
        <a:p>
          <a:pPr marL="0" lvl="0" indent="0" algn="l" defTabSz="755650">
            <a:lnSpc>
              <a:spcPct val="100000"/>
            </a:lnSpc>
            <a:spcBef>
              <a:spcPct val="0"/>
            </a:spcBef>
            <a:spcAft>
              <a:spcPct val="35000"/>
            </a:spcAft>
            <a:buNone/>
            <a:defRPr b="1"/>
          </a:pPr>
          <a:r>
            <a:rPr lang="en-US" sz="1700" b="0" kern="1200" baseline="0"/>
            <a:t>Research-Informed Approaches</a:t>
          </a:r>
          <a:endParaRPr lang="en-US" sz="1700" kern="1200"/>
        </a:p>
      </dsp:txBody>
      <dsp:txXfrm>
        <a:off x="4714438" y="0"/>
        <a:ext cx="2142926" cy="826417"/>
      </dsp:txXfrm>
    </dsp:sp>
    <dsp:sp modelId="{675F8C24-9514-499F-96FF-C375A77DC439}">
      <dsp:nvSpPr>
        <dsp:cNvPr id="0" name=""/>
        <dsp:cNvSpPr/>
      </dsp:nvSpPr>
      <dsp:spPr>
        <a:xfrm>
          <a:off x="4714438" y="826417"/>
          <a:ext cx="2142926" cy="2794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6510" rIns="16510" bIns="16510" numCol="1" spcCol="1270" anchor="t" anchorCtr="0">
          <a:noAutofit/>
        </a:bodyPr>
        <a:lstStyle/>
        <a:p>
          <a:pPr marL="0" lvl="0" indent="0" algn="l" defTabSz="577850">
            <a:lnSpc>
              <a:spcPct val="100000"/>
            </a:lnSpc>
            <a:spcBef>
              <a:spcPct val="0"/>
            </a:spcBef>
            <a:spcAft>
              <a:spcPct val="35000"/>
            </a:spcAft>
            <a:buNone/>
          </a:pPr>
          <a:r>
            <a:rPr lang="en-US" sz="1300" kern="1200" baseline="0"/>
            <a:t>Using research-based strategies ensures effective support for toddlers' lifelong learning.</a:t>
          </a:r>
          <a:endParaRPr lang="en-US" sz="1300" kern="1200"/>
        </a:p>
      </dsp:txBody>
      <dsp:txXfrm>
        <a:off x="4714438" y="826417"/>
        <a:ext cx="2142926" cy="2794079"/>
      </dsp:txXfrm>
    </dsp:sp>
  </dsp:spTree>
</dsp:drawing>
</file>

<file path=ppt/diagrams/layout1.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D12254D-5759-4EB3-BF8D-D68E90DC2D7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81A69FF-7820-4FCC-B849-D3678A21A4F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0D95BA-7ABD-45D4-B691-9F58B13542F8}" type="datetimeFigureOut">
              <a:rPr lang="en-US" smtClean="0"/>
              <a:t>1/4/2026</a:t>
            </a:fld>
            <a:endParaRPr lang="en-US" dirty="0"/>
          </a:p>
        </p:txBody>
      </p:sp>
      <p:sp>
        <p:nvSpPr>
          <p:cNvPr id="4" name="Footer Placeholder 3">
            <a:extLst>
              <a:ext uri="{FF2B5EF4-FFF2-40B4-BE49-F238E27FC236}">
                <a16:creationId xmlns:a16="http://schemas.microsoft.com/office/drawing/2014/main" id="{D4FAC37F-43E8-47E4-A8D1-19743C11367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7D279E6-0ADC-4707-A0E5-8B8058228FF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03308A-A8B4-43FF-8C57-7C15CEEAA8C3}" type="slidenum">
              <a:rPr lang="en-US" smtClean="0"/>
              <a:t>‹#›</a:t>
            </a:fld>
            <a:endParaRPr lang="en-US" dirty="0"/>
          </a:p>
        </p:txBody>
      </p:sp>
    </p:spTree>
    <p:extLst>
      <p:ext uri="{BB962C8B-B14F-4D97-AF65-F5344CB8AC3E}">
        <p14:creationId xmlns:p14="http://schemas.microsoft.com/office/powerpoint/2010/main" val="15633272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9D14A6-BAC8-4A71-919C-314181CF34EF}" type="datetimeFigureOut">
              <a:rPr lang="en-US" smtClean="0"/>
              <a:t>1/4/2026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2F9892-4FA8-4E47-8751-DA9332AF5A19}" type="slidenum">
              <a:rPr lang="en-US" smtClean="0"/>
              <a:t>‹#›</a:t>
            </a:fld>
            <a:endParaRPr lang="en-US" dirty="0"/>
          </a:p>
        </p:txBody>
      </p:sp>
    </p:spTree>
    <p:extLst>
      <p:ext uri="{BB962C8B-B14F-4D97-AF65-F5344CB8AC3E}">
        <p14:creationId xmlns:p14="http://schemas.microsoft.com/office/powerpoint/2010/main" val="4267596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AI-generated content may be incorrect.
---
This presentation explores the essential principles guiding early learning and social-emotional growth in toddlers between 24 and 36 months old. It highlights developmental milestones, caregiving approaches, and recent research findings relevant to toddler development.
</a:t>
            </a:r>
          </a:p>
        </p:txBody>
      </p:sp>
      <p:sp>
        <p:nvSpPr>
          <p:cNvPr id="4" name="Slide Number Placeholder 3"/>
          <p:cNvSpPr>
            <a:spLocks noGrp="1"/>
          </p:cNvSpPr>
          <p:nvPr>
            <p:ph type="sldNum" sz="quarter" idx="5"/>
          </p:nvPr>
        </p:nvSpPr>
        <p:spPr/>
        <p:txBody>
          <a:bodyPr/>
          <a:lstStyle/>
          <a:p>
            <a:fld id="{B62F9892-4FA8-4E47-8751-DA9332AF5A19}" type="slidenum">
              <a:rPr lang="en-US" smtClean="0"/>
              <a:t>1</a:t>
            </a:fld>
            <a:endParaRPr lang="en-US" dirty="0"/>
          </a:p>
        </p:txBody>
      </p:sp>
    </p:spTree>
    <p:extLst>
      <p:ext uri="{BB962C8B-B14F-4D97-AF65-F5344CB8AC3E}">
        <p14:creationId xmlns:p14="http://schemas.microsoft.com/office/powerpoint/2010/main" val="908282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Toddlers start to show interest in peers, developing skills such as sharing, turn-taking, and cooperation. These early social interactions support empathy and communication abilities.
Image source: Microsoft 365 content library
</a:t>
            </a:r>
          </a:p>
        </p:txBody>
      </p:sp>
      <p:sp>
        <p:nvSpPr>
          <p:cNvPr id="4" name="Slide Number Placeholder 3"/>
          <p:cNvSpPr>
            <a:spLocks noGrp="1"/>
          </p:cNvSpPr>
          <p:nvPr>
            <p:ph type="sldNum" sz="quarter" idx="5"/>
          </p:nvPr>
        </p:nvSpPr>
        <p:spPr/>
        <p:txBody>
          <a:bodyPr/>
          <a:lstStyle/>
          <a:p>
            <a:fld id="{B62F9892-4FA8-4E47-8751-DA9332AF5A19}" type="slidenum">
              <a:rPr lang="en-US" smtClean="0"/>
              <a:t>10</a:t>
            </a:fld>
            <a:endParaRPr lang="en-US" dirty="0"/>
          </a:p>
        </p:txBody>
      </p:sp>
    </p:spTree>
    <p:extLst>
      <p:ext uri="{BB962C8B-B14F-4D97-AF65-F5344CB8AC3E}">
        <p14:creationId xmlns:p14="http://schemas.microsoft.com/office/powerpoint/2010/main" val="3922978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Recent research highlights critical periods of neural growth, the profound impact of responsive caregiving, and advances in understanding executive function development during toddlerhood.</a:t>
            </a:r>
          </a:p>
        </p:txBody>
      </p:sp>
      <p:sp>
        <p:nvSpPr>
          <p:cNvPr id="4" name="Slide Number Placeholder 3"/>
          <p:cNvSpPr>
            <a:spLocks noGrp="1"/>
          </p:cNvSpPr>
          <p:nvPr>
            <p:ph type="sldNum" sz="quarter" idx="5"/>
          </p:nvPr>
        </p:nvSpPr>
        <p:spPr/>
        <p:txBody>
          <a:bodyPr/>
          <a:lstStyle/>
          <a:p>
            <a:fld id="{B62F9892-4FA8-4E47-8751-DA9332AF5A19}" type="slidenum">
              <a:rPr lang="en-US" smtClean="0"/>
              <a:t>11</a:t>
            </a:fld>
            <a:endParaRPr lang="en-US" dirty="0"/>
          </a:p>
        </p:txBody>
      </p:sp>
    </p:spTree>
    <p:extLst>
      <p:ext uri="{BB962C8B-B14F-4D97-AF65-F5344CB8AC3E}">
        <p14:creationId xmlns:p14="http://schemas.microsoft.com/office/powerpoint/2010/main" val="1394555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Toddlers experience significant brain development during this period, with rapid neural connections forming. These critical windows shape cognitive, emotional, and social capacities.
Image source: Microsoft 365 content library
</a:t>
            </a:r>
          </a:p>
        </p:txBody>
      </p:sp>
      <p:sp>
        <p:nvSpPr>
          <p:cNvPr id="4" name="Slide Number Placeholder 3"/>
          <p:cNvSpPr>
            <a:spLocks noGrp="1"/>
          </p:cNvSpPr>
          <p:nvPr>
            <p:ph type="sldNum" sz="quarter" idx="5"/>
          </p:nvPr>
        </p:nvSpPr>
        <p:spPr/>
        <p:txBody>
          <a:bodyPr/>
          <a:lstStyle/>
          <a:p>
            <a:fld id="{B62F9892-4FA8-4E47-8751-DA9332AF5A19}" type="slidenum">
              <a:rPr lang="en-US" smtClean="0"/>
              <a:t>12</a:t>
            </a:fld>
            <a:endParaRPr lang="en-US" dirty="0"/>
          </a:p>
        </p:txBody>
      </p:sp>
    </p:spTree>
    <p:extLst>
      <p:ext uri="{BB962C8B-B14F-4D97-AF65-F5344CB8AC3E}">
        <p14:creationId xmlns:p14="http://schemas.microsoft.com/office/powerpoint/2010/main" val="952440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Responsive caregiving positively influences brain architecture, promoting secure attachment, stress regulation, and healthy development of cognitive and emotional skills.
Image source: Microsoft 365 content library
</a:t>
            </a:r>
          </a:p>
        </p:txBody>
      </p:sp>
      <p:sp>
        <p:nvSpPr>
          <p:cNvPr id="4" name="Slide Number Placeholder 3"/>
          <p:cNvSpPr>
            <a:spLocks noGrp="1"/>
          </p:cNvSpPr>
          <p:nvPr>
            <p:ph type="sldNum" sz="quarter" idx="5"/>
          </p:nvPr>
        </p:nvSpPr>
        <p:spPr/>
        <p:txBody>
          <a:bodyPr/>
          <a:lstStyle/>
          <a:p>
            <a:fld id="{B62F9892-4FA8-4E47-8751-DA9332AF5A19}" type="slidenum">
              <a:rPr lang="en-US" smtClean="0"/>
              <a:t>13</a:t>
            </a:fld>
            <a:endParaRPr lang="en-US" dirty="0"/>
          </a:p>
        </p:txBody>
      </p:sp>
    </p:spTree>
    <p:extLst>
      <p:ext uri="{BB962C8B-B14F-4D97-AF65-F5344CB8AC3E}">
        <p14:creationId xmlns:p14="http://schemas.microsoft.com/office/powerpoint/2010/main" val="2820314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Executive functions like attention control, working memory, and cognitive flexibility begin to emerge in toddler years, enabling better self-regulation and problem-solving capabilities.
Image source: Microsoft 365 content library
</a:t>
            </a:r>
          </a:p>
        </p:txBody>
      </p:sp>
      <p:sp>
        <p:nvSpPr>
          <p:cNvPr id="4" name="Slide Number Placeholder 3"/>
          <p:cNvSpPr>
            <a:spLocks noGrp="1"/>
          </p:cNvSpPr>
          <p:nvPr>
            <p:ph type="sldNum" sz="quarter" idx="5"/>
          </p:nvPr>
        </p:nvSpPr>
        <p:spPr/>
        <p:txBody>
          <a:bodyPr/>
          <a:lstStyle/>
          <a:p>
            <a:fld id="{B62F9892-4FA8-4E47-8751-DA9332AF5A19}" type="slidenum">
              <a:rPr lang="en-US" smtClean="0"/>
              <a:t>14</a:t>
            </a:fld>
            <a:endParaRPr lang="en-US" dirty="0"/>
          </a:p>
        </p:txBody>
      </p:sp>
    </p:spTree>
    <p:extLst>
      <p:ext uri="{BB962C8B-B14F-4D97-AF65-F5344CB8AC3E}">
        <p14:creationId xmlns:p14="http://schemas.microsoft.com/office/powerpoint/2010/main" val="3826967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Effective early learning involves active parental engagement, interactive strategies, and collaboration between caregivers and educators to support toddlers’ holistic development.</a:t>
            </a:r>
          </a:p>
        </p:txBody>
      </p:sp>
      <p:sp>
        <p:nvSpPr>
          <p:cNvPr id="4" name="Slide Number Placeholder 3"/>
          <p:cNvSpPr>
            <a:spLocks noGrp="1"/>
          </p:cNvSpPr>
          <p:nvPr>
            <p:ph type="sldNum" sz="quarter" idx="5"/>
          </p:nvPr>
        </p:nvSpPr>
        <p:spPr/>
        <p:txBody>
          <a:bodyPr/>
          <a:lstStyle/>
          <a:p>
            <a:fld id="{B62F9892-4FA8-4E47-8751-DA9332AF5A19}" type="slidenum">
              <a:rPr lang="en-US" smtClean="0"/>
              <a:t>15</a:t>
            </a:fld>
            <a:endParaRPr lang="en-US" dirty="0"/>
          </a:p>
        </p:txBody>
      </p:sp>
    </p:spTree>
    <p:extLst>
      <p:ext uri="{BB962C8B-B14F-4D97-AF65-F5344CB8AC3E}">
        <p14:creationId xmlns:p14="http://schemas.microsoft.com/office/powerpoint/2010/main" val="30800269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Responsive parenting that listens and adapts to a toddler’s cues fosters secure attachments and encourages exploration and learning in a supportive environment.
Image source: Microsoft 365 content library
</a:t>
            </a:r>
          </a:p>
        </p:txBody>
      </p:sp>
      <p:sp>
        <p:nvSpPr>
          <p:cNvPr id="4" name="Slide Number Placeholder 3"/>
          <p:cNvSpPr>
            <a:spLocks noGrp="1"/>
          </p:cNvSpPr>
          <p:nvPr>
            <p:ph type="sldNum" sz="quarter" idx="5"/>
          </p:nvPr>
        </p:nvSpPr>
        <p:spPr/>
        <p:txBody>
          <a:bodyPr/>
          <a:lstStyle/>
          <a:p>
            <a:fld id="{B62F9892-4FA8-4E47-8751-DA9332AF5A19}" type="slidenum">
              <a:rPr lang="en-US" smtClean="0"/>
              <a:t>16</a:t>
            </a:fld>
            <a:endParaRPr lang="en-US" dirty="0"/>
          </a:p>
        </p:txBody>
      </p:sp>
    </p:spTree>
    <p:extLst>
      <p:ext uri="{BB962C8B-B14F-4D97-AF65-F5344CB8AC3E}">
        <p14:creationId xmlns:p14="http://schemas.microsoft.com/office/powerpoint/2010/main" val="6859059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Interactive learning strategies include shared reading, conversational turn-taking, and play that invites participation, which together strengthen language and social skills.
Image source: Microsoft 365 content library
</a:t>
            </a:r>
          </a:p>
        </p:txBody>
      </p:sp>
      <p:sp>
        <p:nvSpPr>
          <p:cNvPr id="4" name="Slide Number Placeholder 3"/>
          <p:cNvSpPr>
            <a:spLocks noGrp="1"/>
          </p:cNvSpPr>
          <p:nvPr>
            <p:ph type="sldNum" sz="quarter" idx="5"/>
          </p:nvPr>
        </p:nvSpPr>
        <p:spPr/>
        <p:txBody>
          <a:bodyPr/>
          <a:lstStyle/>
          <a:p>
            <a:fld id="{B62F9892-4FA8-4E47-8751-DA9332AF5A19}" type="slidenum">
              <a:rPr lang="en-US" smtClean="0"/>
              <a:t>17</a:t>
            </a:fld>
            <a:endParaRPr lang="en-US" dirty="0"/>
          </a:p>
        </p:txBody>
      </p:sp>
    </p:spTree>
    <p:extLst>
      <p:ext uri="{BB962C8B-B14F-4D97-AF65-F5344CB8AC3E}">
        <p14:creationId xmlns:p14="http://schemas.microsoft.com/office/powerpoint/2010/main" val="30968309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Collaboration between parents, caregivers, and educators ensures consistency in learning approaches and provides a network of support essential for toddler development.
Image source: Microsoft 365 content library
</a:t>
            </a:r>
          </a:p>
        </p:txBody>
      </p:sp>
      <p:sp>
        <p:nvSpPr>
          <p:cNvPr id="4" name="Slide Number Placeholder 3"/>
          <p:cNvSpPr>
            <a:spLocks noGrp="1"/>
          </p:cNvSpPr>
          <p:nvPr>
            <p:ph type="sldNum" sz="quarter" idx="5"/>
          </p:nvPr>
        </p:nvSpPr>
        <p:spPr/>
        <p:txBody>
          <a:bodyPr/>
          <a:lstStyle/>
          <a:p>
            <a:fld id="{B62F9892-4FA8-4E47-8751-DA9332AF5A19}" type="slidenum">
              <a:rPr lang="en-US" smtClean="0"/>
              <a:t>18</a:t>
            </a:fld>
            <a:endParaRPr lang="en-US" dirty="0"/>
          </a:p>
        </p:txBody>
      </p:sp>
    </p:spTree>
    <p:extLst>
      <p:ext uri="{BB962C8B-B14F-4D97-AF65-F5344CB8AC3E}">
        <p14:creationId xmlns:p14="http://schemas.microsoft.com/office/powerpoint/2010/main" val="10377182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Understanding fundamental principles of early learning and social-emotional development in toddlers enables caregivers and educators to support healthy growth. Responsive, interactive, and research-informed approaches create the foundation for lifelong learning and well-being.</a:t>
            </a:r>
          </a:p>
        </p:txBody>
      </p:sp>
      <p:sp>
        <p:nvSpPr>
          <p:cNvPr id="4" name="Slide Number Placeholder 3"/>
          <p:cNvSpPr>
            <a:spLocks noGrp="1"/>
          </p:cNvSpPr>
          <p:nvPr>
            <p:ph type="sldNum" sz="quarter" idx="5"/>
          </p:nvPr>
        </p:nvSpPr>
        <p:spPr/>
        <p:txBody>
          <a:bodyPr/>
          <a:lstStyle/>
          <a:p>
            <a:fld id="{B62F9892-4FA8-4E47-8751-DA9332AF5A19}" type="slidenum">
              <a:rPr lang="en-US" smtClean="0"/>
              <a:t>19</a:t>
            </a:fld>
            <a:endParaRPr lang="en-US" dirty="0"/>
          </a:p>
        </p:txBody>
      </p:sp>
    </p:spTree>
    <p:extLst>
      <p:ext uri="{BB962C8B-B14F-4D97-AF65-F5344CB8AC3E}">
        <p14:creationId xmlns:p14="http://schemas.microsoft.com/office/powerpoint/2010/main" val="248827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begin with the core principles of early learning for toddlers, followed by an overview of social, emotional, and attachment development. Next, we will discuss current research milestones in brain development, and conclude with parent-centered and interactive approaches to support toddlers.</a:t>
            </a:r>
          </a:p>
        </p:txBody>
      </p:sp>
      <p:sp>
        <p:nvSpPr>
          <p:cNvPr id="4" name="Slide Number Placeholder 3"/>
          <p:cNvSpPr>
            <a:spLocks noGrp="1"/>
          </p:cNvSpPr>
          <p:nvPr>
            <p:ph type="sldNum" sz="quarter" idx="5"/>
          </p:nvPr>
        </p:nvSpPr>
        <p:spPr/>
        <p:txBody>
          <a:bodyPr/>
          <a:lstStyle/>
          <a:p>
            <a:fld id="{B62F9892-4FA8-4E47-8751-DA9332AF5A19}" type="slidenum">
              <a:rPr lang="en-US" smtClean="0"/>
              <a:t>2</a:t>
            </a:fld>
            <a:endParaRPr lang="en-US" dirty="0"/>
          </a:p>
        </p:txBody>
      </p:sp>
    </p:spTree>
    <p:extLst>
      <p:ext uri="{BB962C8B-B14F-4D97-AF65-F5344CB8AC3E}">
        <p14:creationId xmlns:p14="http://schemas.microsoft.com/office/powerpoint/2010/main" val="3274954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Early learning in toddlers is driven by key principles such as play-based exploration, scaffolding, and recognizing each child's unique pace and interests. These principles help create an optimal learning environment.</a:t>
            </a:r>
          </a:p>
        </p:txBody>
      </p:sp>
      <p:sp>
        <p:nvSpPr>
          <p:cNvPr id="4" name="Slide Number Placeholder 3"/>
          <p:cNvSpPr>
            <a:spLocks noGrp="1"/>
          </p:cNvSpPr>
          <p:nvPr>
            <p:ph type="sldNum" sz="quarter" idx="5"/>
          </p:nvPr>
        </p:nvSpPr>
        <p:spPr/>
        <p:txBody>
          <a:bodyPr/>
          <a:lstStyle/>
          <a:p>
            <a:fld id="{B62F9892-4FA8-4E47-8751-DA9332AF5A19}" type="slidenum">
              <a:rPr lang="en-US" smtClean="0"/>
              <a:t>3</a:t>
            </a:fld>
            <a:endParaRPr lang="en-US" dirty="0"/>
          </a:p>
        </p:txBody>
      </p:sp>
    </p:spTree>
    <p:extLst>
      <p:ext uri="{BB962C8B-B14F-4D97-AF65-F5344CB8AC3E}">
        <p14:creationId xmlns:p14="http://schemas.microsoft.com/office/powerpoint/2010/main" val="2124198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Play-based exploration supports toddlers’ cognitive, physical, and emotional development. It allows children to discover their environment actively, fostering creativity, problem-solving skills, and independence.
Image source: Microsoft 365 content library
</a:t>
            </a:r>
          </a:p>
        </p:txBody>
      </p:sp>
      <p:sp>
        <p:nvSpPr>
          <p:cNvPr id="4" name="Slide Number Placeholder 3"/>
          <p:cNvSpPr>
            <a:spLocks noGrp="1"/>
          </p:cNvSpPr>
          <p:nvPr>
            <p:ph type="sldNum" sz="quarter" idx="5"/>
          </p:nvPr>
        </p:nvSpPr>
        <p:spPr/>
        <p:txBody>
          <a:bodyPr/>
          <a:lstStyle/>
          <a:p>
            <a:fld id="{B62F9892-4FA8-4E47-8751-DA9332AF5A19}" type="slidenum">
              <a:rPr lang="en-US" smtClean="0"/>
              <a:t>4</a:t>
            </a:fld>
            <a:endParaRPr lang="en-US" dirty="0"/>
          </a:p>
        </p:txBody>
      </p:sp>
    </p:spTree>
    <p:extLst>
      <p:ext uri="{BB962C8B-B14F-4D97-AF65-F5344CB8AC3E}">
        <p14:creationId xmlns:p14="http://schemas.microsoft.com/office/powerpoint/2010/main" val="3911058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Scaffolding involves adults providing support to toddlers just beyond their current abilities. Guided participation encourages children to engage in learning with appropriate assistance, promoting gradual mastery and confidence.
Image source: Microsoft 365 content library
</a:t>
            </a:r>
          </a:p>
        </p:txBody>
      </p:sp>
      <p:sp>
        <p:nvSpPr>
          <p:cNvPr id="4" name="Slide Number Placeholder 3"/>
          <p:cNvSpPr>
            <a:spLocks noGrp="1"/>
          </p:cNvSpPr>
          <p:nvPr>
            <p:ph type="sldNum" sz="quarter" idx="5"/>
          </p:nvPr>
        </p:nvSpPr>
        <p:spPr/>
        <p:txBody>
          <a:bodyPr/>
          <a:lstStyle/>
          <a:p>
            <a:fld id="{B62F9892-4FA8-4E47-8751-DA9332AF5A19}" type="slidenum">
              <a:rPr lang="en-US" smtClean="0"/>
              <a:t>5</a:t>
            </a:fld>
            <a:endParaRPr lang="en-US" dirty="0"/>
          </a:p>
        </p:txBody>
      </p:sp>
    </p:spTree>
    <p:extLst>
      <p:ext uri="{BB962C8B-B14F-4D97-AF65-F5344CB8AC3E}">
        <p14:creationId xmlns:p14="http://schemas.microsoft.com/office/powerpoint/2010/main" val="1203760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Every toddler learns differently, so respecting individual pace and interests is crucial. Tailoring activities to each child’s preferences helps maintain motivation and supports more meaningful learning experiences.
Image source: Microsoft 365 content library
</a:t>
            </a:r>
          </a:p>
        </p:txBody>
      </p:sp>
      <p:sp>
        <p:nvSpPr>
          <p:cNvPr id="4" name="Slide Number Placeholder 3"/>
          <p:cNvSpPr>
            <a:spLocks noGrp="1"/>
          </p:cNvSpPr>
          <p:nvPr>
            <p:ph type="sldNum" sz="quarter" idx="5"/>
          </p:nvPr>
        </p:nvSpPr>
        <p:spPr/>
        <p:txBody>
          <a:bodyPr/>
          <a:lstStyle/>
          <a:p>
            <a:fld id="{B62F9892-4FA8-4E47-8751-DA9332AF5A19}" type="slidenum">
              <a:rPr lang="en-US" smtClean="0"/>
              <a:t>6</a:t>
            </a:fld>
            <a:endParaRPr lang="en-US" dirty="0"/>
          </a:p>
        </p:txBody>
      </p:sp>
    </p:spTree>
    <p:extLst>
      <p:ext uri="{BB962C8B-B14F-4D97-AF65-F5344CB8AC3E}">
        <p14:creationId xmlns:p14="http://schemas.microsoft.com/office/powerpoint/2010/main" val="4077973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section examines how toddlers form attachments, recognize and regulate emotions, and develop emerging social skills that lay the foundation for future relationships.</a:t>
            </a:r>
          </a:p>
        </p:txBody>
      </p:sp>
      <p:sp>
        <p:nvSpPr>
          <p:cNvPr id="4" name="Slide Number Placeholder 3"/>
          <p:cNvSpPr>
            <a:spLocks noGrp="1"/>
          </p:cNvSpPr>
          <p:nvPr>
            <p:ph type="sldNum" sz="quarter" idx="5"/>
          </p:nvPr>
        </p:nvSpPr>
        <p:spPr/>
        <p:txBody>
          <a:bodyPr/>
          <a:lstStyle/>
          <a:p>
            <a:fld id="{B62F9892-4FA8-4E47-8751-DA9332AF5A19}" type="slidenum">
              <a:rPr lang="en-US" smtClean="0"/>
              <a:t>7</a:t>
            </a:fld>
            <a:endParaRPr lang="en-US" dirty="0"/>
          </a:p>
        </p:txBody>
      </p:sp>
    </p:spTree>
    <p:extLst>
      <p:ext uri="{BB962C8B-B14F-4D97-AF65-F5344CB8AC3E}">
        <p14:creationId xmlns:p14="http://schemas.microsoft.com/office/powerpoint/2010/main" val="3515451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Secure attachments develop through consistent, responsive caregiving. These attachments provide toddlers with a safe base from which to explore and build trust in their social world.
Image source: Microsoft 365 content library
</a:t>
            </a:r>
          </a:p>
        </p:txBody>
      </p:sp>
      <p:sp>
        <p:nvSpPr>
          <p:cNvPr id="4" name="Slide Number Placeholder 3"/>
          <p:cNvSpPr>
            <a:spLocks noGrp="1"/>
          </p:cNvSpPr>
          <p:nvPr>
            <p:ph type="sldNum" sz="quarter" idx="5"/>
          </p:nvPr>
        </p:nvSpPr>
        <p:spPr/>
        <p:txBody>
          <a:bodyPr/>
          <a:lstStyle/>
          <a:p>
            <a:fld id="{B62F9892-4FA8-4E47-8751-DA9332AF5A19}" type="slidenum">
              <a:rPr lang="en-US" smtClean="0"/>
              <a:t>8</a:t>
            </a:fld>
            <a:endParaRPr lang="en-US" dirty="0"/>
          </a:p>
        </p:txBody>
      </p:sp>
    </p:spTree>
    <p:extLst>
      <p:ext uri="{BB962C8B-B14F-4D97-AF65-F5344CB8AC3E}">
        <p14:creationId xmlns:p14="http://schemas.microsoft.com/office/powerpoint/2010/main" val="1505449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Toddlers begin to identify their own and others’ emotions and gradually learn to regulate feelings. Caregiver support is vital in helping children develop healthy emotional coping strategies.
Image source: Microsoft 365 content library
</a:t>
            </a:r>
          </a:p>
        </p:txBody>
      </p:sp>
      <p:sp>
        <p:nvSpPr>
          <p:cNvPr id="4" name="Slide Number Placeholder 3"/>
          <p:cNvSpPr>
            <a:spLocks noGrp="1"/>
          </p:cNvSpPr>
          <p:nvPr>
            <p:ph type="sldNum" sz="quarter" idx="5"/>
          </p:nvPr>
        </p:nvSpPr>
        <p:spPr/>
        <p:txBody>
          <a:bodyPr/>
          <a:lstStyle/>
          <a:p>
            <a:fld id="{B62F9892-4FA8-4E47-8751-DA9332AF5A19}" type="slidenum">
              <a:rPr lang="en-US" smtClean="0"/>
              <a:t>9</a:t>
            </a:fld>
            <a:endParaRPr lang="en-US" dirty="0"/>
          </a:p>
        </p:txBody>
      </p:sp>
    </p:spTree>
    <p:extLst>
      <p:ext uri="{BB962C8B-B14F-4D97-AF65-F5344CB8AC3E}">
        <p14:creationId xmlns:p14="http://schemas.microsoft.com/office/powerpoint/2010/main" val="1859654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3.jpeg"/><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6.jpeg"/><Relationship Id="rId2" Type="http://schemas.openxmlformats.org/officeDocument/2006/relationships/image" Target="../media/image12.jpeg"/><Relationship Id="rId1" Type="http://schemas.openxmlformats.org/officeDocument/2006/relationships/slideMaster" Target="../slideMasters/slideMaster1.xml"/><Relationship Id="rId6" Type="http://schemas.microsoft.com/office/2007/relationships/hdphoto" Target="../media/hdphoto3.wdp"/><Relationship Id="rId5" Type="http://schemas.openxmlformats.org/officeDocument/2006/relationships/image" Target="../media/image15.png"/><Relationship Id="rId4" Type="http://schemas.openxmlformats.org/officeDocument/2006/relationships/image" Target="../media/image14.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9B0F7D69-D93C-4C38-A23D-76E000D691CD}"/>
              </a:ext>
            </a:extLst>
          </p:cNvPr>
          <p:cNvSpPr/>
          <p:nvPr/>
        </p:nvSpPr>
        <p:spPr>
          <a:xfrm>
            <a:off x="0" y="0"/>
            <a:ext cx="3496422" cy="6858000"/>
          </a:xfrm>
          <a:custGeom>
            <a:avLst/>
            <a:gdLst>
              <a:gd name="connsiteX0" fmla="*/ 0 w 3496422"/>
              <a:gd name="connsiteY0" fmla="*/ 0 h 6858000"/>
              <a:gd name="connsiteX1" fmla="*/ 1873399 w 3496422"/>
              <a:gd name="connsiteY1" fmla="*/ 0 h 6858000"/>
              <a:gd name="connsiteX2" fmla="*/ 1895523 w 3496422"/>
              <a:gd name="connsiteY2" fmla="*/ 14997 h 6858000"/>
              <a:gd name="connsiteX3" fmla="*/ 3496422 w 3496422"/>
              <a:gd name="connsiteY3" fmla="*/ 3621656 h 6858000"/>
              <a:gd name="connsiteX4" fmla="*/ 1622072 w 3496422"/>
              <a:gd name="connsiteY4" fmla="*/ 6374814 h 6858000"/>
              <a:gd name="connsiteX5" fmla="*/ 1105424 w 3496422"/>
              <a:gd name="connsiteY5" fmla="*/ 6780599 h 6858000"/>
              <a:gd name="connsiteX6" fmla="*/ 993668 w 3496422"/>
              <a:gd name="connsiteY6" fmla="*/ 6858000 h 6858000"/>
              <a:gd name="connsiteX7" fmla="*/ 0 w 349642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ctrTitle"/>
          </p:nvPr>
        </p:nvSpPr>
        <p:spPr>
          <a:xfrm>
            <a:off x="4654295" y="1346268"/>
            <a:ext cx="7060135" cy="3285207"/>
          </a:xfrm>
        </p:spPr>
        <p:txBody>
          <a:bodyPr anchor="b">
            <a:noAutofit/>
          </a:bodyPr>
          <a:lstStyle>
            <a:lvl1pPr algn="l">
              <a:lnSpc>
                <a:spcPct val="120000"/>
              </a:lnSpc>
              <a:defRPr sz="540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4662312" y="4631475"/>
            <a:ext cx="7052117" cy="1150200"/>
          </a:xfrm>
        </p:spPr>
        <p:txBody>
          <a:bodyPr lIns="109728" tIns="109728" rIns="109728" bIns="91440" anchor="t">
            <a:normAutofit/>
          </a:bodyPr>
          <a:lstStyle>
            <a:lvl1pPr marL="0" indent="0" algn="l">
              <a:lnSpc>
                <a:spcPct val="130000"/>
              </a:lnSpc>
              <a:buNone/>
              <a:defRPr sz="2400"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Date Placeholder 9">
            <a:extLst>
              <a:ext uri="{FF2B5EF4-FFF2-40B4-BE49-F238E27FC236}">
                <a16:creationId xmlns:a16="http://schemas.microsoft.com/office/drawing/2014/main" id="{123E5C65-E22A-4865-9449-10140D62B655}"/>
              </a:ext>
            </a:extLst>
          </p:cNvPr>
          <p:cNvSpPr>
            <a:spLocks noGrp="1"/>
          </p:cNvSpPr>
          <p:nvPr>
            <p:ph type="dt" sz="half" idx="10"/>
          </p:nvPr>
        </p:nvSpPr>
        <p:spPr>
          <a:xfrm>
            <a:off x="4654295" y="617415"/>
            <a:ext cx="7123723" cy="457200"/>
          </a:xfrm>
        </p:spPr>
        <p:txBody>
          <a:bodyPr/>
          <a:lstStyle>
            <a:lvl1pPr algn="l">
              <a:defRPr/>
            </a:lvl1pPr>
          </a:lstStyle>
          <a:p>
            <a:r>
              <a:rPr lang="en-US"/>
              <a:t>2/3/20XX</a:t>
            </a:r>
            <a:endParaRPr lang="en-US" dirty="0"/>
          </a:p>
        </p:txBody>
      </p:sp>
      <p:sp>
        <p:nvSpPr>
          <p:cNvPr id="24" name="Footer Placeholder 23">
            <a:extLst>
              <a:ext uri="{FF2B5EF4-FFF2-40B4-BE49-F238E27FC236}">
                <a16:creationId xmlns:a16="http://schemas.microsoft.com/office/drawing/2014/main" id="{EF9C3DE0-E7F5-4B4D-B5AF-CDE724CE79A3}"/>
              </a:ext>
            </a:extLst>
          </p:cNvPr>
          <p:cNvSpPr>
            <a:spLocks noGrp="1"/>
          </p:cNvSpPr>
          <p:nvPr>
            <p:ph type="ftr" sz="quarter" idx="11"/>
          </p:nvPr>
        </p:nvSpPr>
        <p:spPr>
          <a:xfrm>
            <a:off x="4654295" y="6170490"/>
            <a:ext cx="5588349" cy="457200"/>
          </a:xfrm>
        </p:spPr>
        <p:txBody>
          <a:bodyPr/>
          <a:lstStyle/>
          <a:p>
            <a:pPr algn="ctr"/>
            <a:r>
              <a:rPr lang="en-US"/>
              <a:t>Presentation Title</a:t>
            </a:r>
            <a:endParaRPr lang="en-US" dirty="0"/>
          </a:p>
        </p:txBody>
      </p:sp>
      <p:sp>
        <p:nvSpPr>
          <p:cNvPr id="25" name="Slide Number Placeholder 24">
            <a:extLst>
              <a:ext uri="{FF2B5EF4-FFF2-40B4-BE49-F238E27FC236}">
                <a16:creationId xmlns:a16="http://schemas.microsoft.com/office/drawing/2014/main" id="{48C1E146-840A-4217-B63E-62E5CF8909C2}"/>
              </a:ext>
            </a:extLst>
          </p:cNvPr>
          <p:cNvSpPr>
            <a:spLocks noGrp="1"/>
          </p:cNvSpPr>
          <p:nvPr>
            <p:ph type="sldNum" sz="quarter" idx="12"/>
          </p:nvPr>
        </p:nvSpPr>
        <p:spPr>
          <a:xfrm>
            <a:off x="10515600" y="6170490"/>
            <a:ext cx="1198829" cy="457200"/>
          </a:xfrm>
        </p:spPr>
        <p:txBody>
          <a:bodyPr/>
          <a:lstStyle>
            <a:lvl1pPr algn="r">
              <a:defRPr/>
            </a:lvl1pPr>
          </a:lstStyle>
          <a:p>
            <a:fld id="{FAEF9944-A4F6-4C59-AEBD-678D6480B8EA}" type="slidenum">
              <a:rPr lang="en-US" smtClean="0"/>
              <a:pPr/>
              <a:t>‹#›</a:t>
            </a:fld>
            <a:endParaRPr lang="en-US" dirty="0"/>
          </a:p>
        </p:txBody>
      </p:sp>
      <p:sp>
        <p:nvSpPr>
          <p:cNvPr id="4" name="Freeform: Shape 3">
            <a:extLst>
              <a:ext uri="{FF2B5EF4-FFF2-40B4-BE49-F238E27FC236}">
                <a16:creationId xmlns:a16="http://schemas.microsoft.com/office/drawing/2014/main" id="{8CD419D4-EA9D-42D9-BF62-B07F0B7B672B}"/>
              </a:ext>
            </a:extLst>
          </p:cNvPr>
          <p:cNvSpPr/>
          <p:nvPr/>
        </p:nvSpPr>
        <p:spPr>
          <a:xfrm>
            <a:off x="1375409"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 name="Freeform: Shape 4">
            <a:extLst>
              <a:ext uri="{FF2B5EF4-FFF2-40B4-BE49-F238E27FC236}">
                <a16:creationId xmlns:a16="http://schemas.microsoft.com/office/drawing/2014/main" id="{1C6FEC9B-9608-4181-A9E5-A1B80E72021C}"/>
              </a:ext>
            </a:extLst>
          </p:cNvPr>
          <p:cNvSpPr/>
          <p:nvPr/>
        </p:nvSpPr>
        <p:spPr>
          <a:xfrm>
            <a:off x="115540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 name="Freeform: Shape 5">
            <a:extLst>
              <a:ext uri="{FF2B5EF4-FFF2-40B4-BE49-F238E27FC236}">
                <a16:creationId xmlns:a16="http://schemas.microsoft.com/office/drawing/2014/main" id="{AB1564ED-F26F-451D-97D6-A6EC3E83FD55}"/>
              </a:ext>
            </a:extLst>
          </p:cNvPr>
          <p:cNvSpPr/>
          <p:nvPr/>
        </p:nvSpPr>
        <p:spPr>
          <a:xfrm>
            <a:off x="924161"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158414176"/>
      </p:ext>
    </p:extLst>
  </p:cSld>
  <p:clrMapOvr>
    <a:masterClrMapping/>
  </p:clrMapOvr>
  <p:hf sldNum="0" hdr="0" ftr="0" dt="0"/>
  <p:extLst>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6397E4A-EB6A-4FA6-AA4F-69EA0C70FDC9}"/>
              </a:ext>
            </a:extLst>
          </p:cNvPr>
          <p:cNvSpPr>
            <a:spLocks noGrp="1"/>
          </p:cNvSpPr>
          <p:nvPr>
            <p:ph type="dt" sz="half" idx="10"/>
          </p:nvPr>
        </p:nvSpPr>
        <p:spPr/>
        <p:txBody>
          <a:bodyPr/>
          <a:lstStyle/>
          <a:p>
            <a:r>
              <a:rPr lang="en-US"/>
              <a:t>2/3/20XX</a:t>
            </a:r>
            <a:endParaRPr lang="en-US" dirty="0"/>
          </a:p>
        </p:txBody>
      </p:sp>
      <p:sp>
        <p:nvSpPr>
          <p:cNvPr id="8" name="Footer Placeholder 7">
            <a:extLst>
              <a:ext uri="{FF2B5EF4-FFF2-40B4-BE49-F238E27FC236}">
                <a16:creationId xmlns:a16="http://schemas.microsoft.com/office/drawing/2014/main" id="{051A2F5D-7AC4-4F91-965A-7B6A45D6F414}"/>
              </a:ext>
            </a:extLst>
          </p:cNvPr>
          <p:cNvSpPr>
            <a:spLocks noGrp="1"/>
          </p:cNvSpPr>
          <p:nvPr>
            <p:ph type="ftr" sz="quarter" idx="11"/>
          </p:nvPr>
        </p:nvSpPr>
        <p:spPr/>
        <p:txBody>
          <a:bodyPr/>
          <a:lstStyle/>
          <a:p>
            <a:pPr algn="ctr"/>
            <a:r>
              <a:rPr lang="en-US"/>
              <a:t>Presentation Title</a:t>
            </a:r>
            <a:endParaRPr lang="en-US" dirty="0"/>
          </a:p>
        </p:txBody>
      </p:sp>
      <p:sp>
        <p:nvSpPr>
          <p:cNvPr id="9" name="Slide Number Placeholder 8">
            <a:extLst>
              <a:ext uri="{FF2B5EF4-FFF2-40B4-BE49-F238E27FC236}">
                <a16:creationId xmlns:a16="http://schemas.microsoft.com/office/drawing/2014/main" id="{D26E8B86-CDB8-482F-9D9F-1BFDA3638B3E}"/>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9145100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r>
              <a:rPr lang="en-US"/>
              <a:t>2/3/20XX</a:t>
            </a:r>
            <a:endParaRPr lang="en-US" dirty="0"/>
          </a:p>
        </p:txBody>
      </p:sp>
      <p:sp>
        <p:nvSpPr>
          <p:cNvPr id="5" name="Footer Placeholder 4"/>
          <p:cNvSpPr>
            <a:spLocks noGrp="1"/>
          </p:cNvSpPr>
          <p:nvPr>
            <p:ph type="ftr" sz="quarter" idx="11"/>
          </p:nvPr>
        </p:nvSpPr>
        <p:spPr>
          <a:xfrm>
            <a:off x="2933699" y="6296615"/>
            <a:ext cx="5959577" cy="365125"/>
          </a:xfrm>
        </p:spPr>
        <p:txBody>
          <a:bodyPr/>
          <a:lstStyle/>
          <a:p>
            <a:pPr algn="ctr"/>
            <a:r>
              <a:rPr lang="en-US"/>
              <a:t>Presentation Title</a:t>
            </a:r>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smtClean="0"/>
              <a:pPr/>
              <a:t>‹#›</a:t>
            </a:fld>
            <a:endParaRPr lang="en-US" dirty="0"/>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278450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AED7D4B-97B3-4766-A7B9-D67E5D26120B}"/>
              </a:ext>
            </a:extLst>
          </p:cNvPr>
          <p:cNvSpPr>
            <a:spLocks noGrp="1"/>
          </p:cNvSpPr>
          <p:nvPr>
            <p:ph type="pic" sz="quarter" idx="13"/>
          </p:nvPr>
        </p:nvSpPr>
        <p:spPr>
          <a:xfrm>
            <a:off x="1524" y="0"/>
            <a:ext cx="12188952" cy="6858000"/>
          </a:xfrm>
          <a:custGeom>
            <a:avLst/>
            <a:gdLst>
              <a:gd name="connsiteX0" fmla="*/ 0 w 12188952"/>
              <a:gd name="connsiteY0" fmla="*/ 0 h 6858000"/>
              <a:gd name="connsiteX1" fmla="*/ 12188952 w 12188952"/>
              <a:gd name="connsiteY1" fmla="*/ 0 h 6858000"/>
              <a:gd name="connsiteX2" fmla="*/ 12188952 w 12188952"/>
              <a:gd name="connsiteY2" fmla="*/ 6858000 h 6858000"/>
              <a:gd name="connsiteX3" fmla="*/ 0 w 121889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88952" h="6858000">
                <a:moveTo>
                  <a:pt x="0" y="0"/>
                </a:moveTo>
                <a:lnTo>
                  <a:pt x="12188952" y="0"/>
                </a:lnTo>
                <a:lnTo>
                  <a:pt x="12188952" y="6858000"/>
                </a:lnTo>
                <a:lnTo>
                  <a:pt x="0" y="6858000"/>
                </a:lnTo>
                <a:close/>
              </a:path>
            </a:pathLst>
          </a:custGeom>
          <a:solidFill>
            <a:schemeClr val="accent4"/>
          </a:solidFill>
        </p:spPr>
        <p:txBody>
          <a:bodyPr wrap="square">
            <a:noAutofit/>
          </a:bodyPr>
          <a:lstStyle>
            <a:lvl1pPr algn="ctr">
              <a:defRPr sz="1600"/>
            </a:lvl1pPr>
          </a:lstStyle>
          <a:p>
            <a:r>
              <a:rPr lang="en-US"/>
              <a:t>Click icon to add picture</a:t>
            </a:r>
            <a:endParaRPr lang="en-US" dirty="0"/>
          </a:p>
        </p:txBody>
      </p:sp>
      <p:sp>
        <p:nvSpPr>
          <p:cNvPr id="43" name="Title 42">
            <a:extLst>
              <a:ext uri="{FF2B5EF4-FFF2-40B4-BE49-F238E27FC236}">
                <a16:creationId xmlns:a16="http://schemas.microsoft.com/office/drawing/2014/main" id="{F6B9C4AD-0A5C-4CF8-8BBB-04DDB63051A9}"/>
              </a:ext>
            </a:extLst>
          </p:cNvPr>
          <p:cNvSpPr>
            <a:spLocks noGrp="1"/>
          </p:cNvSpPr>
          <p:nvPr>
            <p:ph type="ctrTitle" hasCustomPrompt="1"/>
          </p:nvPr>
        </p:nvSpPr>
        <p:spPr>
          <a:xfrm>
            <a:off x="1393372" y="982436"/>
            <a:ext cx="9405257" cy="4893128"/>
          </a:xfrm>
          <a:custGeom>
            <a:avLst/>
            <a:gdLst>
              <a:gd name="connsiteX0" fmla="*/ 1904725 w 4453151"/>
              <a:gd name="connsiteY0" fmla="*/ 0 h 4028034"/>
              <a:gd name="connsiteX1" fmla="*/ 2839696 w 4453151"/>
              <a:gd name="connsiteY1" fmla="*/ 173112 h 4028034"/>
              <a:gd name="connsiteX2" fmla="*/ 3670313 w 4453151"/>
              <a:gd name="connsiteY2" fmla="*/ 648665 h 4028034"/>
              <a:gd name="connsiteX3" fmla="*/ 4244827 w 4453151"/>
              <a:gd name="connsiteY3" fmla="*/ 1334400 h 4028034"/>
              <a:gd name="connsiteX4" fmla="*/ 4453151 w 4453151"/>
              <a:gd name="connsiteY4" fmla="*/ 2132445 h 4028034"/>
              <a:gd name="connsiteX5" fmla="*/ 4108366 w 4453151"/>
              <a:gd name="connsiteY5" fmla="*/ 2873461 h 4028034"/>
              <a:gd name="connsiteX6" fmla="*/ 3934636 w 4453151"/>
              <a:gd name="connsiteY6" fmla="*/ 3108662 h 4028034"/>
              <a:gd name="connsiteX7" fmla="*/ 2304458 w 4453151"/>
              <a:gd name="connsiteY7" fmla="*/ 4028034 h 4028034"/>
              <a:gd name="connsiteX8" fmla="*/ 1066940 w 4453151"/>
              <a:gd name="connsiteY8" fmla="*/ 3462430 h 4028034"/>
              <a:gd name="connsiteX9" fmla="*/ 916336 w 4453151"/>
              <a:gd name="connsiteY9" fmla="*/ 3350118 h 4028034"/>
              <a:gd name="connsiteX10" fmla="*/ 231353 w 4453151"/>
              <a:gd name="connsiteY10" fmla="*/ 2762989 h 4028034"/>
              <a:gd name="connsiteX11" fmla="*/ 0 w 4453151"/>
              <a:gd name="connsiteY11" fmla="*/ 2132445 h 4028034"/>
              <a:gd name="connsiteX12" fmla="*/ 519376 w 4453151"/>
              <a:gd name="connsiteY12" fmla="*/ 594947 h 4028034"/>
              <a:gd name="connsiteX13" fmla="*/ 1103636 w 4453151"/>
              <a:gd name="connsiteY13" fmla="*/ 160879 h 4028034"/>
              <a:gd name="connsiteX14" fmla="*/ 1904725 w 4453151"/>
              <a:gd name="connsiteY14" fmla="*/ 0 h 402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53151" h="4028034">
                <a:moveTo>
                  <a:pt x="1904725" y="0"/>
                </a:moveTo>
                <a:cubicBezTo>
                  <a:pt x="2215204" y="0"/>
                  <a:pt x="2529887" y="58226"/>
                  <a:pt x="2839696" y="173112"/>
                </a:cubicBezTo>
                <a:cubicBezTo>
                  <a:pt x="3141383" y="284780"/>
                  <a:pt x="3428543" y="449245"/>
                  <a:pt x="3670313" y="648665"/>
                </a:cubicBezTo>
                <a:cubicBezTo>
                  <a:pt x="3916289" y="851489"/>
                  <a:pt x="4109608" y="1082273"/>
                  <a:pt x="4244827" y="1334400"/>
                </a:cubicBezTo>
                <a:cubicBezTo>
                  <a:pt x="4383010" y="1592136"/>
                  <a:pt x="4453151" y="1860636"/>
                  <a:pt x="4453151" y="2132445"/>
                </a:cubicBezTo>
                <a:cubicBezTo>
                  <a:pt x="4453151" y="2406187"/>
                  <a:pt x="4341249" y="2566053"/>
                  <a:pt x="4108366" y="2873461"/>
                </a:cubicBezTo>
                <a:cubicBezTo>
                  <a:pt x="4052176" y="2947600"/>
                  <a:pt x="3994075" y="3024314"/>
                  <a:pt x="3934636" y="3108662"/>
                </a:cubicBezTo>
                <a:cubicBezTo>
                  <a:pt x="3480433" y="3753096"/>
                  <a:pt x="2992881" y="4028034"/>
                  <a:pt x="2304458" y="4028034"/>
                </a:cubicBezTo>
                <a:cubicBezTo>
                  <a:pt x="1852645" y="4028034"/>
                  <a:pt x="1521143" y="3804056"/>
                  <a:pt x="1066940" y="3462430"/>
                </a:cubicBezTo>
                <a:cubicBezTo>
                  <a:pt x="1016198" y="3424258"/>
                  <a:pt x="965455" y="3386544"/>
                  <a:pt x="916336" y="3350118"/>
                </a:cubicBezTo>
                <a:cubicBezTo>
                  <a:pt x="650103" y="3152447"/>
                  <a:pt x="398681" y="2965721"/>
                  <a:pt x="231353" y="2762989"/>
                </a:cubicBezTo>
                <a:cubicBezTo>
                  <a:pt x="71384" y="2569182"/>
                  <a:pt x="0" y="2374730"/>
                  <a:pt x="0" y="2132445"/>
                </a:cubicBezTo>
                <a:cubicBezTo>
                  <a:pt x="0" y="1525172"/>
                  <a:pt x="184432" y="979159"/>
                  <a:pt x="519376" y="594947"/>
                </a:cubicBezTo>
                <a:cubicBezTo>
                  <a:pt x="683262" y="407026"/>
                  <a:pt x="879831" y="260956"/>
                  <a:pt x="1103636" y="160879"/>
                </a:cubicBezTo>
                <a:cubicBezTo>
                  <a:pt x="1342444" y="54178"/>
                  <a:pt x="1611926" y="0"/>
                  <a:pt x="1904725" y="0"/>
                </a:cubicBezTo>
                <a:close/>
              </a:path>
            </a:pathLst>
          </a:custGeom>
          <a:solidFill>
            <a:schemeClr val="bg1">
              <a:alpha val="90000"/>
            </a:schemeClr>
          </a:solidFill>
          <a:ln w="317500">
            <a:noFill/>
          </a:ln>
          <a:effectLst>
            <a:outerShdw sx="107000" sy="107000" algn="ct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bIns="365760" rtlCol="0" anchor="ctr">
            <a:noAutofit/>
          </a:bodyPr>
          <a:lstStyle>
            <a:lvl1pPr algn="ctr">
              <a:lnSpc>
                <a:spcPct val="100000"/>
              </a:lnSpc>
              <a:defRPr lang="en-US" sz="4800" b="1" spc="0" baseline="0" dirty="0">
                <a:solidFill>
                  <a:schemeClr val="tx1">
                    <a:lumMod val="75000"/>
                    <a:lumOff val="25000"/>
                  </a:schemeClr>
                </a:solidFill>
                <a:latin typeface="+mn-lt"/>
                <a:ea typeface="+mn-ea"/>
                <a:cs typeface="+mn-cs"/>
              </a:defRPr>
            </a:lvl1pPr>
          </a:lstStyle>
          <a:p>
            <a:pPr marL="0" lvl="0" algn="ctr"/>
            <a:r>
              <a:rPr lang="en-US" sz="4000" dirty="0">
                <a:solidFill>
                  <a:schemeClr val="tx1">
                    <a:lumMod val="75000"/>
                    <a:lumOff val="25000"/>
                  </a:schemeClr>
                </a:solidFill>
              </a:rPr>
              <a:t>Click to add title</a:t>
            </a:r>
          </a:p>
        </p:txBody>
      </p:sp>
      <p:sp>
        <p:nvSpPr>
          <p:cNvPr id="2" name="Freeform: Shape 1">
            <a:extLst>
              <a:ext uri="{FF2B5EF4-FFF2-40B4-BE49-F238E27FC236}">
                <a16:creationId xmlns:a16="http://schemas.microsoft.com/office/drawing/2014/main" id="{6DC62D05-8038-E141-9539-6BB79F592B5D}"/>
              </a:ext>
              <a:ext uri="{C183D7F6-B498-43B3-948B-1728B52AA6E4}">
                <adec:decorative xmlns:adec="http://schemas.microsoft.com/office/drawing/2017/decorative" val="1"/>
              </a:ext>
            </a:extLst>
          </p:cNvPr>
          <p:cNvSpPr/>
          <p:nvPr userDrawn="1"/>
        </p:nvSpPr>
        <p:spPr>
          <a:xfrm rot="21300000" flipH="1">
            <a:off x="825194" y="576713"/>
            <a:ext cx="10456673" cy="5772428"/>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873387076"/>
      </p:ext>
    </p:extLst>
  </p:cSld>
  <p:clrMapOvr>
    <a:masterClrMapping/>
  </p:clrMapOvr>
  <p:extLst>
    <p:ext uri="{DCECCB84-F9BA-43D5-87BE-67443E8EF086}">
      <p15:sldGuideLst xmlns:p15="http://schemas.microsoft.com/office/powerpoint/2012/main">
        <p15:guide id="1" pos="5400">
          <p15:clr>
            <a:srgbClr val="FBAE40"/>
          </p15:clr>
        </p15:guide>
        <p15:guide id="2" pos="1272">
          <p15:clr>
            <a:srgbClr val="FBAE40"/>
          </p15:clr>
        </p15:guide>
        <p15:guide id="3" pos="2928">
          <p15:clr>
            <a:srgbClr val="FBAE40"/>
          </p15:clr>
        </p15:guide>
        <p15:guide id="4" pos="4584">
          <p15:clr>
            <a:srgbClr val="FBAE40"/>
          </p15:clr>
        </p15:guide>
        <p15:guide id="5" pos="626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Agenda">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6818CF2B-9954-660F-DC90-3C71AD230F0F}"/>
              </a:ext>
              <a:ext uri="{C183D7F6-B498-43B3-948B-1728B52AA6E4}">
                <adec:decorative xmlns:adec="http://schemas.microsoft.com/office/drawing/2017/decorative" val="1"/>
              </a:ext>
            </a:extLst>
          </p:cNvPr>
          <p:cNvSpPr/>
          <p:nvPr userDrawn="1"/>
        </p:nvSpPr>
        <p:spPr>
          <a:xfrm>
            <a:off x="6381961" y="3374038"/>
            <a:ext cx="5810040" cy="3483963"/>
          </a:xfrm>
          <a:custGeom>
            <a:avLst/>
            <a:gdLst>
              <a:gd name="connsiteX0" fmla="*/ 2850823 w 5810040"/>
              <a:gd name="connsiteY0" fmla="*/ 209 h 3483963"/>
              <a:gd name="connsiteX1" fmla="*/ 4466116 w 5810040"/>
              <a:gd name="connsiteY1" fmla="*/ 613235 h 3483963"/>
              <a:gd name="connsiteX2" fmla="*/ 4816577 w 5810040"/>
              <a:gd name="connsiteY2" fmla="*/ 845572 h 3483963"/>
              <a:gd name="connsiteX3" fmla="*/ 5668539 w 5810040"/>
              <a:gd name="connsiteY3" fmla="*/ 1681636 h 3483963"/>
              <a:gd name="connsiteX4" fmla="*/ 5768074 w 5810040"/>
              <a:gd name="connsiteY4" fmla="*/ 1966105 h 3483963"/>
              <a:gd name="connsiteX5" fmla="*/ 5810040 w 5810040"/>
              <a:gd name="connsiteY5" fmla="*/ 2154042 h 3483963"/>
              <a:gd name="connsiteX6" fmla="*/ 5810040 w 5810040"/>
              <a:gd name="connsiteY6" fmla="*/ 3285715 h 3483963"/>
              <a:gd name="connsiteX7" fmla="*/ 5768053 w 5810040"/>
              <a:gd name="connsiteY7" fmla="*/ 3483963 h 3483963"/>
              <a:gd name="connsiteX8" fmla="*/ 3449 w 5810040"/>
              <a:gd name="connsiteY8" fmla="*/ 3483963 h 3483963"/>
              <a:gd name="connsiteX9" fmla="*/ 0 w 5810040"/>
              <a:gd name="connsiteY9" fmla="*/ 3364144 h 3483963"/>
              <a:gd name="connsiteX10" fmla="*/ 52711 w 5810040"/>
              <a:gd name="connsiteY10" fmla="*/ 2988522 h 3483963"/>
              <a:gd name="connsiteX11" fmla="*/ 570593 w 5810040"/>
              <a:gd name="connsiteY11" fmla="*/ 1833807 h 3483963"/>
              <a:gd name="connsiteX12" fmla="*/ 694028 w 5810040"/>
              <a:gd name="connsiteY12" fmla="*/ 1602864 h 3483963"/>
              <a:gd name="connsiteX13" fmla="*/ 1912097 w 5810040"/>
              <a:gd name="connsiteY13" fmla="*/ 193702 h 3483963"/>
              <a:gd name="connsiteX14" fmla="*/ 2850823 w 5810040"/>
              <a:gd name="connsiteY14" fmla="*/ 209 h 348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10040" h="3483963">
                <a:moveTo>
                  <a:pt x="2850823" y="209"/>
                </a:moveTo>
                <a:cubicBezTo>
                  <a:pt x="3365864" y="7542"/>
                  <a:pt x="3882931" y="208367"/>
                  <a:pt x="4466116" y="613235"/>
                </a:cubicBezTo>
                <a:cubicBezTo>
                  <a:pt x="4588233" y="698029"/>
                  <a:pt x="4704329" y="773069"/>
                  <a:pt x="4816577" y="845572"/>
                </a:cubicBezTo>
                <a:cubicBezTo>
                  <a:pt x="5281873" y="1146248"/>
                  <a:pt x="5512386" y="1307343"/>
                  <a:pt x="5668539" y="1681636"/>
                </a:cubicBezTo>
                <a:cubicBezTo>
                  <a:pt x="5707301" y="1774548"/>
                  <a:pt x="5740487" y="1869430"/>
                  <a:pt x="5768074" y="1966105"/>
                </a:cubicBezTo>
                <a:lnTo>
                  <a:pt x="5810040" y="2154042"/>
                </a:lnTo>
                <a:lnTo>
                  <a:pt x="5810040" y="3285715"/>
                </a:lnTo>
                <a:lnTo>
                  <a:pt x="5768053" y="3483963"/>
                </a:lnTo>
                <a:lnTo>
                  <a:pt x="3449" y="3483963"/>
                </a:lnTo>
                <a:lnTo>
                  <a:pt x="0" y="3364144"/>
                </a:lnTo>
                <a:cubicBezTo>
                  <a:pt x="1816" y="3242634"/>
                  <a:pt x="19482" y="3118716"/>
                  <a:pt x="52711" y="2988522"/>
                </a:cubicBezTo>
                <a:cubicBezTo>
                  <a:pt x="145386" y="2625354"/>
                  <a:pt x="351891" y="2240869"/>
                  <a:pt x="570593" y="1833807"/>
                </a:cubicBezTo>
                <a:cubicBezTo>
                  <a:pt x="610966" y="1758766"/>
                  <a:pt x="652628" y="1681129"/>
                  <a:pt x="694028" y="1602864"/>
                </a:cubicBezTo>
                <a:cubicBezTo>
                  <a:pt x="1064636" y="902397"/>
                  <a:pt x="1349589" y="425830"/>
                  <a:pt x="1912097" y="193702"/>
                </a:cubicBezTo>
                <a:cubicBezTo>
                  <a:pt x="2233505" y="61067"/>
                  <a:pt x="2541799" y="-4191"/>
                  <a:pt x="2850823" y="209"/>
                </a:cubicBezTo>
                <a:close/>
              </a:path>
            </a:pathLst>
          </a:custGeom>
          <a:blipFill dpi="0" rotWithShape="1">
            <a:blip r:embed="rId2" cstate="print">
              <a:duotone>
                <a:prstClr val="black"/>
                <a:schemeClr val="accent3">
                  <a:tint val="45000"/>
                  <a:satMod val="400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Title 1">
            <a:extLst>
              <a:ext uri="{FF2B5EF4-FFF2-40B4-BE49-F238E27FC236}">
                <a16:creationId xmlns:a16="http://schemas.microsoft.com/office/drawing/2014/main" id="{1259330E-45A9-4294-A077-3852502CCBBB}"/>
              </a:ext>
            </a:extLst>
          </p:cNvPr>
          <p:cNvSpPr>
            <a:spLocks noGrp="1"/>
          </p:cNvSpPr>
          <p:nvPr>
            <p:ph type="title" hasCustomPrompt="1"/>
          </p:nvPr>
        </p:nvSpPr>
        <p:spPr>
          <a:xfrm>
            <a:off x="681038" y="442913"/>
            <a:ext cx="5143500" cy="2300299"/>
          </a:xfrm>
        </p:spPr>
        <p:txBody>
          <a:bodyPr anchor="b"/>
          <a:lstStyle/>
          <a:p>
            <a:r>
              <a:rPr lang="en-US" sz="3200" dirty="0">
                <a:solidFill>
                  <a:schemeClr val="tx1">
                    <a:lumMod val="75000"/>
                    <a:lumOff val="25000"/>
                  </a:schemeClr>
                </a:solidFill>
              </a:rPr>
              <a:t>Click to add title</a:t>
            </a:r>
            <a:endParaRPr lang="en-US" dirty="0"/>
          </a:p>
        </p:txBody>
      </p:sp>
      <p:sp>
        <p:nvSpPr>
          <p:cNvPr id="4" name="Content Placeholder 2">
            <a:extLst>
              <a:ext uri="{FF2B5EF4-FFF2-40B4-BE49-F238E27FC236}">
                <a16:creationId xmlns:a16="http://schemas.microsoft.com/office/drawing/2014/main" id="{C42C62FA-1489-8944-BFA6-37143436D1EB}"/>
              </a:ext>
            </a:extLst>
          </p:cNvPr>
          <p:cNvSpPr>
            <a:spLocks noGrp="1"/>
          </p:cNvSpPr>
          <p:nvPr>
            <p:ph sz="quarter" idx="15" hasCustomPrompt="1"/>
          </p:nvPr>
        </p:nvSpPr>
        <p:spPr>
          <a:xfrm>
            <a:off x="681037" y="2929358"/>
            <a:ext cx="5143500" cy="3034880"/>
          </a:xfrm>
        </p:spPr>
        <p:txBody>
          <a:bodyPr/>
          <a:lstStyle>
            <a:lvl1pPr>
              <a:defRPr/>
            </a:lvl1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reeform: Shape 13">
            <a:extLst>
              <a:ext uri="{FF2B5EF4-FFF2-40B4-BE49-F238E27FC236}">
                <a16:creationId xmlns:a16="http://schemas.microsoft.com/office/drawing/2014/main" id="{6292C5C6-6AF9-4248-B2DA-ACA4A1BD3929}"/>
              </a:ext>
              <a:ext uri="{C183D7F6-B498-43B3-948B-1728B52AA6E4}">
                <adec:decorative xmlns:adec="http://schemas.microsoft.com/office/drawing/2017/decorative" val="1"/>
              </a:ext>
            </a:extLst>
          </p:cNvPr>
          <p:cNvSpPr/>
          <p:nvPr userDrawn="1"/>
        </p:nvSpPr>
        <p:spPr>
          <a:xfrm>
            <a:off x="8787255" y="-15240"/>
            <a:ext cx="3418080" cy="289620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3A499CB4-9592-40E3-B804-ECCA6B240336}"/>
              </a:ext>
              <a:ext uri="{C183D7F6-B498-43B3-948B-1728B52AA6E4}">
                <adec:decorative xmlns:adec="http://schemas.microsoft.com/office/drawing/2017/decorative" val="1"/>
              </a:ext>
            </a:extLst>
          </p:cNvPr>
          <p:cNvSpPr/>
          <p:nvPr userDrawn="1"/>
        </p:nvSpPr>
        <p:spPr>
          <a:xfrm>
            <a:off x="8611772" y="-15240"/>
            <a:ext cx="3593564" cy="304450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A3A06B29-0534-404B-BF1A-C3EBA8B3EEB3}"/>
              </a:ext>
              <a:ext uri="{C183D7F6-B498-43B3-948B-1728B52AA6E4}">
                <adec:decorative xmlns:adec="http://schemas.microsoft.com/office/drawing/2017/decorative" val="1"/>
              </a:ext>
            </a:extLst>
          </p:cNvPr>
          <p:cNvSpPr/>
          <p:nvPr userDrawn="1"/>
        </p:nvSpPr>
        <p:spPr>
          <a:xfrm>
            <a:off x="6184771" y="3247617"/>
            <a:ext cx="6020564" cy="3631340"/>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10AF802-8BEE-4DC7-8296-B52D4BE43FB9}"/>
              </a:ext>
              <a:ext uri="{C183D7F6-B498-43B3-948B-1728B52AA6E4}">
                <adec:decorative xmlns:adec="http://schemas.microsoft.com/office/drawing/2017/decorative" val="1"/>
              </a:ext>
            </a:extLst>
          </p:cNvPr>
          <p:cNvSpPr/>
          <p:nvPr userDrawn="1"/>
        </p:nvSpPr>
        <p:spPr>
          <a:xfrm>
            <a:off x="5956294" y="3065460"/>
            <a:ext cx="6249041" cy="3813498"/>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Freeform: Shape 2">
            <a:extLst>
              <a:ext uri="{FF2B5EF4-FFF2-40B4-BE49-F238E27FC236}">
                <a16:creationId xmlns:a16="http://schemas.microsoft.com/office/drawing/2014/main" id="{F59FA625-5F65-C0FD-B6ED-B869ABF21C11}"/>
              </a:ext>
              <a:ext uri="{C183D7F6-B498-43B3-948B-1728B52AA6E4}">
                <adec:decorative xmlns:adec="http://schemas.microsoft.com/office/drawing/2017/decorative" val="1"/>
              </a:ext>
            </a:extLst>
          </p:cNvPr>
          <p:cNvSpPr/>
          <p:nvPr userDrawn="1"/>
        </p:nvSpPr>
        <p:spPr>
          <a:xfrm>
            <a:off x="8897971"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blipFill dpi="0"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Freeform: Shape 6">
            <a:extLst>
              <a:ext uri="{FF2B5EF4-FFF2-40B4-BE49-F238E27FC236}">
                <a16:creationId xmlns:a16="http://schemas.microsoft.com/office/drawing/2014/main" id="{75455470-69E0-4C53-92B5-567520DB7A46}"/>
              </a:ext>
              <a:ext uri="{C183D7F6-B498-43B3-948B-1728B52AA6E4}">
                <adec:decorative xmlns:adec="http://schemas.microsoft.com/office/drawing/2017/decorative" val="1"/>
              </a:ext>
            </a:extLst>
          </p:cNvPr>
          <p:cNvSpPr/>
          <p:nvPr userDrawn="1"/>
        </p:nvSpPr>
        <p:spPr>
          <a:xfrm>
            <a:off x="6144016" y="1018170"/>
            <a:ext cx="2225720" cy="2117510"/>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 name="Freeform: Shape 7">
            <a:extLst>
              <a:ext uri="{FF2B5EF4-FFF2-40B4-BE49-F238E27FC236}">
                <a16:creationId xmlns:a16="http://schemas.microsoft.com/office/drawing/2014/main" id="{6EE10528-FE2A-6B18-A5A2-249E27A15E35}"/>
              </a:ext>
              <a:ext uri="{C183D7F6-B498-43B3-948B-1728B52AA6E4}">
                <adec:decorative xmlns:adec="http://schemas.microsoft.com/office/drawing/2017/decorative" val="1"/>
              </a:ext>
            </a:extLst>
          </p:cNvPr>
          <p:cNvSpPr/>
          <p:nvPr userDrawn="1"/>
        </p:nvSpPr>
        <p:spPr>
          <a:xfrm>
            <a:off x="6059351" y="933328"/>
            <a:ext cx="2395051" cy="2287194"/>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9" name="Freeform: Shape 8">
            <a:extLst>
              <a:ext uri="{FF2B5EF4-FFF2-40B4-BE49-F238E27FC236}">
                <a16:creationId xmlns:a16="http://schemas.microsoft.com/office/drawing/2014/main" id="{4FDDC9FB-2D2D-EC17-E3F8-653ACC33F672}"/>
              </a:ext>
              <a:ext uri="{C183D7F6-B498-43B3-948B-1728B52AA6E4}">
                <adec:decorative xmlns:adec="http://schemas.microsoft.com/office/drawing/2017/decorative" val="1"/>
              </a:ext>
            </a:extLst>
          </p:cNvPr>
          <p:cNvSpPr/>
          <p:nvPr userDrawn="1"/>
        </p:nvSpPr>
        <p:spPr>
          <a:xfrm>
            <a:off x="6241267" y="1131006"/>
            <a:ext cx="2031219" cy="1891838"/>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 name="Freeform: Shape 9">
            <a:extLst>
              <a:ext uri="{FF2B5EF4-FFF2-40B4-BE49-F238E27FC236}">
                <a16:creationId xmlns:a16="http://schemas.microsoft.com/office/drawing/2014/main" id="{29395833-3138-13F2-0A56-3FA6E8DA945B}"/>
              </a:ext>
              <a:ext uri="{C183D7F6-B498-43B3-948B-1728B52AA6E4}">
                <adec:decorative xmlns:adec="http://schemas.microsoft.com/office/drawing/2017/decorative" val="1"/>
              </a:ext>
            </a:extLst>
          </p:cNvPr>
          <p:cNvSpPr/>
          <p:nvPr userDrawn="1"/>
        </p:nvSpPr>
        <p:spPr>
          <a:xfrm>
            <a:off x="6377111" y="1224492"/>
            <a:ext cx="1759531" cy="1704866"/>
          </a:xfrm>
          <a:custGeom>
            <a:avLst/>
            <a:gdLst>
              <a:gd name="connsiteX0" fmla="*/ 1130629 w 2233692"/>
              <a:gd name="connsiteY0" fmla="*/ 117 h 2164296"/>
              <a:gd name="connsiteX1" fmla="*/ 1250917 w 2233692"/>
              <a:gd name="connsiteY1" fmla="*/ 4310 h 2164296"/>
              <a:gd name="connsiteX2" fmla="*/ 1703887 w 2233692"/>
              <a:gd name="connsiteY2" fmla="*/ 132705 h 2164296"/>
              <a:gd name="connsiteX3" fmla="*/ 1898308 w 2233692"/>
              <a:gd name="connsiteY3" fmla="*/ 259714 h 2164296"/>
              <a:gd name="connsiteX4" fmla="*/ 2055139 w 2233692"/>
              <a:gd name="connsiteY4" fmla="*/ 421154 h 2164296"/>
              <a:gd name="connsiteX5" fmla="*/ 2220675 w 2233692"/>
              <a:gd name="connsiteY5" fmla="*/ 791167 h 2164296"/>
              <a:gd name="connsiteX6" fmla="*/ 2202684 w 2233692"/>
              <a:gd name="connsiteY6" fmla="*/ 1186890 h 2164296"/>
              <a:gd name="connsiteX7" fmla="*/ 1866035 w 2233692"/>
              <a:gd name="connsiteY7" fmla="*/ 1807489 h 2164296"/>
              <a:gd name="connsiteX8" fmla="*/ 1682309 w 2233692"/>
              <a:gd name="connsiteY8" fmla="*/ 1996296 h 2164296"/>
              <a:gd name="connsiteX9" fmla="*/ 1337994 w 2233692"/>
              <a:gd name="connsiteY9" fmla="*/ 2158461 h 2164296"/>
              <a:gd name="connsiteX10" fmla="*/ 879058 w 2233692"/>
              <a:gd name="connsiteY10" fmla="*/ 2130049 h 2164296"/>
              <a:gd name="connsiteX11" fmla="*/ 785502 w 2233692"/>
              <a:gd name="connsiteY11" fmla="*/ 2117135 h 2164296"/>
              <a:gd name="connsiteX12" fmla="*/ 173222 w 2233692"/>
              <a:gd name="connsiteY12" fmla="*/ 1869052 h 2164296"/>
              <a:gd name="connsiteX13" fmla="*/ 95641 w 2233692"/>
              <a:gd name="connsiteY13" fmla="*/ 880852 h 2164296"/>
              <a:gd name="connsiteX14" fmla="*/ 147474 w 2233692"/>
              <a:gd name="connsiteY14" fmla="*/ 721011 h 2164296"/>
              <a:gd name="connsiteX15" fmla="*/ 370446 w 2233692"/>
              <a:gd name="connsiteY15" fmla="*/ 294813 h 2164296"/>
              <a:gd name="connsiteX16" fmla="*/ 781337 w 2233692"/>
              <a:gd name="connsiteY16" fmla="*/ 57290 h 2164296"/>
              <a:gd name="connsiteX17" fmla="*/ 1130629 w 2233692"/>
              <a:gd name="connsiteY17" fmla="*/ 117 h 216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3692" h="2164296">
                <a:moveTo>
                  <a:pt x="1130629" y="117"/>
                </a:moveTo>
                <a:cubicBezTo>
                  <a:pt x="1170474" y="-432"/>
                  <a:pt x="1210592" y="963"/>
                  <a:pt x="1250917" y="4310"/>
                </a:cubicBezTo>
                <a:cubicBezTo>
                  <a:pt x="1409478" y="17443"/>
                  <a:pt x="1566106" y="61809"/>
                  <a:pt x="1703887" y="132705"/>
                </a:cubicBezTo>
                <a:cubicBezTo>
                  <a:pt x="1774679" y="169066"/>
                  <a:pt x="1839627" y="211520"/>
                  <a:pt x="1898308" y="259714"/>
                </a:cubicBezTo>
                <a:cubicBezTo>
                  <a:pt x="1956991" y="307906"/>
                  <a:pt x="2009409" y="361840"/>
                  <a:pt x="2055139" y="421154"/>
                </a:cubicBezTo>
                <a:cubicBezTo>
                  <a:pt x="2141397" y="533028"/>
                  <a:pt x="2197055" y="657522"/>
                  <a:pt x="2220675" y="791167"/>
                </a:cubicBezTo>
                <a:cubicBezTo>
                  <a:pt x="2242774" y="916448"/>
                  <a:pt x="2236710" y="1049596"/>
                  <a:pt x="2202684" y="1186890"/>
                </a:cubicBezTo>
                <a:cubicBezTo>
                  <a:pt x="2150482" y="1397381"/>
                  <a:pt x="2033479" y="1611687"/>
                  <a:pt x="1866035" y="1807489"/>
                </a:cubicBezTo>
                <a:cubicBezTo>
                  <a:pt x="1810219" y="1872757"/>
                  <a:pt x="1748801" y="1935968"/>
                  <a:pt x="1682309" y="1996296"/>
                </a:cubicBezTo>
                <a:cubicBezTo>
                  <a:pt x="1576194" y="2092574"/>
                  <a:pt x="1470001" y="2142568"/>
                  <a:pt x="1337994" y="2158461"/>
                </a:cubicBezTo>
                <a:cubicBezTo>
                  <a:pt x="1199910" y="2175087"/>
                  <a:pt x="1044062" y="2153223"/>
                  <a:pt x="879058" y="2130049"/>
                </a:cubicBezTo>
                <a:cubicBezTo>
                  <a:pt x="848634" y="2125754"/>
                  <a:pt x="817168" y="2121353"/>
                  <a:pt x="785502" y="2117135"/>
                </a:cubicBezTo>
                <a:cubicBezTo>
                  <a:pt x="502076" y="2079344"/>
                  <a:pt x="306322" y="2041683"/>
                  <a:pt x="173222" y="1869052"/>
                </a:cubicBezTo>
                <a:cubicBezTo>
                  <a:pt x="-29583" y="1606017"/>
                  <a:pt x="-52797" y="1310477"/>
                  <a:pt x="95641" y="880852"/>
                </a:cubicBezTo>
                <a:cubicBezTo>
                  <a:pt x="115073" y="824625"/>
                  <a:pt x="131555" y="771941"/>
                  <a:pt x="147474" y="721011"/>
                </a:cubicBezTo>
                <a:cubicBezTo>
                  <a:pt x="213503" y="509874"/>
                  <a:pt x="250554" y="403591"/>
                  <a:pt x="370446" y="294813"/>
                </a:cubicBezTo>
                <a:cubicBezTo>
                  <a:pt x="489490" y="186804"/>
                  <a:pt x="627749" y="106909"/>
                  <a:pt x="781337" y="57290"/>
                </a:cubicBezTo>
                <a:cubicBezTo>
                  <a:pt x="894032" y="20897"/>
                  <a:pt x="1011095" y="1762"/>
                  <a:pt x="1130629" y="117"/>
                </a:cubicBezTo>
                <a:close/>
              </a:path>
            </a:pathLst>
          </a:custGeom>
          <a:blipFill dpi="0" rotWithShape="1">
            <a:blip r:embed="rId5" cstate="print">
              <a:duotone>
                <a:prstClr val="black"/>
                <a:schemeClr val="accent5">
                  <a:tint val="45000"/>
                  <a:satMod val="400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Date Placeholder 3">
            <a:extLst>
              <a:ext uri="{FF2B5EF4-FFF2-40B4-BE49-F238E27FC236}">
                <a16:creationId xmlns:a16="http://schemas.microsoft.com/office/drawing/2014/main" id="{44111C59-5CC2-B416-FC4B-92B87198CDDF}"/>
              </a:ext>
            </a:extLst>
          </p:cNvPr>
          <p:cNvSpPr>
            <a:spLocks noGrp="1"/>
          </p:cNvSpPr>
          <p:nvPr>
            <p:ph type="dt" sz="half" idx="2"/>
          </p:nvPr>
        </p:nvSpPr>
        <p:spPr>
          <a:xfrm>
            <a:off x="681039" y="6170491"/>
            <a:ext cx="2405062" cy="457200"/>
          </a:xfrm>
          <a:prstGeom prst="rect">
            <a:avLst/>
          </a:prstGeom>
        </p:spPr>
        <p:txBody>
          <a:bodyPr vert="horz" lIns="109728" tIns="109728" rIns="109728" bIns="91440" rtlCol="0" anchor="ctr"/>
          <a:lstStyle>
            <a:lvl1pPr algn="l">
              <a:defRPr sz="1100" spc="0" baseline="0">
                <a:solidFill>
                  <a:schemeClr val="tx1">
                    <a:lumMod val="75000"/>
                    <a:lumOff val="25000"/>
                  </a:schemeClr>
                </a:solidFill>
                <a:latin typeface="+mj-lt"/>
              </a:defRPr>
            </a:lvl1pPr>
          </a:lstStyle>
          <a:p>
            <a:r>
              <a:rPr lang="en-US" dirty="0"/>
              <a:t>2/3/20XX</a:t>
            </a:r>
          </a:p>
        </p:txBody>
      </p:sp>
      <p:sp>
        <p:nvSpPr>
          <p:cNvPr id="20" name="Footer Placeholder 4">
            <a:extLst>
              <a:ext uri="{FF2B5EF4-FFF2-40B4-BE49-F238E27FC236}">
                <a16:creationId xmlns:a16="http://schemas.microsoft.com/office/drawing/2014/main" id="{9A795D99-6218-9099-4FC3-AE053D9C9D24}"/>
              </a:ext>
            </a:extLst>
          </p:cNvPr>
          <p:cNvSpPr>
            <a:spLocks noGrp="1"/>
          </p:cNvSpPr>
          <p:nvPr>
            <p:ph type="ftr" sz="quarter" idx="3"/>
          </p:nvPr>
        </p:nvSpPr>
        <p:spPr>
          <a:xfrm>
            <a:off x="3262313" y="6170490"/>
            <a:ext cx="5667375" cy="457200"/>
          </a:xfrm>
          <a:prstGeom prst="rect">
            <a:avLst/>
          </a:prstGeom>
        </p:spPr>
        <p:txBody>
          <a:bodyPr vert="horz" lIns="109728" tIns="109728" rIns="109728" bIns="91440" rtlCol="0" anchor="ctr"/>
          <a:lstStyle>
            <a:lvl1pPr algn="l">
              <a:defRPr sz="1100" cap="all" spc="0" baseline="0">
                <a:solidFill>
                  <a:schemeClr val="tx1">
                    <a:lumMod val="75000"/>
                    <a:lumOff val="25000"/>
                  </a:schemeClr>
                </a:solidFill>
                <a:latin typeface="+mj-lt"/>
              </a:defRPr>
            </a:lvl1pPr>
          </a:lstStyle>
          <a:p>
            <a:pPr algn="ctr"/>
            <a:r>
              <a:rPr lang="en-US" dirty="0"/>
              <a:t>Presentation Title</a:t>
            </a:r>
          </a:p>
        </p:txBody>
      </p:sp>
      <p:sp>
        <p:nvSpPr>
          <p:cNvPr id="22" name="Slide Number Placeholder 5">
            <a:extLst>
              <a:ext uri="{FF2B5EF4-FFF2-40B4-BE49-F238E27FC236}">
                <a16:creationId xmlns:a16="http://schemas.microsoft.com/office/drawing/2014/main" id="{12D38409-1BAF-438C-419F-EE23AAC3A62F}"/>
              </a:ext>
            </a:extLst>
          </p:cNvPr>
          <p:cNvSpPr>
            <a:spLocks noGrp="1"/>
          </p:cNvSpPr>
          <p:nvPr>
            <p:ph type="sldNum" sz="quarter" idx="4"/>
          </p:nvPr>
        </p:nvSpPr>
        <p:spPr>
          <a:xfrm>
            <a:off x="9105900" y="6170490"/>
            <a:ext cx="2405062"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954627058"/>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Section Break 3">
    <p:spTree>
      <p:nvGrpSpPr>
        <p:cNvPr id="1" name=""/>
        <p:cNvGrpSpPr/>
        <p:nvPr/>
      </p:nvGrpSpPr>
      <p:grpSpPr>
        <a:xfrm>
          <a:off x="0" y="0"/>
          <a:ext cx="0" cy="0"/>
          <a:chOff x="0" y="0"/>
          <a:chExt cx="0" cy="0"/>
        </a:xfrm>
      </p:grpSpPr>
      <p:sp>
        <p:nvSpPr>
          <p:cNvPr id="52" name="Freeform: Shape 51">
            <a:extLst>
              <a:ext uri="{FF2B5EF4-FFF2-40B4-BE49-F238E27FC236}">
                <a16:creationId xmlns:a16="http://schemas.microsoft.com/office/drawing/2014/main" id="{35F199FA-581E-485F-8470-9B9F10DBBD26}"/>
              </a:ext>
              <a:ext uri="{C183D7F6-B498-43B3-948B-1728B52AA6E4}">
                <adec:decorative xmlns:adec="http://schemas.microsoft.com/office/drawing/2017/decorative" val="1"/>
              </a:ext>
            </a:extLst>
          </p:cNvPr>
          <p:cNvSpPr/>
          <p:nvPr userDrawn="1"/>
        </p:nvSpPr>
        <p:spPr>
          <a:xfrm>
            <a:off x="6646289"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7" name="Title 1">
            <a:extLst>
              <a:ext uri="{FF2B5EF4-FFF2-40B4-BE49-F238E27FC236}">
                <a16:creationId xmlns:a16="http://schemas.microsoft.com/office/drawing/2014/main" id="{9DFE2504-DE79-4AC0-BD70-A3F274715C1B}"/>
              </a:ext>
            </a:extLst>
          </p:cNvPr>
          <p:cNvSpPr>
            <a:spLocks noGrp="1"/>
          </p:cNvSpPr>
          <p:nvPr>
            <p:ph type="ctrTitle" hasCustomPrompt="1"/>
          </p:nvPr>
        </p:nvSpPr>
        <p:spPr>
          <a:xfrm>
            <a:off x="681038" y="880110"/>
            <a:ext cx="6596062" cy="5097780"/>
          </a:xfrm>
        </p:spPr>
        <p:txBody>
          <a:bodyPr anchor="ctr">
            <a:normAutofit/>
          </a:bodyPr>
          <a:lstStyle>
            <a:lvl1pPr>
              <a:lnSpc>
                <a:spcPct val="100000"/>
              </a:lnSpc>
              <a:defRPr sz="4000" spc="0"/>
            </a:lvl1pPr>
          </a:lstStyle>
          <a:p>
            <a:r>
              <a:rPr lang="en-US" sz="6000" dirty="0">
                <a:solidFill>
                  <a:schemeClr val="tx1">
                    <a:lumMod val="75000"/>
                    <a:lumOff val="25000"/>
                  </a:schemeClr>
                </a:solidFill>
              </a:rPr>
              <a:t>Click to add title</a:t>
            </a:r>
            <a:endParaRPr lang="en-US" sz="6000" dirty="0"/>
          </a:p>
        </p:txBody>
      </p:sp>
      <p:sp>
        <p:nvSpPr>
          <p:cNvPr id="3" name="Picture Placeholder 2">
            <a:extLst>
              <a:ext uri="{FF2B5EF4-FFF2-40B4-BE49-F238E27FC236}">
                <a16:creationId xmlns:a16="http://schemas.microsoft.com/office/drawing/2014/main" id="{33F3F0C0-1147-413B-1687-1F15BE24F628}"/>
              </a:ext>
            </a:extLst>
          </p:cNvPr>
          <p:cNvSpPr>
            <a:spLocks noGrp="1"/>
          </p:cNvSpPr>
          <p:nvPr>
            <p:ph type="pic" sz="quarter" idx="14"/>
          </p:nvPr>
        </p:nvSpPr>
        <p:spPr>
          <a:xfrm>
            <a:off x="6427508" y="0"/>
            <a:ext cx="5764493" cy="6858000"/>
          </a:xfrm>
          <a:custGeom>
            <a:avLst/>
            <a:gdLst>
              <a:gd name="connsiteX0" fmla="*/ 1494409 w 5764493"/>
              <a:gd name="connsiteY0" fmla="*/ 0 h 6858000"/>
              <a:gd name="connsiteX1" fmla="*/ 5764493 w 5764493"/>
              <a:gd name="connsiteY1" fmla="*/ 0 h 6858000"/>
              <a:gd name="connsiteX2" fmla="*/ 5764493 w 5764493"/>
              <a:gd name="connsiteY2" fmla="*/ 6858000 h 6858000"/>
              <a:gd name="connsiteX3" fmla="*/ 238313 w 5764493"/>
              <a:gd name="connsiteY3" fmla="*/ 6858000 h 6858000"/>
              <a:gd name="connsiteX4" fmla="*/ 251264 w 5764493"/>
              <a:gd name="connsiteY4" fmla="*/ 6849373 h 6858000"/>
              <a:gd name="connsiteX5" fmla="*/ 776282 w 5764493"/>
              <a:gd name="connsiteY5" fmla="*/ 6451411 h 6858000"/>
              <a:gd name="connsiteX6" fmla="*/ 2741607 w 5764493"/>
              <a:gd name="connsiteY6" fmla="*/ 3678515 h 6858000"/>
              <a:gd name="connsiteX7" fmla="*/ 1521342 w 5764493"/>
              <a:gd name="connsiteY7" fmla="*/ 24338 h 6858000"/>
              <a:gd name="connsiteX8" fmla="*/ 879874 w 5764493"/>
              <a:gd name="connsiteY8" fmla="*/ 0 h 6858000"/>
              <a:gd name="connsiteX9" fmla="*/ 1477051 w 5764493"/>
              <a:gd name="connsiteY9" fmla="*/ 0 h 6858000"/>
              <a:gd name="connsiteX10" fmla="*/ 1503062 w 5764493"/>
              <a:gd name="connsiteY10" fmla="*/ 23504 h 6858000"/>
              <a:gd name="connsiteX11" fmla="*/ 2723328 w 5764493"/>
              <a:gd name="connsiteY11" fmla="*/ 3677682 h 6858000"/>
              <a:gd name="connsiteX12" fmla="*/ 758003 w 5764493"/>
              <a:gd name="connsiteY12" fmla="*/ 6450578 h 6858000"/>
              <a:gd name="connsiteX13" fmla="*/ 232984 w 5764493"/>
              <a:gd name="connsiteY13" fmla="*/ 6848540 h 6858000"/>
              <a:gd name="connsiteX14" fmla="*/ 218782 w 5764493"/>
              <a:gd name="connsiteY14" fmla="*/ 6858000 h 6858000"/>
              <a:gd name="connsiteX15" fmla="*/ 0 w 5764493"/>
              <a:gd name="connsiteY15" fmla="*/ 6858000 h 6858000"/>
              <a:gd name="connsiteX16" fmla="*/ 105163 w 5764493"/>
              <a:gd name="connsiteY16" fmla="*/ 6785068 h 6858000"/>
              <a:gd name="connsiteX17" fmla="*/ 621812 w 5764493"/>
              <a:gd name="connsiteY17" fmla="*/ 6378742 h 6858000"/>
              <a:gd name="connsiteX18" fmla="*/ 2496161 w 5764493"/>
              <a:gd name="connsiteY18" fmla="*/ 3621913 h 6858000"/>
              <a:gd name="connsiteX19" fmla="*/ 895263 w 5764493"/>
              <a:gd name="connsiteY19" fmla="*/ 10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64493" h="6858000">
                <a:moveTo>
                  <a:pt x="1494409" y="0"/>
                </a:moveTo>
                <a:lnTo>
                  <a:pt x="5764493" y="0"/>
                </a:lnTo>
                <a:lnTo>
                  <a:pt x="5764493" y="6858000"/>
                </a:lnTo>
                <a:lnTo>
                  <a:pt x="238313" y="6858000"/>
                </a:lnTo>
                <a:lnTo>
                  <a:pt x="251264" y="6849373"/>
                </a:lnTo>
                <a:cubicBezTo>
                  <a:pt x="427471" y="6724853"/>
                  <a:pt x="601037" y="6589587"/>
                  <a:pt x="776282" y="6451411"/>
                </a:cubicBezTo>
                <a:cubicBezTo>
                  <a:pt x="1738612" y="5692656"/>
                  <a:pt x="2677854" y="5076606"/>
                  <a:pt x="2741607" y="3678515"/>
                </a:cubicBezTo>
                <a:cubicBezTo>
                  <a:pt x="2809404" y="2191755"/>
                  <a:pt x="2375613" y="855667"/>
                  <a:pt x="1521342" y="24338"/>
                </a:cubicBezTo>
                <a:close/>
                <a:moveTo>
                  <a:pt x="879874" y="0"/>
                </a:moveTo>
                <a:lnTo>
                  <a:pt x="1477051" y="0"/>
                </a:lnTo>
                <a:lnTo>
                  <a:pt x="1503062" y="23504"/>
                </a:lnTo>
                <a:cubicBezTo>
                  <a:pt x="2357333" y="854834"/>
                  <a:pt x="2791125" y="2190921"/>
                  <a:pt x="2723328" y="3677682"/>
                </a:cubicBezTo>
                <a:cubicBezTo>
                  <a:pt x="2659574" y="5075773"/>
                  <a:pt x="1720332" y="5691822"/>
                  <a:pt x="758003" y="6450578"/>
                </a:cubicBezTo>
                <a:cubicBezTo>
                  <a:pt x="582758" y="6588754"/>
                  <a:pt x="409191" y="6724020"/>
                  <a:pt x="232984" y="6848540"/>
                </a:cubicBezTo>
                <a:lnTo>
                  <a:pt x="218782" y="6858000"/>
                </a:lnTo>
                <a:lnTo>
                  <a:pt x="0" y="6858000"/>
                </a:lnTo>
                <a:lnTo>
                  <a:pt x="105163" y="6785068"/>
                </a:lnTo>
                <a:cubicBezTo>
                  <a:pt x="278981" y="6657407"/>
                  <a:pt x="449608" y="6519512"/>
                  <a:pt x="621812" y="6378742"/>
                </a:cubicBezTo>
                <a:cubicBezTo>
                  <a:pt x="1567436" y="5605738"/>
                  <a:pt x="2496161" y="4971185"/>
                  <a:pt x="2496161" y="3621913"/>
                </a:cubicBezTo>
                <a:cubicBezTo>
                  <a:pt x="2496161" y="2091411"/>
                  <a:pt x="1922425" y="751075"/>
                  <a:pt x="895263" y="10445"/>
                </a:cubicBezTo>
                <a:close/>
              </a:path>
            </a:pathLst>
          </a:custGeom>
          <a:solidFill>
            <a:schemeClr val="accent4"/>
          </a:solidFill>
        </p:spPr>
        <p:txBody>
          <a:bodyPr wrap="square">
            <a:noAutofit/>
          </a:bodyPr>
          <a:lstStyle>
            <a:lvl1pPr algn="ctr">
              <a:defRPr sz="1400"/>
            </a:lvl1pPr>
          </a:lstStyle>
          <a:p>
            <a:r>
              <a:rPr lang="en-US"/>
              <a:t>Click icon to add picture</a:t>
            </a:r>
            <a:endParaRPr lang="en-US" dirty="0"/>
          </a:p>
        </p:txBody>
      </p:sp>
      <p:sp>
        <p:nvSpPr>
          <p:cNvPr id="8" name="Freeform: Shape 7">
            <a:extLst>
              <a:ext uri="{FF2B5EF4-FFF2-40B4-BE49-F238E27FC236}">
                <a16:creationId xmlns:a16="http://schemas.microsoft.com/office/drawing/2014/main" id="{FDD4E4E3-A06F-4EA0-9228-3B72D4CE6A1B}"/>
              </a:ext>
              <a:ext uri="{C183D7F6-B498-43B3-948B-1728B52AA6E4}">
                <adec:decorative xmlns:adec="http://schemas.microsoft.com/office/drawing/2017/decorative" val="1"/>
              </a:ext>
            </a:extLst>
          </p:cNvPr>
          <p:cNvSpPr/>
          <p:nvPr userDrawn="1"/>
        </p:nvSpPr>
        <p:spPr>
          <a:xfrm>
            <a:off x="6096000" y="0"/>
            <a:ext cx="2827669" cy="6858000"/>
          </a:xfrm>
          <a:custGeom>
            <a:avLst/>
            <a:gdLst>
              <a:gd name="connsiteX0" fmla="*/ 952351 w 2827669"/>
              <a:gd name="connsiteY0" fmla="*/ 0 h 6858000"/>
              <a:gd name="connsiteX1" fmla="*/ 1298165 w 2827669"/>
              <a:gd name="connsiteY1" fmla="*/ 0 h 6858000"/>
              <a:gd name="connsiteX2" fmla="*/ 1414021 w 2827669"/>
              <a:gd name="connsiteY2" fmla="*/ 91085 h 6858000"/>
              <a:gd name="connsiteX3" fmla="*/ 2827669 w 2827669"/>
              <a:gd name="connsiteY3" fmla="*/ 3590451 h 6858000"/>
              <a:gd name="connsiteX4" fmla="*/ 953320 w 2827669"/>
              <a:gd name="connsiteY4" fmla="*/ 6374083 h 6858000"/>
              <a:gd name="connsiteX5" fmla="*/ 436671 w 2827669"/>
              <a:gd name="connsiteY5" fmla="*/ 6784359 h 6858000"/>
              <a:gd name="connsiteX6" fmla="*/ 331508 w 2827669"/>
              <a:gd name="connsiteY6" fmla="*/ 6858000 h 6858000"/>
              <a:gd name="connsiteX7" fmla="*/ 0 w 2827669"/>
              <a:gd name="connsiteY7" fmla="*/ 6858000 h 6858000"/>
              <a:gd name="connsiteX8" fmla="*/ 92067 w 2827669"/>
              <a:gd name="connsiteY8" fmla="*/ 6794395 h 6858000"/>
              <a:gd name="connsiteX9" fmla="*/ 615750 w 2827669"/>
              <a:gd name="connsiteY9" fmla="*/ 6384118 h 6858000"/>
              <a:gd name="connsiteX10" fmla="*/ 2515617 w 2827669"/>
              <a:gd name="connsiteY10" fmla="*/ 3600487 h 6858000"/>
              <a:gd name="connsiteX11" fmla="*/ 1082723 w 2827669"/>
              <a:gd name="connsiteY11" fmla="*/ 1011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7669" h="6858000">
                <a:moveTo>
                  <a:pt x="952351" y="0"/>
                </a:moveTo>
                <a:lnTo>
                  <a:pt x="1298165" y="0"/>
                </a:lnTo>
                <a:lnTo>
                  <a:pt x="1414021" y="91085"/>
                </a:lnTo>
                <a:cubicBezTo>
                  <a:pt x="2323409" y="861623"/>
                  <a:pt x="2827669" y="2141656"/>
                  <a:pt x="2827669" y="3590451"/>
                </a:cubicBezTo>
                <a:cubicBezTo>
                  <a:pt x="2827669" y="4952841"/>
                  <a:pt x="1898944" y="5593563"/>
                  <a:pt x="953320" y="6374083"/>
                </a:cubicBezTo>
                <a:cubicBezTo>
                  <a:pt x="781116" y="6516221"/>
                  <a:pt x="610489" y="6655457"/>
                  <a:pt x="436671" y="6784359"/>
                </a:cubicBezTo>
                <a:lnTo>
                  <a:pt x="331508" y="6858000"/>
                </a:lnTo>
                <a:lnTo>
                  <a:pt x="0" y="6858000"/>
                </a:lnTo>
                <a:lnTo>
                  <a:pt x="92067" y="6794395"/>
                </a:lnTo>
                <a:cubicBezTo>
                  <a:pt x="268252" y="6665493"/>
                  <a:pt x="441202" y="6526257"/>
                  <a:pt x="615750" y="6384118"/>
                </a:cubicBezTo>
                <a:cubicBezTo>
                  <a:pt x="1574248" y="5603599"/>
                  <a:pt x="2515617" y="4962877"/>
                  <a:pt x="2515617" y="3600487"/>
                </a:cubicBezTo>
                <a:cubicBezTo>
                  <a:pt x="2515617" y="2151691"/>
                  <a:pt x="2004492" y="871659"/>
                  <a:pt x="1082723" y="10112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Tree>
    <p:extLst>
      <p:ext uri="{BB962C8B-B14F-4D97-AF65-F5344CB8AC3E}">
        <p14:creationId xmlns:p14="http://schemas.microsoft.com/office/powerpoint/2010/main" val="2560043100"/>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Section Break 1">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4391F53A-43E8-35E3-5ACA-D7A42EB730CC}"/>
              </a:ext>
              <a:ext uri="{C183D7F6-B498-43B3-948B-1728B52AA6E4}">
                <adec:decorative xmlns:adec="http://schemas.microsoft.com/office/drawing/2017/decorative" val="1"/>
              </a:ext>
            </a:extLst>
          </p:cNvPr>
          <p:cNvSpPr/>
          <p:nvPr userDrawn="1"/>
        </p:nvSpPr>
        <p:spPr>
          <a:xfrm>
            <a:off x="4979586" y="0"/>
            <a:ext cx="7212414" cy="6858000"/>
          </a:xfrm>
          <a:custGeom>
            <a:avLst/>
            <a:gdLst>
              <a:gd name="connsiteX0" fmla="*/ 1494409 w 7212414"/>
              <a:gd name="connsiteY0" fmla="*/ 0 h 6858000"/>
              <a:gd name="connsiteX1" fmla="*/ 7212414 w 7212414"/>
              <a:gd name="connsiteY1" fmla="*/ 0 h 6858000"/>
              <a:gd name="connsiteX2" fmla="*/ 7212414 w 7212414"/>
              <a:gd name="connsiteY2" fmla="*/ 6858000 h 6858000"/>
              <a:gd name="connsiteX3" fmla="*/ 238313 w 7212414"/>
              <a:gd name="connsiteY3" fmla="*/ 6858000 h 6858000"/>
              <a:gd name="connsiteX4" fmla="*/ 251264 w 7212414"/>
              <a:gd name="connsiteY4" fmla="*/ 6849373 h 6858000"/>
              <a:gd name="connsiteX5" fmla="*/ 776282 w 7212414"/>
              <a:gd name="connsiteY5" fmla="*/ 6451411 h 6858000"/>
              <a:gd name="connsiteX6" fmla="*/ 2741607 w 7212414"/>
              <a:gd name="connsiteY6" fmla="*/ 3678515 h 6858000"/>
              <a:gd name="connsiteX7" fmla="*/ 1521342 w 7212414"/>
              <a:gd name="connsiteY7" fmla="*/ 24338 h 6858000"/>
              <a:gd name="connsiteX8" fmla="*/ 879874 w 7212414"/>
              <a:gd name="connsiteY8" fmla="*/ 0 h 6858000"/>
              <a:gd name="connsiteX9" fmla="*/ 1477051 w 7212414"/>
              <a:gd name="connsiteY9" fmla="*/ 0 h 6858000"/>
              <a:gd name="connsiteX10" fmla="*/ 1503062 w 7212414"/>
              <a:gd name="connsiteY10" fmla="*/ 23504 h 6858000"/>
              <a:gd name="connsiteX11" fmla="*/ 2723328 w 7212414"/>
              <a:gd name="connsiteY11" fmla="*/ 3677682 h 6858000"/>
              <a:gd name="connsiteX12" fmla="*/ 758003 w 7212414"/>
              <a:gd name="connsiteY12" fmla="*/ 6450578 h 6858000"/>
              <a:gd name="connsiteX13" fmla="*/ 232984 w 7212414"/>
              <a:gd name="connsiteY13" fmla="*/ 6848540 h 6858000"/>
              <a:gd name="connsiteX14" fmla="*/ 218782 w 7212414"/>
              <a:gd name="connsiteY14" fmla="*/ 6858000 h 6858000"/>
              <a:gd name="connsiteX15" fmla="*/ 0 w 7212414"/>
              <a:gd name="connsiteY15" fmla="*/ 6858000 h 6858000"/>
              <a:gd name="connsiteX16" fmla="*/ 105163 w 7212414"/>
              <a:gd name="connsiteY16" fmla="*/ 6785068 h 6858000"/>
              <a:gd name="connsiteX17" fmla="*/ 621812 w 7212414"/>
              <a:gd name="connsiteY17" fmla="*/ 6378742 h 6858000"/>
              <a:gd name="connsiteX18" fmla="*/ 2496161 w 7212414"/>
              <a:gd name="connsiteY18" fmla="*/ 3621913 h 6858000"/>
              <a:gd name="connsiteX19" fmla="*/ 895263 w 7212414"/>
              <a:gd name="connsiteY19" fmla="*/ 10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2414" h="6858000">
                <a:moveTo>
                  <a:pt x="1494409" y="0"/>
                </a:moveTo>
                <a:lnTo>
                  <a:pt x="7212414" y="0"/>
                </a:lnTo>
                <a:lnTo>
                  <a:pt x="7212414" y="6858000"/>
                </a:lnTo>
                <a:lnTo>
                  <a:pt x="238313" y="6858000"/>
                </a:lnTo>
                <a:lnTo>
                  <a:pt x="251264" y="6849373"/>
                </a:lnTo>
                <a:cubicBezTo>
                  <a:pt x="427471" y="6724853"/>
                  <a:pt x="601037" y="6589587"/>
                  <a:pt x="776282" y="6451411"/>
                </a:cubicBezTo>
                <a:cubicBezTo>
                  <a:pt x="1738612" y="5692656"/>
                  <a:pt x="2677854" y="5076606"/>
                  <a:pt x="2741607" y="3678515"/>
                </a:cubicBezTo>
                <a:cubicBezTo>
                  <a:pt x="2809404" y="2191755"/>
                  <a:pt x="2375613" y="855667"/>
                  <a:pt x="1521342" y="24338"/>
                </a:cubicBezTo>
                <a:close/>
                <a:moveTo>
                  <a:pt x="879874" y="0"/>
                </a:moveTo>
                <a:lnTo>
                  <a:pt x="1477051" y="0"/>
                </a:lnTo>
                <a:lnTo>
                  <a:pt x="1503062" y="23504"/>
                </a:lnTo>
                <a:cubicBezTo>
                  <a:pt x="2357333" y="854834"/>
                  <a:pt x="2791125" y="2190921"/>
                  <a:pt x="2723328" y="3677682"/>
                </a:cubicBezTo>
                <a:cubicBezTo>
                  <a:pt x="2659574" y="5075773"/>
                  <a:pt x="1720332" y="5691822"/>
                  <a:pt x="758003" y="6450578"/>
                </a:cubicBezTo>
                <a:cubicBezTo>
                  <a:pt x="582758" y="6588754"/>
                  <a:pt x="409191" y="6724020"/>
                  <a:pt x="232984" y="6848540"/>
                </a:cubicBezTo>
                <a:lnTo>
                  <a:pt x="218782" y="6858000"/>
                </a:lnTo>
                <a:lnTo>
                  <a:pt x="0" y="6858000"/>
                </a:lnTo>
                <a:lnTo>
                  <a:pt x="105163" y="6785068"/>
                </a:lnTo>
                <a:cubicBezTo>
                  <a:pt x="278981" y="6657407"/>
                  <a:pt x="449608" y="6519512"/>
                  <a:pt x="621812" y="6378742"/>
                </a:cubicBezTo>
                <a:cubicBezTo>
                  <a:pt x="1567436" y="5605738"/>
                  <a:pt x="2496161" y="4971185"/>
                  <a:pt x="2496161" y="3621913"/>
                </a:cubicBezTo>
                <a:cubicBezTo>
                  <a:pt x="2496161" y="2091411"/>
                  <a:pt x="1922425" y="751075"/>
                  <a:pt x="895263" y="10445"/>
                </a:cubicBezTo>
                <a:close/>
              </a:path>
            </a:pathLst>
          </a:custGeom>
          <a:blipFill dpi="0" rotWithShape="1">
            <a:blip r:embed="rId2" cstate="print">
              <a:duotone>
                <a:prstClr val="black"/>
                <a:schemeClr val="accent3">
                  <a:tint val="45000"/>
                  <a:satMod val="400000"/>
                </a:schemeClr>
              </a:duotone>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2" name="Freeform: Shape 51">
            <a:extLst>
              <a:ext uri="{FF2B5EF4-FFF2-40B4-BE49-F238E27FC236}">
                <a16:creationId xmlns:a16="http://schemas.microsoft.com/office/drawing/2014/main" id="{35F199FA-581E-485F-8470-9B9F10DBBD26}"/>
              </a:ext>
              <a:ext uri="{C183D7F6-B498-43B3-948B-1728B52AA6E4}">
                <adec:decorative xmlns:adec="http://schemas.microsoft.com/office/drawing/2017/decorative" val="1"/>
              </a:ext>
            </a:extLst>
          </p:cNvPr>
          <p:cNvSpPr/>
          <p:nvPr userDrawn="1"/>
        </p:nvSpPr>
        <p:spPr>
          <a:xfrm>
            <a:off x="5198368"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7" name="Title 1">
            <a:extLst>
              <a:ext uri="{FF2B5EF4-FFF2-40B4-BE49-F238E27FC236}">
                <a16:creationId xmlns:a16="http://schemas.microsoft.com/office/drawing/2014/main" id="{9DFE2504-DE79-4AC0-BD70-A3F274715C1B}"/>
              </a:ext>
            </a:extLst>
          </p:cNvPr>
          <p:cNvSpPr>
            <a:spLocks noGrp="1"/>
          </p:cNvSpPr>
          <p:nvPr>
            <p:ph type="ctrTitle" hasCustomPrompt="1"/>
          </p:nvPr>
        </p:nvSpPr>
        <p:spPr>
          <a:xfrm>
            <a:off x="681038" y="718457"/>
            <a:ext cx="5718534" cy="3391581"/>
          </a:xfrm>
        </p:spPr>
        <p:txBody>
          <a:bodyPr anchor="b">
            <a:normAutofit/>
          </a:bodyPr>
          <a:lstStyle>
            <a:lvl1pPr>
              <a:lnSpc>
                <a:spcPct val="100000"/>
              </a:lnSpc>
              <a:defRPr sz="4000" spc="0"/>
            </a:lvl1pPr>
          </a:lstStyle>
          <a:p>
            <a:r>
              <a:rPr lang="en-US" sz="6000" dirty="0">
                <a:solidFill>
                  <a:schemeClr val="tx1">
                    <a:lumMod val="75000"/>
                    <a:lumOff val="25000"/>
                  </a:schemeClr>
                </a:solidFill>
              </a:rPr>
              <a:t>Click to add title</a:t>
            </a:r>
            <a:endParaRPr lang="en-US" sz="6000" dirty="0"/>
          </a:p>
        </p:txBody>
      </p:sp>
      <p:sp>
        <p:nvSpPr>
          <p:cNvPr id="68" name="Subtitle 2">
            <a:extLst>
              <a:ext uri="{FF2B5EF4-FFF2-40B4-BE49-F238E27FC236}">
                <a16:creationId xmlns:a16="http://schemas.microsoft.com/office/drawing/2014/main" id="{F51F0DB4-631C-4CFA-B7CD-271E701A3722}"/>
              </a:ext>
            </a:extLst>
          </p:cNvPr>
          <p:cNvSpPr>
            <a:spLocks noGrp="1"/>
          </p:cNvSpPr>
          <p:nvPr>
            <p:ph type="subTitle" idx="1" hasCustomPrompt="1"/>
          </p:nvPr>
        </p:nvSpPr>
        <p:spPr>
          <a:xfrm>
            <a:off x="681038" y="4110038"/>
            <a:ext cx="4598328" cy="1879124"/>
          </a:xfrm>
        </p:spPr>
        <p:txBody>
          <a:bodyPr anchor="t"/>
          <a:lstStyle>
            <a:lvl1pPr marL="0" indent="0">
              <a:buFont typeface="Arial" panose="020B0604020202020204" pitchFamily="34" charset="0"/>
              <a:buNone/>
              <a:defRPr strike="noStrike"/>
            </a:lvl1pPr>
          </a:lstStyle>
          <a:p>
            <a:pPr lvl="0"/>
            <a:r>
              <a:rPr lang="en-US" dirty="0"/>
              <a:t>Click to add subtitle</a:t>
            </a:r>
          </a:p>
        </p:txBody>
      </p:sp>
      <p:sp>
        <p:nvSpPr>
          <p:cNvPr id="8" name="Freeform: Shape 7">
            <a:extLst>
              <a:ext uri="{FF2B5EF4-FFF2-40B4-BE49-F238E27FC236}">
                <a16:creationId xmlns:a16="http://schemas.microsoft.com/office/drawing/2014/main" id="{FDD4E4E3-A06F-4EA0-9228-3B72D4CE6A1B}"/>
              </a:ext>
              <a:ext uri="{C183D7F6-B498-43B3-948B-1728B52AA6E4}">
                <adec:decorative xmlns:adec="http://schemas.microsoft.com/office/drawing/2017/decorative" val="1"/>
              </a:ext>
            </a:extLst>
          </p:cNvPr>
          <p:cNvSpPr/>
          <p:nvPr userDrawn="1"/>
        </p:nvSpPr>
        <p:spPr>
          <a:xfrm>
            <a:off x="4648079" y="0"/>
            <a:ext cx="2827669" cy="6858000"/>
          </a:xfrm>
          <a:custGeom>
            <a:avLst/>
            <a:gdLst>
              <a:gd name="connsiteX0" fmla="*/ 952351 w 2827669"/>
              <a:gd name="connsiteY0" fmla="*/ 0 h 6858000"/>
              <a:gd name="connsiteX1" fmla="*/ 1298165 w 2827669"/>
              <a:gd name="connsiteY1" fmla="*/ 0 h 6858000"/>
              <a:gd name="connsiteX2" fmla="*/ 1414021 w 2827669"/>
              <a:gd name="connsiteY2" fmla="*/ 91085 h 6858000"/>
              <a:gd name="connsiteX3" fmla="*/ 2827669 w 2827669"/>
              <a:gd name="connsiteY3" fmla="*/ 3590451 h 6858000"/>
              <a:gd name="connsiteX4" fmla="*/ 953320 w 2827669"/>
              <a:gd name="connsiteY4" fmla="*/ 6374083 h 6858000"/>
              <a:gd name="connsiteX5" fmla="*/ 436671 w 2827669"/>
              <a:gd name="connsiteY5" fmla="*/ 6784359 h 6858000"/>
              <a:gd name="connsiteX6" fmla="*/ 331508 w 2827669"/>
              <a:gd name="connsiteY6" fmla="*/ 6858000 h 6858000"/>
              <a:gd name="connsiteX7" fmla="*/ 0 w 2827669"/>
              <a:gd name="connsiteY7" fmla="*/ 6858000 h 6858000"/>
              <a:gd name="connsiteX8" fmla="*/ 92067 w 2827669"/>
              <a:gd name="connsiteY8" fmla="*/ 6794395 h 6858000"/>
              <a:gd name="connsiteX9" fmla="*/ 615750 w 2827669"/>
              <a:gd name="connsiteY9" fmla="*/ 6384118 h 6858000"/>
              <a:gd name="connsiteX10" fmla="*/ 2515617 w 2827669"/>
              <a:gd name="connsiteY10" fmla="*/ 3600487 h 6858000"/>
              <a:gd name="connsiteX11" fmla="*/ 1082723 w 2827669"/>
              <a:gd name="connsiteY11" fmla="*/ 1011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7669" h="6858000">
                <a:moveTo>
                  <a:pt x="952351" y="0"/>
                </a:moveTo>
                <a:lnTo>
                  <a:pt x="1298165" y="0"/>
                </a:lnTo>
                <a:lnTo>
                  <a:pt x="1414021" y="91085"/>
                </a:lnTo>
                <a:cubicBezTo>
                  <a:pt x="2323409" y="861623"/>
                  <a:pt x="2827669" y="2141656"/>
                  <a:pt x="2827669" y="3590451"/>
                </a:cubicBezTo>
                <a:cubicBezTo>
                  <a:pt x="2827669" y="4952841"/>
                  <a:pt x="1898944" y="5593563"/>
                  <a:pt x="953320" y="6374083"/>
                </a:cubicBezTo>
                <a:cubicBezTo>
                  <a:pt x="781116" y="6516221"/>
                  <a:pt x="610489" y="6655457"/>
                  <a:pt x="436671" y="6784359"/>
                </a:cubicBezTo>
                <a:lnTo>
                  <a:pt x="331508" y="6858000"/>
                </a:lnTo>
                <a:lnTo>
                  <a:pt x="0" y="6858000"/>
                </a:lnTo>
                <a:lnTo>
                  <a:pt x="92067" y="6794395"/>
                </a:lnTo>
                <a:cubicBezTo>
                  <a:pt x="268252" y="6665493"/>
                  <a:pt x="441202" y="6526257"/>
                  <a:pt x="615750" y="6384118"/>
                </a:cubicBezTo>
                <a:cubicBezTo>
                  <a:pt x="1574248" y="5603599"/>
                  <a:pt x="2515617" y="4962877"/>
                  <a:pt x="2515617" y="3600487"/>
                </a:cubicBezTo>
                <a:cubicBezTo>
                  <a:pt x="2515617" y="2151691"/>
                  <a:pt x="2004492" y="871659"/>
                  <a:pt x="1082723" y="10112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Tree>
    <p:extLst>
      <p:ext uri="{BB962C8B-B14F-4D97-AF65-F5344CB8AC3E}">
        <p14:creationId xmlns:p14="http://schemas.microsoft.com/office/powerpoint/2010/main" val="1069553411"/>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Agenda 2">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259330E-45A9-4294-A077-3852502CCBBB}"/>
              </a:ext>
            </a:extLst>
          </p:cNvPr>
          <p:cNvSpPr>
            <a:spLocks noGrp="1"/>
          </p:cNvSpPr>
          <p:nvPr>
            <p:ph type="title" hasCustomPrompt="1"/>
          </p:nvPr>
        </p:nvSpPr>
        <p:spPr>
          <a:xfrm>
            <a:off x="681038" y="442913"/>
            <a:ext cx="6901699" cy="1843087"/>
          </a:xfrm>
        </p:spPr>
        <p:txBody>
          <a:bodyPr anchor="b"/>
          <a:lstStyle>
            <a:lvl1pPr>
              <a:lnSpc>
                <a:spcPct val="100000"/>
              </a:lnSpc>
              <a:defRPr/>
            </a:lvl1pPr>
          </a:lstStyle>
          <a:p>
            <a:r>
              <a:rPr lang="en-US" sz="3200" dirty="0">
                <a:solidFill>
                  <a:schemeClr val="tx1">
                    <a:lumMod val="75000"/>
                    <a:lumOff val="25000"/>
                  </a:schemeClr>
                </a:solidFill>
              </a:rPr>
              <a:t>Click to add title</a:t>
            </a:r>
            <a:endParaRPr lang="en-US" dirty="0"/>
          </a:p>
        </p:txBody>
      </p:sp>
      <p:sp>
        <p:nvSpPr>
          <p:cNvPr id="6" name="Content Placeholder 2">
            <a:extLst>
              <a:ext uri="{FF2B5EF4-FFF2-40B4-BE49-F238E27FC236}">
                <a16:creationId xmlns:a16="http://schemas.microsoft.com/office/drawing/2014/main" id="{30D8EB0F-A394-8CB7-7D17-84C42178FD3B}"/>
              </a:ext>
            </a:extLst>
          </p:cNvPr>
          <p:cNvSpPr>
            <a:spLocks noGrp="1"/>
          </p:cNvSpPr>
          <p:nvPr>
            <p:ph sz="quarter" idx="15" hasCustomPrompt="1"/>
          </p:nvPr>
        </p:nvSpPr>
        <p:spPr>
          <a:xfrm>
            <a:off x="681037" y="2645229"/>
            <a:ext cx="10829925" cy="3319603"/>
          </a:xfrm>
        </p:spPr>
        <p:txBody>
          <a:bodyPr>
            <a:normAutofit/>
          </a:bodyPr>
          <a:lstStyle>
            <a:lvl1pPr marL="285750" indent="-285750">
              <a:buFont typeface="Arial" panose="020B0604020202020204" pitchFamily="34" charset="0"/>
              <a:buChar char="•"/>
              <a:defRPr sz="1800"/>
            </a:lvl1pPr>
            <a:lvl2pPr marL="548640" indent="-285750">
              <a:buFont typeface="Arial" panose="020B0604020202020204" pitchFamily="34" charset="0"/>
              <a:buChar char="•"/>
              <a:defRPr sz="1800"/>
            </a:lvl2pPr>
            <a:lvl3pPr>
              <a:defRPr sz="1800"/>
            </a:lvl3pPr>
            <a:lvl4pPr>
              <a:defRPr sz="1800"/>
            </a:lvl4pPr>
            <a:lvl5pP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reeform: Shape 1">
            <a:extLst>
              <a:ext uri="{FF2B5EF4-FFF2-40B4-BE49-F238E27FC236}">
                <a16:creationId xmlns:a16="http://schemas.microsoft.com/office/drawing/2014/main" id="{9624CDB3-40DA-BA45-194C-0EF1E9C57D26}"/>
              </a:ext>
              <a:ext uri="{C183D7F6-B498-43B3-948B-1728B52AA6E4}">
                <adec:decorative xmlns:adec="http://schemas.microsoft.com/office/drawing/2017/decorative" val="1"/>
              </a:ext>
            </a:extLst>
          </p:cNvPr>
          <p:cNvSpPr/>
          <p:nvPr userDrawn="1"/>
        </p:nvSpPr>
        <p:spPr>
          <a:xfrm rot="10800000" flipV="1">
            <a:off x="7703216" y="0"/>
            <a:ext cx="4288839" cy="2239437"/>
          </a:xfrm>
          <a:custGeom>
            <a:avLst/>
            <a:gdLst>
              <a:gd name="connsiteX0" fmla="*/ 2347485 w 4865144"/>
              <a:gd name="connsiteY0" fmla="*/ 2540357 h 2540357"/>
              <a:gd name="connsiteX1" fmla="*/ 566486 w 4865144"/>
              <a:gd name="connsiteY1" fmla="*/ 1558284 h 2540357"/>
              <a:gd name="connsiteX2" fmla="*/ 376684 w 4865144"/>
              <a:gd name="connsiteY2" fmla="*/ 1307041 h 2540357"/>
              <a:gd name="connsiteX3" fmla="*/ 0 w 4865144"/>
              <a:gd name="connsiteY3" fmla="*/ 515488 h 2540357"/>
              <a:gd name="connsiteX4" fmla="*/ 57187 w 4865144"/>
              <a:gd name="connsiteY4" fmla="*/ 83613 h 2540357"/>
              <a:gd name="connsiteX5" fmla="*/ 85241 w 4865144"/>
              <a:gd name="connsiteY5" fmla="*/ 0 h 2540357"/>
              <a:gd name="connsiteX6" fmla="*/ 4819156 w 4865144"/>
              <a:gd name="connsiteY6" fmla="*/ 0 h 2540357"/>
              <a:gd name="connsiteX7" fmla="*/ 4827943 w 4865144"/>
              <a:gd name="connsiteY7" fmla="*/ 42917 h 2540357"/>
              <a:gd name="connsiteX8" fmla="*/ 4865144 w 4865144"/>
              <a:gd name="connsiteY8" fmla="*/ 515488 h 2540357"/>
              <a:gd name="connsiteX9" fmla="*/ 4612386 w 4865144"/>
              <a:gd name="connsiteY9" fmla="*/ 1189035 h 2540357"/>
              <a:gd name="connsiteX10" fmla="*/ 3864031 w 4865144"/>
              <a:gd name="connsiteY10" fmla="*/ 1816207 h 2540357"/>
              <a:gd name="connsiteX11" fmla="*/ 3699494 w 4865144"/>
              <a:gd name="connsiteY11" fmla="*/ 1936178 h 2540357"/>
              <a:gd name="connsiteX12" fmla="*/ 2347485 w 4865144"/>
              <a:gd name="connsiteY12" fmla="*/ 2540357 h 254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65144" h="2540357">
                <a:moveTo>
                  <a:pt x="2347485" y="2540357"/>
                </a:moveTo>
                <a:cubicBezTo>
                  <a:pt x="1595370" y="2540357"/>
                  <a:pt x="1062712" y="2246669"/>
                  <a:pt x="566486" y="1558284"/>
                </a:cubicBezTo>
                <a:cubicBezTo>
                  <a:pt x="501550" y="1468181"/>
                  <a:pt x="438072" y="1386236"/>
                  <a:pt x="376684" y="1307041"/>
                </a:cubicBezTo>
                <a:cubicBezTo>
                  <a:pt x="122255" y="978668"/>
                  <a:pt x="0" y="807898"/>
                  <a:pt x="0" y="515488"/>
                </a:cubicBezTo>
                <a:cubicBezTo>
                  <a:pt x="0" y="370314"/>
                  <a:pt x="19158" y="226024"/>
                  <a:pt x="57187" y="83613"/>
                </a:cubicBezTo>
                <a:lnTo>
                  <a:pt x="85241" y="0"/>
                </a:lnTo>
                <a:lnTo>
                  <a:pt x="4819156" y="0"/>
                </a:lnTo>
                <a:lnTo>
                  <a:pt x="4827943" y="42917"/>
                </a:lnTo>
                <a:cubicBezTo>
                  <a:pt x="4852551" y="195232"/>
                  <a:pt x="4865144" y="353315"/>
                  <a:pt x="4865144" y="515488"/>
                </a:cubicBezTo>
                <a:cubicBezTo>
                  <a:pt x="4865144" y="774296"/>
                  <a:pt x="4787155" y="982010"/>
                  <a:pt x="4612386" y="1189035"/>
                </a:cubicBezTo>
                <a:cubicBezTo>
                  <a:pt x="4429578" y="1405594"/>
                  <a:pt x="4154895" y="1605055"/>
                  <a:pt x="3864031" y="1816207"/>
                </a:cubicBezTo>
                <a:cubicBezTo>
                  <a:pt x="3810369" y="1855117"/>
                  <a:pt x="3754930" y="1895402"/>
                  <a:pt x="3699494" y="1936178"/>
                </a:cubicBezTo>
                <a:cubicBezTo>
                  <a:pt x="3203269" y="2301103"/>
                  <a:pt x="2841097" y="2540357"/>
                  <a:pt x="2347485" y="254035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Freeform: Shape 2">
            <a:extLst>
              <a:ext uri="{FF2B5EF4-FFF2-40B4-BE49-F238E27FC236}">
                <a16:creationId xmlns:a16="http://schemas.microsoft.com/office/drawing/2014/main" id="{42D2A668-8DEF-24A0-5BA2-B006075A4AC1}"/>
              </a:ext>
              <a:ext uri="{C183D7F6-B498-43B3-948B-1728B52AA6E4}">
                <adec:decorative xmlns:adec="http://schemas.microsoft.com/office/drawing/2017/decorative" val="1"/>
              </a:ext>
            </a:extLst>
          </p:cNvPr>
          <p:cNvSpPr/>
          <p:nvPr userDrawn="1"/>
        </p:nvSpPr>
        <p:spPr>
          <a:xfrm rot="10800000" flipV="1">
            <a:off x="7482785" y="-13335"/>
            <a:ext cx="4629749" cy="2423160"/>
          </a:xfrm>
          <a:custGeom>
            <a:avLst/>
            <a:gdLst>
              <a:gd name="connsiteX0" fmla="*/ 2534081 w 5251863"/>
              <a:gd name="connsiteY0" fmla="*/ 2733640 h 2733640"/>
              <a:gd name="connsiteX1" fmla="*/ 611515 w 5251863"/>
              <a:gd name="connsiteY1" fmla="*/ 1637197 h 2733640"/>
              <a:gd name="connsiteX2" fmla="*/ 406625 w 5251863"/>
              <a:gd name="connsiteY2" fmla="*/ 1356697 h 2733640"/>
              <a:gd name="connsiteX3" fmla="*/ 0 w 5251863"/>
              <a:gd name="connsiteY3" fmla="*/ 472961 h 2733640"/>
              <a:gd name="connsiteX4" fmla="*/ 15472 w 5251863"/>
              <a:gd name="connsiteY4" fmla="*/ 230720 h 2733640"/>
              <a:gd name="connsiteX5" fmla="*/ 59957 w 5251863"/>
              <a:gd name="connsiteY5" fmla="*/ 0 h 2733640"/>
              <a:gd name="connsiteX6" fmla="*/ 5218026 w 5251863"/>
              <a:gd name="connsiteY6" fmla="*/ 0 h 2733640"/>
              <a:gd name="connsiteX7" fmla="*/ 5241745 w 5251863"/>
              <a:gd name="connsiteY7" fmla="*/ 205032 h 2733640"/>
              <a:gd name="connsiteX8" fmla="*/ 5251863 w 5251863"/>
              <a:gd name="connsiteY8" fmla="*/ 472961 h 2733640"/>
              <a:gd name="connsiteX9" fmla="*/ 4979014 w 5251863"/>
              <a:gd name="connsiteY9" fmla="*/ 1224949 h 2733640"/>
              <a:gd name="connsiteX10" fmla="*/ 4171175 w 5251863"/>
              <a:gd name="connsiteY10" fmla="*/ 1925157 h 2733640"/>
              <a:gd name="connsiteX11" fmla="*/ 3993558 w 5251863"/>
              <a:gd name="connsiteY11" fmla="*/ 2059101 h 2733640"/>
              <a:gd name="connsiteX12" fmla="*/ 2534081 w 5251863"/>
              <a:gd name="connsiteY12" fmla="*/ 2733640 h 273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1863" h="2733640">
                <a:moveTo>
                  <a:pt x="2534081" y="2733640"/>
                </a:moveTo>
                <a:cubicBezTo>
                  <a:pt x="1722182" y="2733640"/>
                  <a:pt x="1147184" y="2405750"/>
                  <a:pt x="611515" y="1637197"/>
                </a:cubicBezTo>
                <a:cubicBezTo>
                  <a:pt x="541416" y="1536604"/>
                  <a:pt x="472894" y="1445115"/>
                  <a:pt x="406625" y="1356697"/>
                </a:cubicBezTo>
                <a:cubicBezTo>
                  <a:pt x="131973" y="990082"/>
                  <a:pt x="0" y="799426"/>
                  <a:pt x="0" y="472961"/>
                </a:cubicBezTo>
                <a:cubicBezTo>
                  <a:pt x="0" y="391921"/>
                  <a:pt x="5170" y="311128"/>
                  <a:pt x="15472" y="230720"/>
                </a:cubicBezTo>
                <a:lnTo>
                  <a:pt x="59957" y="0"/>
                </a:lnTo>
                <a:lnTo>
                  <a:pt x="5218026" y="0"/>
                </a:lnTo>
                <a:lnTo>
                  <a:pt x="5241745" y="205032"/>
                </a:lnTo>
                <a:cubicBezTo>
                  <a:pt x="5248464" y="293044"/>
                  <a:pt x="5251863" y="382432"/>
                  <a:pt x="5251863" y="472961"/>
                </a:cubicBezTo>
                <a:cubicBezTo>
                  <a:pt x="5251863" y="761910"/>
                  <a:pt x="5167674" y="993814"/>
                  <a:pt x="4979014" y="1224949"/>
                </a:cubicBezTo>
                <a:cubicBezTo>
                  <a:pt x="4781676" y="1466726"/>
                  <a:pt x="4485157" y="1689416"/>
                  <a:pt x="4171175" y="1925157"/>
                </a:cubicBezTo>
                <a:cubicBezTo>
                  <a:pt x="4113246" y="1968599"/>
                  <a:pt x="4053402" y="2013577"/>
                  <a:pt x="3993558" y="2059101"/>
                </a:cubicBezTo>
                <a:cubicBezTo>
                  <a:pt x="3457890" y="2466524"/>
                  <a:pt x="3066929" y="2733640"/>
                  <a:pt x="2534081" y="273364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 name="Freeform: Shape 6">
            <a:extLst>
              <a:ext uri="{FF2B5EF4-FFF2-40B4-BE49-F238E27FC236}">
                <a16:creationId xmlns:a16="http://schemas.microsoft.com/office/drawing/2014/main" id="{E3BDF149-6527-9883-E5AD-5AECD69DE588}"/>
              </a:ext>
              <a:ext uri="{C183D7F6-B498-43B3-948B-1728B52AA6E4}">
                <adec:decorative xmlns:adec="http://schemas.microsoft.com/office/drawing/2017/decorative" val="1"/>
              </a:ext>
            </a:extLst>
          </p:cNvPr>
          <p:cNvSpPr/>
          <p:nvPr userDrawn="1"/>
        </p:nvSpPr>
        <p:spPr>
          <a:xfrm>
            <a:off x="7892954" y="1"/>
            <a:ext cx="3828033" cy="2051003"/>
          </a:xfrm>
          <a:custGeom>
            <a:avLst/>
            <a:gdLst>
              <a:gd name="connsiteX0" fmla="*/ 48561 w 3828033"/>
              <a:gd name="connsiteY0" fmla="*/ 0 h 2051003"/>
              <a:gd name="connsiteX1" fmla="*/ 3738569 w 3828033"/>
              <a:gd name="connsiteY1" fmla="*/ 0 h 2051003"/>
              <a:gd name="connsiteX2" fmla="*/ 3783037 w 3828033"/>
              <a:gd name="connsiteY2" fmla="*/ 131595 h 2051003"/>
              <a:gd name="connsiteX3" fmla="*/ 3828033 w 3828033"/>
              <a:gd name="connsiteY3" fmla="*/ 469010 h 2051003"/>
              <a:gd name="connsiteX4" fmla="*/ 3531647 w 3828033"/>
              <a:gd name="connsiteY4" fmla="*/ 1087435 h 2051003"/>
              <a:gd name="connsiteX5" fmla="*/ 3382306 w 3828033"/>
              <a:gd name="connsiteY5" fmla="*/ 1283727 h 2051003"/>
              <a:gd name="connsiteX6" fmla="*/ 1980966 w 3828033"/>
              <a:gd name="connsiteY6" fmla="*/ 2051003 h 2051003"/>
              <a:gd name="connsiteX7" fmla="*/ 917167 w 3828033"/>
              <a:gd name="connsiteY7" fmla="*/ 1578970 h 2051003"/>
              <a:gd name="connsiteX8" fmla="*/ 787704 w 3828033"/>
              <a:gd name="connsiteY8" fmla="*/ 1485237 h 2051003"/>
              <a:gd name="connsiteX9" fmla="*/ 198877 w 3828033"/>
              <a:gd name="connsiteY9" fmla="*/ 995240 h 2051003"/>
              <a:gd name="connsiteX10" fmla="*/ 0 w 3828033"/>
              <a:gd name="connsiteY10" fmla="*/ 469010 h 2051003"/>
              <a:gd name="connsiteX11" fmla="*/ 45559 w 3828033"/>
              <a:gd name="connsiteY11" fmla="*/ 11416 h 205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28033" h="2051003">
                <a:moveTo>
                  <a:pt x="48561" y="0"/>
                </a:moveTo>
                <a:lnTo>
                  <a:pt x="3738569" y="0"/>
                </a:lnTo>
                <a:lnTo>
                  <a:pt x="3783037" y="131595"/>
                </a:lnTo>
                <a:cubicBezTo>
                  <a:pt x="3812959" y="242859"/>
                  <a:pt x="3828033" y="355590"/>
                  <a:pt x="3828033" y="469010"/>
                </a:cubicBezTo>
                <a:cubicBezTo>
                  <a:pt x="3828033" y="697465"/>
                  <a:pt x="3731840" y="830884"/>
                  <a:pt x="3531647" y="1087435"/>
                </a:cubicBezTo>
                <a:cubicBezTo>
                  <a:pt x="3483347" y="1149310"/>
                  <a:pt x="3433400" y="1213332"/>
                  <a:pt x="3382306" y="1283727"/>
                </a:cubicBezTo>
                <a:cubicBezTo>
                  <a:pt x="2991862" y="1821551"/>
                  <a:pt x="2572752" y="2051003"/>
                  <a:pt x="1980966" y="2051003"/>
                </a:cubicBezTo>
                <a:cubicBezTo>
                  <a:pt x="1592577" y="2051003"/>
                  <a:pt x="1307610" y="1864080"/>
                  <a:pt x="917167" y="1578970"/>
                </a:cubicBezTo>
                <a:cubicBezTo>
                  <a:pt x="873548" y="1547112"/>
                  <a:pt x="829927" y="1515637"/>
                  <a:pt x="787704" y="1485237"/>
                </a:cubicBezTo>
                <a:cubicBezTo>
                  <a:pt x="558844" y="1320269"/>
                  <a:pt x="342715" y="1164433"/>
                  <a:pt x="198877" y="995240"/>
                </a:cubicBezTo>
                <a:cubicBezTo>
                  <a:pt x="61365" y="833495"/>
                  <a:pt x="0" y="671213"/>
                  <a:pt x="0" y="469010"/>
                </a:cubicBezTo>
                <a:cubicBezTo>
                  <a:pt x="0" y="310633"/>
                  <a:pt x="15484" y="157247"/>
                  <a:pt x="45559" y="11416"/>
                </a:cubicBezTo>
                <a:close/>
              </a:path>
            </a:pathLst>
          </a:custGeom>
          <a:blipFill dpi="0" rotWithShape="1">
            <a:blip r:embed="rId2" cstate="print">
              <a:duotone>
                <a:prstClr val="black"/>
                <a:schemeClr val="accent4">
                  <a:tint val="45000"/>
                  <a:satMod val="400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Date Placeholder 3">
            <a:extLst>
              <a:ext uri="{FF2B5EF4-FFF2-40B4-BE49-F238E27FC236}">
                <a16:creationId xmlns:a16="http://schemas.microsoft.com/office/drawing/2014/main" id="{75471925-F840-BF0B-4DCE-A806EA3D137A}"/>
              </a:ext>
            </a:extLst>
          </p:cNvPr>
          <p:cNvSpPr>
            <a:spLocks noGrp="1"/>
          </p:cNvSpPr>
          <p:nvPr>
            <p:ph type="dt" sz="half" idx="2"/>
          </p:nvPr>
        </p:nvSpPr>
        <p:spPr>
          <a:xfrm>
            <a:off x="681039" y="6170491"/>
            <a:ext cx="2405062" cy="457200"/>
          </a:xfrm>
          <a:prstGeom prst="rect">
            <a:avLst/>
          </a:prstGeom>
        </p:spPr>
        <p:txBody>
          <a:bodyPr vert="horz" lIns="109728" tIns="109728" rIns="109728" bIns="91440" rtlCol="0" anchor="ctr"/>
          <a:lstStyle>
            <a:lvl1pPr algn="l">
              <a:defRPr sz="1100" spc="0" baseline="0">
                <a:solidFill>
                  <a:schemeClr val="tx1">
                    <a:lumMod val="75000"/>
                    <a:lumOff val="25000"/>
                  </a:schemeClr>
                </a:solidFill>
                <a:latin typeface="+mj-lt"/>
              </a:defRPr>
            </a:lvl1pPr>
          </a:lstStyle>
          <a:p>
            <a:r>
              <a:rPr lang="en-US" dirty="0"/>
              <a:t>2/3/20XX</a:t>
            </a:r>
          </a:p>
        </p:txBody>
      </p:sp>
      <p:sp>
        <p:nvSpPr>
          <p:cNvPr id="15" name="Footer Placeholder 4">
            <a:extLst>
              <a:ext uri="{FF2B5EF4-FFF2-40B4-BE49-F238E27FC236}">
                <a16:creationId xmlns:a16="http://schemas.microsoft.com/office/drawing/2014/main" id="{83F9556F-DAA8-7F4B-6338-FF7878F58AF3}"/>
              </a:ext>
            </a:extLst>
          </p:cNvPr>
          <p:cNvSpPr>
            <a:spLocks noGrp="1"/>
          </p:cNvSpPr>
          <p:nvPr>
            <p:ph type="ftr" sz="quarter" idx="3"/>
          </p:nvPr>
        </p:nvSpPr>
        <p:spPr>
          <a:xfrm>
            <a:off x="3262313" y="6170490"/>
            <a:ext cx="5667375" cy="457200"/>
          </a:xfrm>
          <a:prstGeom prst="rect">
            <a:avLst/>
          </a:prstGeom>
        </p:spPr>
        <p:txBody>
          <a:bodyPr vert="horz" lIns="109728" tIns="109728" rIns="109728" bIns="91440" rtlCol="0" anchor="ctr"/>
          <a:lstStyle>
            <a:lvl1pPr algn="l">
              <a:defRPr sz="1100" cap="all" spc="0" baseline="0">
                <a:solidFill>
                  <a:schemeClr val="tx1">
                    <a:lumMod val="75000"/>
                    <a:lumOff val="25000"/>
                  </a:schemeClr>
                </a:solidFill>
                <a:latin typeface="+mj-lt"/>
              </a:defRPr>
            </a:lvl1pPr>
          </a:lstStyle>
          <a:p>
            <a:pPr algn="ctr"/>
            <a:r>
              <a:rPr lang="en-US" dirty="0"/>
              <a:t>Presentation Title</a:t>
            </a:r>
          </a:p>
        </p:txBody>
      </p:sp>
      <p:sp>
        <p:nvSpPr>
          <p:cNvPr id="16" name="Slide Number Placeholder 5">
            <a:extLst>
              <a:ext uri="{FF2B5EF4-FFF2-40B4-BE49-F238E27FC236}">
                <a16:creationId xmlns:a16="http://schemas.microsoft.com/office/drawing/2014/main" id="{61D350D2-28D7-3BAD-6A43-0D8B85042736}"/>
              </a:ext>
            </a:extLst>
          </p:cNvPr>
          <p:cNvSpPr>
            <a:spLocks noGrp="1"/>
          </p:cNvSpPr>
          <p:nvPr>
            <p:ph type="sldNum" sz="quarter" idx="4"/>
          </p:nvPr>
        </p:nvSpPr>
        <p:spPr>
          <a:xfrm>
            <a:off x="9105900" y="6170490"/>
            <a:ext cx="2405062"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960119721"/>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Section Break 2">
    <p:spTree>
      <p:nvGrpSpPr>
        <p:cNvPr id="1" name=""/>
        <p:cNvGrpSpPr/>
        <p:nvPr/>
      </p:nvGrpSpPr>
      <p:grpSpPr>
        <a:xfrm>
          <a:off x="0" y="0"/>
          <a:ext cx="0" cy="0"/>
          <a:chOff x="0" y="0"/>
          <a:chExt cx="0" cy="0"/>
        </a:xfrm>
      </p:grpSpPr>
      <p:sp>
        <p:nvSpPr>
          <p:cNvPr id="52" name="Freeform: Shape 51">
            <a:extLst>
              <a:ext uri="{FF2B5EF4-FFF2-40B4-BE49-F238E27FC236}">
                <a16:creationId xmlns:a16="http://schemas.microsoft.com/office/drawing/2014/main" id="{35F199FA-581E-485F-8470-9B9F10DBBD26}"/>
              </a:ext>
              <a:ext uri="{C183D7F6-B498-43B3-948B-1728B52AA6E4}">
                <adec:decorative xmlns:adec="http://schemas.microsoft.com/office/drawing/2017/decorative" val="1"/>
              </a:ext>
            </a:extLst>
          </p:cNvPr>
          <p:cNvSpPr/>
          <p:nvPr userDrawn="1"/>
        </p:nvSpPr>
        <p:spPr>
          <a:xfrm>
            <a:off x="5198368"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 name="Freeform: Shape 7">
            <a:extLst>
              <a:ext uri="{FF2B5EF4-FFF2-40B4-BE49-F238E27FC236}">
                <a16:creationId xmlns:a16="http://schemas.microsoft.com/office/drawing/2014/main" id="{FDD4E4E3-A06F-4EA0-9228-3B72D4CE6A1B}"/>
              </a:ext>
              <a:ext uri="{C183D7F6-B498-43B3-948B-1728B52AA6E4}">
                <adec:decorative xmlns:adec="http://schemas.microsoft.com/office/drawing/2017/decorative" val="1"/>
              </a:ext>
            </a:extLst>
          </p:cNvPr>
          <p:cNvSpPr/>
          <p:nvPr userDrawn="1"/>
        </p:nvSpPr>
        <p:spPr>
          <a:xfrm>
            <a:off x="4648079" y="0"/>
            <a:ext cx="2827669" cy="6858000"/>
          </a:xfrm>
          <a:custGeom>
            <a:avLst/>
            <a:gdLst>
              <a:gd name="connsiteX0" fmla="*/ 952351 w 2827669"/>
              <a:gd name="connsiteY0" fmla="*/ 0 h 6858000"/>
              <a:gd name="connsiteX1" fmla="*/ 1298165 w 2827669"/>
              <a:gd name="connsiteY1" fmla="*/ 0 h 6858000"/>
              <a:gd name="connsiteX2" fmla="*/ 1414021 w 2827669"/>
              <a:gd name="connsiteY2" fmla="*/ 91085 h 6858000"/>
              <a:gd name="connsiteX3" fmla="*/ 2827669 w 2827669"/>
              <a:gd name="connsiteY3" fmla="*/ 3590451 h 6858000"/>
              <a:gd name="connsiteX4" fmla="*/ 953320 w 2827669"/>
              <a:gd name="connsiteY4" fmla="*/ 6374083 h 6858000"/>
              <a:gd name="connsiteX5" fmla="*/ 436671 w 2827669"/>
              <a:gd name="connsiteY5" fmla="*/ 6784359 h 6858000"/>
              <a:gd name="connsiteX6" fmla="*/ 331508 w 2827669"/>
              <a:gd name="connsiteY6" fmla="*/ 6858000 h 6858000"/>
              <a:gd name="connsiteX7" fmla="*/ 0 w 2827669"/>
              <a:gd name="connsiteY7" fmla="*/ 6858000 h 6858000"/>
              <a:gd name="connsiteX8" fmla="*/ 92067 w 2827669"/>
              <a:gd name="connsiteY8" fmla="*/ 6794395 h 6858000"/>
              <a:gd name="connsiteX9" fmla="*/ 615750 w 2827669"/>
              <a:gd name="connsiteY9" fmla="*/ 6384118 h 6858000"/>
              <a:gd name="connsiteX10" fmla="*/ 2515617 w 2827669"/>
              <a:gd name="connsiteY10" fmla="*/ 3600487 h 6858000"/>
              <a:gd name="connsiteX11" fmla="*/ 1082723 w 2827669"/>
              <a:gd name="connsiteY11" fmla="*/ 1011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7669" h="6858000">
                <a:moveTo>
                  <a:pt x="952351" y="0"/>
                </a:moveTo>
                <a:lnTo>
                  <a:pt x="1298165" y="0"/>
                </a:lnTo>
                <a:lnTo>
                  <a:pt x="1414021" y="91085"/>
                </a:lnTo>
                <a:cubicBezTo>
                  <a:pt x="2323409" y="861623"/>
                  <a:pt x="2827669" y="2141656"/>
                  <a:pt x="2827669" y="3590451"/>
                </a:cubicBezTo>
                <a:cubicBezTo>
                  <a:pt x="2827669" y="4952841"/>
                  <a:pt x="1898944" y="5593563"/>
                  <a:pt x="953320" y="6374083"/>
                </a:cubicBezTo>
                <a:cubicBezTo>
                  <a:pt x="781116" y="6516221"/>
                  <a:pt x="610489" y="6655457"/>
                  <a:pt x="436671" y="6784359"/>
                </a:cubicBezTo>
                <a:lnTo>
                  <a:pt x="331508" y="6858000"/>
                </a:lnTo>
                <a:lnTo>
                  <a:pt x="0" y="6858000"/>
                </a:lnTo>
                <a:lnTo>
                  <a:pt x="92067" y="6794395"/>
                </a:lnTo>
                <a:cubicBezTo>
                  <a:pt x="268252" y="6665493"/>
                  <a:pt x="441202" y="6526257"/>
                  <a:pt x="615750" y="6384118"/>
                </a:cubicBezTo>
                <a:cubicBezTo>
                  <a:pt x="1574248" y="5603599"/>
                  <a:pt x="2515617" y="4962877"/>
                  <a:pt x="2515617" y="3600487"/>
                </a:cubicBezTo>
                <a:cubicBezTo>
                  <a:pt x="2515617" y="2151691"/>
                  <a:pt x="2004492" y="871659"/>
                  <a:pt x="1082723" y="10112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6" name="Title 1">
            <a:extLst>
              <a:ext uri="{FF2B5EF4-FFF2-40B4-BE49-F238E27FC236}">
                <a16:creationId xmlns:a16="http://schemas.microsoft.com/office/drawing/2014/main" id="{450A4F2B-CA9C-2019-E84C-7C17DFD9812E}"/>
              </a:ext>
            </a:extLst>
          </p:cNvPr>
          <p:cNvSpPr>
            <a:spLocks noGrp="1"/>
          </p:cNvSpPr>
          <p:nvPr>
            <p:ph type="ctrTitle" hasCustomPrompt="1"/>
          </p:nvPr>
        </p:nvSpPr>
        <p:spPr>
          <a:xfrm>
            <a:off x="681038" y="718457"/>
            <a:ext cx="5718534" cy="3391581"/>
          </a:xfrm>
        </p:spPr>
        <p:txBody>
          <a:bodyPr anchor="b">
            <a:normAutofit/>
          </a:bodyPr>
          <a:lstStyle>
            <a:lvl1pPr>
              <a:lnSpc>
                <a:spcPct val="100000"/>
              </a:lnSpc>
              <a:defRPr sz="4000" spc="0"/>
            </a:lvl1pPr>
          </a:lstStyle>
          <a:p>
            <a:r>
              <a:rPr lang="en-US" sz="6000" dirty="0">
                <a:solidFill>
                  <a:schemeClr val="tx1">
                    <a:lumMod val="75000"/>
                    <a:lumOff val="25000"/>
                  </a:schemeClr>
                </a:solidFill>
              </a:rPr>
              <a:t>Click to add title</a:t>
            </a:r>
            <a:endParaRPr lang="en-US" sz="6000" dirty="0"/>
          </a:p>
        </p:txBody>
      </p:sp>
      <p:sp>
        <p:nvSpPr>
          <p:cNvPr id="7" name="Subtitle 2">
            <a:extLst>
              <a:ext uri="{FF2B5EF4-FFF2-40B4-BE49-F238E27FC236}">
                <a16:creationId xmlns:a16="http://schemas.microsoft.com/office/drawing/2014/main" id="{1E191378-FF48-4A6B-70C2-CFB4A267A00D}"/>
              </a:ext>
            </a:extLst>
          </p:cNvPr>
          <p:cNvSpPr>
            <a:spLocks noGrp="1"/>
          </p:cNvSpPr>
          <p:nvPr>
            <p:ph type="subTitle" idx="1" hasCustomPrompt="1"/>
          </p:nvPr>
        </p:nvSpPr>
        <p:spPr>
          <a:xfrm>
            <a:off x="681038" y="4110038"/>
            <a:ext cx="4598328" cy="1879124"/>
          </a:xfrm>
        </p:spPr>
        <p:txBody>
          <a:bodyPr anchor="t"/>
          <a:lstStyle>
            <a:lvl1pPr marL="0" indent="0">
              <a:buFont typeface="Arial" panose="020B0604020202020204" pitchFamily="34" charset="0"/>
              <a:buNone/>
              <a:defRPr strike="noStrike"/>
            </a:lvl1pPr>
          </a:lstStyle>
          <a:p>
            <a:pPr lvl="0"/>
            <a:r>
              <a:rPr lang="en-US" dirty="0"/>
              <a:t>Click to add subtitle</a:t>
            </a:r>
          </a:p>
        </p:txBody>
      </p:sp>
      <p:sp>
        <p:nvSpPr>
          <p:cNvPr id="5" name="Picture Placeholder 4">
            <a:extLst>
              <a:ext uri="{FF2B5EF4-FFF2-40B4-BE49-F238E27FC236}">
                <a16:creationId xmlns:a16="http://schemas.microsoft.com/office/drawing/2014/main" id="{675A0127-ED9F-6E5C-4014-5E75D6C58E16}"/>
              </a:ext>
            </a:extLst>
          </p:cNvPr>
          <p:cNvSpPr>
            <a:spLocks noGrp="1"/>
          </p:cNvSpPr>
          <p:nvPr>
            <p:ph type="pic" sz="quarter" idx="14"/>
          </p:nvPr>
        </p:nvSpPr>
        <p:spPr>
          <a:xfrm>
            <a:off x="4974143" y="0"/>
            <a:ext cx="7217857" cy="6858000"/>
          </a:xfrm>
          <a:custGeom>
            <a:avLst/>
            <a:gdLst>
              <a:gd name="connsiteX0" fmla="*/ 1494409 w 7217857"/>
              <a:gd name="connsiteY0" fmla="*/ 0 h 6858000"/>
              <a:gd name="connsiteX1" fmla="*/ 4632500 w 7217857"/>
              <a:gd name="connsiteY1" fmla="*/ 0 h 6858000"/>
              <a:gd name="connsiteX2" fmla="*/ 5764493 w 7217857"/>
              <a:gd name="connsiteY2" fmla="*/ 0 h 6858000"/>
              <a:gd name="connsiteX3" fmla="*/ 7217857 w 7217857"/>
              <a:gd name="connsiteY3" fmla="*/ 0 h 6858000"/>
              <a:gd name="connsiteX4" fmla="*/ 7217857 w 7217857"/>
              <a:gd name="connsiteY4" fmla="*/ 6858000 h 6858000"/>
              <a:gd name="connsiteX5" fmla="*/ 5764493 w 7217857"/>
              <a:gd name="connsiteY5" fmla="*/ 6858000 h 6858000"/>
              <a:gd name="connsiteX6" fmla="*/ 4632500 w 7217857"/>
              <a:gd name="connsiteY6" fmla="*/ 6858000 h 6858000"/>
              <a:gd name="connsiteX7" fmla="*/ 238313 w 7217857"/>
              <a:gd name="connsiteY7" fmla="*/ 6858000 h 6858000"/>
              <a:gd name="connsiteX8" fmla="*/ 251264 w 7217857"/>
              <a:gd name="connsiteY8" fmla="*/ 6849373 h 6858000"/>
              <a:gd name="connsiteX9" fmla="*/ 776282 w 7217857"/>
              <a:gd name="connsiteY9" fmla="*/ 6451411 h 6858000"/>
              <a:gd name="connsiteX10" fmla="*/ 2741607 w 7217857"/>
              <a:gd name="connsiteY10" fmla="*/ 3678515 h 6858000"/>
              <a:gd name="connsiteX11" fmla="*/ 1521342 w 7217857"/>
              <a:gd name="connsiteY11" fmla="*/ 24338 h 6858000"/>
              <a:gd name="connsiteX12" fmla="*/ 879874 w 7217857"/>
              <a:gd name="connsiteY12" fmla="*/ 0 h 6858000"/>
              <a:gd name="connsiteX13" fmla="*/ 1477051 w 7217857"/>
              <a:gd name="connsiteY13" fmla="*/ 0 h 6858000"/>
              <a:gd name="connsiteX14" fmla="*/ 1503062 w 7217857"/>
              <a:gd name="connsiteY14" fmla="*/ 23504 h 6858000"/>
              <a:gd name="connsiteX15" fmla="*/ 2723328 w 7217857"/>
              <a:gd name="connsiteY15" fmla="*/ 3677682 h 6858000"/>
              <a:gd name="connsiteX16" fmla="*/ 758003 w 7217857"/>
              <a:gd name="connsiteY16" fmla="*/ 6450578 h 6858000"/>
              <a:gd name="connsiteX17" fmla="*/ 232984 w 7217857"/>
              <a:gd name="connsiteY17" fmla="*/ 6848540 h 6858000"/>
              <a:gd name="connsiteX18" fmla="*/ 218782 w 7217857"/>
              <a:gd name="connsiteY18" fmla="*/ 6858000 h 6858000"/>
              <a:gd name="connsiteX19" fmla="*/ 0 w 7217857"/>
              <a:gd name="connsiteY19" fmla="*/ 6858000 h 6858000"/>
              <a:gd name="connsiteX20" fmla="*/ 105163 w 7217857"/>
              <a:gd name="connsiteY20" fmla="*/ 6785068 h 6858000"/>
              <a:gd name="connsiteX21" fmla="*/ 621812 w 7217857"/>
              <a:gd name="connsiteY21" fmla="*/ 6378742 h 6858000"/>
              <a:gd name="connsiteX22" fmla="*/ 2496161 w 7217857"/>
              <a:gd name="connsiteY22" fmla="*/ 3621913 h 6858000"/>
              <a:gd name="connsiteX23" fmla="*/ 895263 w 7217857"/>
              <a:gd name="connsiteY23" fmla="*/ 10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17857" h="6858000">
                <a:moveTo>
                  <a:pt x="1494409" y="0"/>
                </a:moveTo>
                <a:lnTo>
                  <a:pt x="4632500" y="0"/>
                </a:lnTo>
                <a:lnTo>
                  <a:pt x="5764493" y="0"/>
                </a:lnTo>
                <a:lnTo>
                  <a:pt x="7217857" y="0"/>
                </a:lnTo>
                <a:lnTo>
                  <a:pt x="7217857" y="6858000"/>
                </a:lnTo>
                <a:lnTo>
                  <a:pt x="5764493" y="6858000"/>
                </a:lnTo>
                <a:lnTo>
                  <a:pt x="4632500" y="6858000"/>
                </a:lnTo>
                <a:lnTo>
                  <a:pt x="238313" y="6858000"/>
                </a:lnTo>
                <a:lnTo>
                  <a:pt x="251264" y="6849373"/>
                </a:lnTo>
                <a:cubicBezTo>
                  <a:pt x="427471" y="6724853"/>
                  <a:pt x="601037" y="6589587"/>
                  <a:pt x="776282" y="6451411"/>
                </a:cubicBezTo>
                <a:cubicBezTo>
                  <a:pt x="1738612" y="5692656"/>
                  <a:pt x="2677854" y="5076606"/>
                  <a:pt x="2741607" y="3678515"/>
                </a:cubicBezTo>
                <a:cubicBezTo>
                  <a:pt x="2809404" y="2191755"/>
                  <a:pt x="2375613" y="855667"/>
                  <a:pt x="1521342" y="24338"/>
                </a:cubicBezTo>
                <a:close/>
                <a:moveTo>
                  <a:pt x="879874" y="0"/>
                </a:moveTo>
                <a:lnTo>
                  <a:pt x="1477051" y="0"/>
                </a:lnTo>
                <a:lnTo>
                  <a:pt x="1503062" y="23504"/>
                </a:lnTo>
                <a:cubicBezTo>
                  <a:pt x="2357333" y="854834"/>
                  <a:pt x="2791125" y="2190921"/>
                  <a:pt x="2723328" y="3677682"/>
                </a:cubicBezTo>
                <a:cubicBezTo>
                  <a:pt x="2659574" y="5075773"/>
                  <a:pt x="1720332" y="5691822"/>
                  <a:pt x="758003" y="6450578"/>
                </a:cubicBezTo>
                <a:cubicBezTo>
                  <a:pt x="582758" y="6588754"/>
                  <a:pt x="409191" y="6724020"/>
                  <a:pt x="232984" y="6848540"/>
                </a:cubicBezTo>
                <a:lnTo>
                  <a:pt x="218782" y="6858000"/>
                </a:lnTo>
                <a:lnTo>
                  <a:pt x="0" y="6858000"/>
                </a:lnTo>
                <a:lnTo>
                  <a:pt x="105163" y="6785068"/>
                </a:lnTo>
                <a:cubicBezTo>
                  <a:pt x="278981" y="6657407"/>
                  <a:pt x="449608" y="6519512"/>
                  <a:pt x="621812" y="6378742"/>
                </a:cubicBezTo>
                <a:cubicBezTo>
                  <a:pt x="1567436" y="5605738"/>
                  <a:pt x="2496161" y="4971185"/>
                  <a:pt x="2496161" y="3621913"/>
                </a:cubicBezTo>
                <a:cubicBezTo>
                  <a:pt x="2496161" y="2091411"/>
                  <a:pt x="1922425" y="751075"/>
                  <a:pt x="895263" y="10445"/>
                </a:cubicBezTo>
                <a:close/>
              </a:path>
            </a:pathLst>
          </a:custGeom>
          <a:solidFill>
            <a:schemeClr val="accent4"/>
          </a:solidFill>
        </p:spPr>
        <p:txBody>
          <a:bodyPr wrap="square">
            <a:noAutofit/>
          </a:bodyPr>
          <a:lstStyle>
            <a:lvl1pPr algn="ctr">
              <a:defRPr sz="1400"/>
            </a:lvl1pPr>
          </a:lstStyle>
          <a:p>
            <a:r>
              <a:rPr lang="en-US"/>
              <a:t>Click icon to add picture</a:t>
            </a:r>
            <a:endParaRPr lang="en-US" dirty="0"/>
          </a:p>
        </p:txBody>
      </p:sp>
    </p:spTree>
    <p:extLst>
      <p:ext uri="{BB962C8B-B14F-4D97-AF65-F5344CB8AC3E}">
        <p14:creationId xmlns:p14="http://schemas.microsoft.com/office/powerpoint/2010/main" val="361648180"/>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mparison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90EAB665-9090-4940-9CBD-04BE9264B440}"/>
              </a:ext>
              <a:ext uri="{C183D7F6-B498-43B3-948B-1728B52AA6E4}">
                <adec:decorative xmlns:adec="http://schemas.microsoft.com/office/drawing/2017/decorative" val="1"/>
              </a:ext>
            </a:extLst>
          </p:cNvPr>
          <p:cNvSpPr/>
          <p:nvPr/>
        </p:nvSpPr>
        <p:spPr>
          <a:xfrm rot="10800000" flipV="1">
            <a:off x="7660988" y="-9590"/>
            <a:ext cx="4288839" cy="2239437"/>
          </a:xfrm>
          <a:custGeom>
            <a:avLst/>
            <a:gdLst>
              <a:gd name="connsiteX0" fmla="*/ 2347485 w 4865144"/>
              <a:gd name="connsiteY0" fmla="*/ 2540357 h 2540357"/>
              <a:gd name="connsiteX1" fmla="*/ 566486 w 4865144"/>
              <a:gd name="connsiteY1" fmla="*/ 1558284 h 2540357"/>
              <a:gd name="connsiteX2" fmla="*/ 376684 w 4865144"/>
              <a:gd name="connsiteY2" fmla="*/ 1307041 h 2540357"/>
              <a:gd name="connsiteX3" fmla="*/ 0 w 4865144"/>
              <a:gd name="connsiteY3" fmla="*/ 515488 h 2540357"/>
              <a:gd name="connsiteX4" fmla="*/ 57187 w 4865144"/>
              <a:gd name="connsiteY4" fmla="*/ 83613 h 2540357"/>
              <a:gd name="connsiteX5" fmla="*/ 85241 w 4865144"/>
              <a:gd name="connsiteY5" fmla="*/ 0 h 2540357"/>
              <a:gd name="connsiteX6" fmla="*/ 4819156 w 4865144"/>
              <a:gd name="connsiteY6" fmla="*/ 0 h 2540357"/>
              <a:gd name="connsiteX7" fmla="*/ 4827943 w 4865144"/>
              <a:gd name="connsiteY7" fmla="*/ 42917 h 2540357"/>
              <a:gd name="connsiteX8" fmla="*/ 4865144 w 4865144"/>
              <a:gd name="connsiteY8" fmla="*/ 515488 h 2540357"/>
              <a:gd name="connsiteX9" fmla="*/ 4612386 w 4865144"/>
              <a:gd name="connsiteY9" fmla="*/ 1189035 h 2540357"/>
              <a:gd name="connsiteX10" fmla="*/ 3864031 w 4865144"/>
              <a:gd name="connsiteY10" fmla="*/ 1816207 h 2540357"/>
              <a:gd name="connsiteX11" fmla="*/ 3699494 w 4865144"/>
              <a:gd name="connsiteY11" fmla="*/ 1936178 h 2540357"/>
              <a:gd name="connsiteX12" fmla="*/ 2347485 w 4865144"/>
              <a:gd name="connsiteY12" fmla="*/ 2540357 h 254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65144" h="2540357">
                <a:moveTo>
                  <a:pt x="2347485" y="2540357"/>
                </a:moveTo>
                <a:cubicBezTo>
                  <a:pt x="1595370" y="2540357"/>
                  <a:pt x="1062712" y="2246669"/>
                  <a:pt x="566486" y="1558284"/>
                </a:cubicBezTo>
                <a:cubicBezTo>
                  <a:pt x="501550" y="1468181"/>
                  <a:pt x="438072" y="1386236"/>
                  <a:pt x="376684" y="1307041"/>
                </a:cubicBezTo>
                <a:cubicBezTo>
                  <a:pt x="122255" y="978668"/>
                  <a:pt x="0" y="807898"/>
                  <a:pt x="0" y="515488"/>
                </a:cubicBezTo>
                <a:cubicBezTo>
                  <a:pt x="0" y="370314"/>
                  <a:pt x="19158" y="226024"/>
                  <a:pt x="57187" y="83613"/>
                </a:cubicBezTo>
                <a:lnTo>
                  <a:pt x="85241" y="0"/>
                </a:lnTo>
                <a:lnTo>
                  <a:pt x="4819156" y="0"/>
                </a:lnTo>
                <a:lnTo>
                  <a:pt x="4827943" y="42917"/>
                </a:lnTo>
                <a:cubicBezTo>
                  <a:pt x="4852551" y="195232"/>
                  <a:pt x="4865144" y="353315"/>
                  <a:pt x="4865144" y="515488"/>
                </a:cubicBezTo>
                <a:cubicBezTo>
                  <a:pt x="4865144" y="774296"/>
                  <a:pt x="4787155" y="982010"/>
                  <a:pt x="4612386" y="1189035"/>
                </a:cubicBezTo>
                <a:cubicBezTo>
                  <a:pt x="4429578" y="1405594"/>
                  <a:pt x="4154895" y="1605055"/>
                  <a:pt x="3864031" y="1816207"/>
                </a:cubicBezTo>
                <a:cubicBezTo>
                  <a:pt x="3810369" y="1855117"/>
                  <a:pt x="3754930" y="1895402"/>
                  <a:pt x="3699494" y="1936178"/>
                </a:cubicBezTo>
                <a:cubicBezTo>
                  <a:pt x="3203269" y="2301103"/>
                  <a:pt x="2841097" y="2540357"/>
                  <a:pt x="2347485" y="254035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4" name="Freeform: Shape 23">
            <a:extLst>
              <a:ext uri="{FF2B5EF4-FFF2-40B4-BE49-F238E27FC236}">
                <a16:creationId xmlns:a16="http://schemas.microsoft.com/office/drawing/2014/main" id="{21154322-7D00-4603-927A-E5310265789B}"/>
              </a:ext>
              <a:ext uri="{C183D7F6-B498-43B3-948B-1728B52AA6E4}">
                <adec:decorative xmlns:adec="http://schemas.microsoft.com/office/drawing/2017/decorative" val="1"/>
              </a:ext>
            </a:extLst>
          </p:cNvPr>
          <p:cNvSpPr/>
          <p:nvPr/>
        </p:nvSpPr>
        <p:spPr>
          <a:xfrm rot="10800000" flipV="1">
            <a:off x="7440557" y="-22925"/>
            <a:ext cx="4629749" cy="2423160"/>
          </a:xfrm>
          <a:custGeom>
            <a:avLst/>
            <a:gdLst>
              <a:gd name="connsiteX0" fmla="*/ 2534081 w 5251863"/>
              <a:gd name="connsiteY0" fmla="*/ 2733640 h 2733640"/>
              <a:gd name="connsiteX1" fmla="*/ 611515 w 5251863"/>
              <a:gd name="connsiteY1" fmla="*/ 1637197 h 2733640"/>
              <a:gd name="connsiteX2" fmla="*/ 406625 w 5251863"/>
              <a:gd name="connsiteY2" fmla="*/ 1356697 h 2733640"/>
              <a:gd name="connsiteX3" fmla="*/ 0 w 5251863"/>
              <a:gd name="connsiteY3" fmla="*/ 472961 h 2733640"/>
              <a:gd name="connsiteX4" fmla="*/ 15472 w 5251863"/>
              <a:gd name="connsiteY4" fmla="*/ 230720 h 2733640"/>
              <a:gd name="connsiteX5" fmla="*/ 59957 w 5251863"/>
              <a:gd name="connsiteY5" fmla="*/ 0 h 2733640"/>
              <a:gd name="connsiteX6" fmla="*/ 5218026 w 5251863"/>
              <a:gd name="connsiteY6" fmla="*/ 0 h 2733640"/>
              <a:gd name="connsiteX7" fmla="*/ 5241745 w 5251863"/>
              <a:gd name="connsiteY7" fmla="*/ 205032 h 2733640"/>
              <a:gd name="connsiteX8" fmla="*/ 5251863 w 5251863"/>
              <a:gd name="connsiteY8" fmla="*/ 472961 h 2733640"/>
              <a:gd name="connsiteX9" fmla="*/ 4979014 w 5251863"/>
              <a:gd name="connsiteY9" fmla="*/ 1224949 h 2733640"/>
              <a:gd name="connsiteX10" fmla="*/ 4171175 w 5251863"/>
              <a:gd name="connsiteY10" fmla="*/ 1925157 h 2733640"/>
              <a:gd name="connsiteX11" fmla="*/ 3993558 w 5251863"/>
              <a:gd name="connsiteY11" fmla="*/ 2059101 h 2733640"/>
              <a:gd name="connsiteX12" fmla="*/ 2534081 w 5251863"/>
              <a:gd name="connsiteY12" fmla="*/ 2733640 h 273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1863" h="2733640">
                <a:moveTo>
                  <a:pt x="2534081" y="2733640"/>
                </a:moveTo>
                <a:cubicBezTo>
                  <a:pt x="1722182" y="2733640"/>
                  <a:pt x="1147184" y="2405750"/>
                  <a:pt x="611515" y="1637197"/>
                </a:cubicBezTo>
                <a:cubicBezTo>
                  <a:pt x="541416" y="1536604"/>
                  <a:pt x="472894" y="1445115"/>
                  <a:pt x="406625" y="1356697"/>
                </a:cubicBezTo>
                <a:cubicBezTo>
                  <a:pt x="131973" y="990082"/>
                  <a:pt x="0" y="799426"/>
                  <a:pt x="0" y="472961"/>
                </a:cubicBezTo>
                <a:cubicBezTo>
                  <a:pt x="0" y="391921"/>
                  <a:pt x="5170" y="311128"/>
                  <a:pt x="15472" y="230720"/>
                </a:cubicBezTo>
                <a:lnTo>
                  <a:pt x="59957" y="0"/>
                </a:lnTo>
                <a:lnTo>
                  <a:pt x="5218026" y="0"/>
                </a:lnTo>
                <a:lnTo>
                  <a:pt x="5241745" y="205032"/>
                </a:lnTo>
                <a:cubicBezTo>
                  <a:pt x="5248464" y="293044"/>
                  <a:pt x="5251863" y="382432"/>
                  <a:pt x="5251863" y="472961"/>
                </a:cubicBezTo>
                <a:cubicBezTo>
                  <a:pt x="5251863" y="761910"/>
                  <a:pt x="5167674" y="993814"/>
                  <a:pt x="4979014" y="1224949"/>
                </a:cubicBezTo>
                <a:cubicBezTo>
                  <a:pt x="4781676" y="1466726"/>
                  <a:pt x="4485157" y="1689416"/>
                  <a:pt x="4171175" y="1925157"/>
                </a:cubicBezTo>
                <a:cubicBezTo>
                  <a:pt x="4113246" y="1968599"/>
                  <a:pt x="4053402" y="2013577"/>
                  <a:pt x="3993558" y="2059101"/>
                </a:cubicBezTo>
                <a:cubicBezTo>
                  <a:pt x="3457890" y="2466524"/>
                  <a:pt x="3066929" y="2733640"/>
                  <a:pt x="2534081" y="273364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Title 1">
            <a:extLst>
              <a:ext uri="{FF2B5EF4-FFF2-40B4-BE49-F238E27FC236}">
                <a16:creationId xmlns:a16="http://schemas.microsoft.com/office/drawing/2014/main" id="{570CB6C4-9B58-9A3F-9D5D-12C0B58A442A}"/>
              </a:ext>
            </a:extLst>
          </p:cNvPr>
          <p:cNvSpPr>
            <a:spLocks noGrp="1"/>
          </p:cNvSpPr>
          <p:nvPr>
            <p:ph type="title" hasCustomPrompt="1"/>
          </p:nvPr>
        </p:nvSpPr>
        <p:spPr>
          <a:xfrm>
            <a:off x="681038" y="442913"/>
            <a:ext cx="6901699" cy="1843087"/>
          </a:xfrm>
        </p:spPr>
        <p:txBody>
          <a:bodyPr anchor="b"/>
          <a:lstStyle>
            <a:lvl1pPr>
              <a:lnSpc>
                <a:spcPct val="100000"/>
              </a:lnSpc>
              <a:defRPr/>
            </a:lvl1pPr>
          </a:lstStyle>
          <a:p>
            <a:r>
              <a:rPr lang="en-US" sz="3200" dirty="0">
                <a:solidFill>
                  <a:schemeClr val="tx1">
                    <a:lumMod val="75000"/>
                    <a:lumOff val="25000"/>
                  </a:schemeClr>
                </a:solidFill>
              </a:rPr>
              <a:t>Click to add title</a:t>
            </a:r>
            <a:endParaRPr lang="en-US" dirty="0"/>
          </a:p>
        </p:txBody>
      </p:sp>
      <p:sp>
        <p:nvSpPr>
          <p:cNvPr id="4" name="Content Placeholder 3"/>
          <p:cNvSpPr>
            <a:spLocks noGrp="1"/>
          </p:cNvSpPr>
          <p:nvPr>
            <p:ph sz="half" idx="2" hasCustomPrompt="1"/>
          </p:nvPr>
        </p:nvSpPr>
        <p:spPr>
          <a:xfrm>
            <a:off x="681039" y="2606040"/>
            <a:ext cx="5276480" cy="3394062"/>
          </a:xfrm>
        </p:spPr>
        <p:txBody>
          <a:bodyPr>
            <a:normAutofit/>
          </a:bodyPr>
          <a:lstStyle>
            <a:lvl1pPr marL="283464" indent="-283464">
              <a:buFont typeface="Arial" panose="020B0604020202020204" pitchFamily="34" charset="0"/>
              <a:buChar char="•"/>
              <a:defRPr sz="1800"/>
            </a:lvl1pPr>
            <a:lvl2pPr marL="548640" indent="-283464">
              <a:buFont typeface="Arial" panose="020B0604020202020204" pitchFamily="34" charset="0"/>
              <a:buChar char="•"/>
              <a:defRPr sz="1800"/>
            </a:lvl2pPr>
            <a:lvl3pPr marL="914400" indent="-283464">
              <a:defRPr sz="1800"/>
            </a:lvl3pPr>
            <a:lvl4pPr marL="1371600" indent="-283464">
              <a:defRPr sz="1800"/>
            </a:lvl4pPr>
            <a:lvl5pPr marL="1828800" indent="-283464">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hasCustomPrompt="1"/>
          </p:nvPr>
        </p:nvSpPr>
        <p:spPr>
          <a:xfrm>
            <a:off x="6236159" y="2606040"/>
            <a:ext cx="5274802" cy="3394062"/>
          </a:xfrm>
        </p:spPr>
        <p:txBody>
          <a:bodyPr>
            <a:normAutofit/>
          </a:bodyPr>
          <a:lstStyle>
            <a:lvl1pPr marL="283464" indent="-283464">
              <a:buFont typeface="Arial" panose="020B0604020202020204" pitchFamily="34" charset="0"/>
              <a:buChar char="•"/>
              <a:defRPr sz="1800"/>
            </a:lvl1pPr>
            <a:lvl2pPr marL="548640" indent="-283464">
              <a:buFont typeface="Arial" panose="020B0604020202020204" pitchFamily="34" charset="0"/>
              <a:buChar char="•"/>
              <a:defRPr sz="1800"/>
            </a:lvl2pPr>
            <a:lvl3pPr marL="914400" indent="-283464">
              <a:defRPr sz="1800"/>
            </a:lvl3pPr>
            <a:lvl4pPr marL="1371600" indent="-283464">
              <a:defRPr sz="1800"/>
            </a:lvl4pPr>
            <a:lvl5pPr marL="1828800" indent="-283464">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reeform: Shape 6">
            <a:extLst>
              <a:ext uri="{FF2B5EF4-FFF2-40B4-BE49-F238E27FC236}">
                <a16:creationId xmlns:a16="http://schemas.microsoft.com/office/drawing/2014/main" id="{66DDA6B1-6025-FEA3-B8BB-05F6EBA55A93}"/>
              </a:ext>
              <a:ext uri="{C183D7F6-B498-43B3-948B-1728B52AA6E4}">
                <adec:decorative xmlns:adec="http://schemas.microsoft.com/office/drawing/2017/decorative" val="1"/>
              </a:ext>
            </a:extLst>
          </p:cNvPr>
          <p:cNvSpPr/>
          <p:nvPr userDrawn="1"/>
        </p:nvSpPr>
        <p:spPr>
          <a:xfrm>
            <a:off x="7850727" y="-9589"/>
            <a:ext cx="3828033" cy="2051003"/>
          </a:xfrm>
          <a:custGeom>
            <a:avLst/>
            <a:gdLst>
              <a:gd name="connsiteX0" fmla="*/ 48561 w 3828033"/>
              <a:gd name="connsiteY0" fmla="*/ 0 h 2051003"/>
              <a:gd name="connsiteX1" fmla="*/ 3738569 w 3828033"/>
              <a:gd name="connsiteY1" fmla="*/ 0 h 2051003"/>
              <a:gd name="connsiteX2" fmla="*/ 3783037 w 3828033"/>
              <a:gd name="connsiteY2" fmla="*/ 131595 h 2051003"/>
              <a:gd name="connsiteX3" fmla="*/ 3828033 w 3828033"/>
              <a:gd name="connsiteY3" fmla="*/ 469010 h 2051003"/>
              <a:gd name="connsiteX4" fmla="*/ 3531647 w 3828033"/>
              <a:gd name="connsiteY4" fmla="*/ 1087435 h 2051003"/>
              <a:gd name="connsiteX5" fmla="*/ 3382306 w 3828033"/>
              <a:gd name="connsiteY5" fmla="*/ 1283727 h 2051003"/>
              <a:gd name="connsiteX6" fmla="*/ 1980966 w 3828033"/>
              <a:gd name="connsiteY6" fmla="*/ 2051003 h 2051003"/>
              <a:gd name="connsiteX7" fmla="*/ 917167 w 3828033"/>
              <a:gd name="connsiteY7" fmla="*/ 1578970 h 2051003"/>
              <a:gd name="connsiteX8" fmla="*/ 787704 w 3828033"/>
              <a:gd name="connsiteY8" fmla="*/ 1485237 h 2051003"/>
              <a:gd name="connsiteX9" fmla="*/ 198877 w 3828033"/>
              <a:gd name="connsiteY9" fmla="*/ 995240 h 2051003"/>
              <a:gd name="connsiteX10" fmla="*/ 0 w 3828033"/>
              <a:gd name="connsiteY10" fmla="*/ 469010 h 2051003"/>
              <a:gd name="connsiteX11" fmla="*/ 45559 w 3828033"/>
              <a:gd name="connsiteY11" fmla="*/ 11416 h 205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28033" h="2051003">
                <a:moveTo>
                  <a:pt x="48561" y="0"/>
                </a:moveTo>
                <a:lnTo>
                  <a:pt x="3738569" y="0"/>
                </a:lnTo>
                <a:lnTo>
                  <a:pt x="3783037" y="131595"/>
                </a:lnTo>
                <a:cubicBezTo>
                  <a:pt x="3812959" y="242859"/>
                  <a:pt x="3828033" y="355590"/>
                  <a:pt x="3828033" y="469010"/>
                </a:cubicBezTo>
                <a:cubicBezTo>
                  <a:pt x="3828033" y="697465"/>
                  <a:pt x="3731840" y="830884"/>
                  <a:pt x="3531647" y="1087435"/>
                </a:cubicBezTo>
                <a:cubicBezTo>
                  <a:pt x="3483347" y="1149310"/>
                  <a:pt x="3433400" y="1213332"/>
                  <a:pt x="3382306" y="1283727"/>
                </a:cubicBezTo>
                <a:cubicBezTo>
                  <a:pt x="2991862" y="1821551"/>
                  <a:pt x="2572752" y="2051003"/>
                  <a:pt x="1980966" y="2051003"/>
                </a:cubicBezTo>
                <a:cubicBezTo>
                  <a:pt x="1592577" y="2051003"/>
                  <a:pt x="1307610" y="1864080"/>
                  <a:pt x="917167" y="1578970"/>
                </a:cubicBezTo>
                <a:cubicBezTo>
                  <a:pt x="873548" y="1547112"/>
                  <a:pt x="829927" y="1515637"/>
                  <a:pt x="787704" y="1485237"/>
                </a:cubicBezTo>
                <a:cubicBezTo>
                  <a:pt x="558844" y="1320269"/>
                  <a:pt x="342715" y="1164433"/>
                  <a:pt x="198877" y="995240"/>
                </a:cubicBezTo>
                <a:cubicBezTo>
                  <a:pt x="61365" y="833495"/>
                  <a:pt x="0" y="671213"/>
                  <a:pt x="0" y="469010"/>
                </a:cubicBezTo>
                <a:cubicBezTo>
                  <a:pt x="0" y="310633"/>
                  <a:pt x="15484" y="157247"/>
                  <a:pt x="45559" y="11416"/>
                </a:cubicBezTo>
                <a:close/>
              </a:path>
            </a:pathLst>
          </a:custGeom>
          <a:blipFill dpi="0" rotWithShape="1">
            <a:blip r:embed="rId2" cstate="print">
              <a:duotone>
                <a:prstClr val="black"/>
                <a:schemeClr val="accent5">
                  <a:tint val="45000"/>
                  <a:satMod val="400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Date Placeholder 3">
            <a:extLst>
              <a:ext uri="{FF2B5EF4-FFF2-40B4-BE49-F238E27FC236}">
                <a16:creationId xmlns:a16="http://schemas.microsoft.com/office/drawing/2014/main" id="{6EE14614-7B6B-2144-6181-C2C516D0580E}"/>
              </a:ext>
            </a:extLst>
          </p:cNvPr>
          <p:cNvSpPr>
            <a:spLocks noGrp="1"/>
          </p:cNvSpPr>
          <p:nvPr>
            <p:ph type="dt" sz="half" idx="10"/>
          </p:nvPr>
        </p:nvSpPr>
        <p:spPr>
          <a:xfrm>
            <a:off x="681039" y="6170491"/>
            <a:ext cx="2405062" cy="457200"/>
          </a:xfrm>
          <a:prstGeom prst="rect">
            <a:avLst/>
          </a:prstGeom>
        </p:spPr>
        <p:txBody>
          <a:bodyPr vert="horz" lIns="109728" tIns="109728" rIns="109728" bIns="91440" rtlCol="0" anchor="ctr"/>
          <a:lstStyle>
            <a:lvl1pPr algn="l">
              <a:defRPr sz="1100" spc="0" baseline="0">
                <a:solidFill>
                  <a:schemeClr val="tx1">
                    <a:lumMod val="75000"/>
                    <a:lumOff val="25000"/>
                  </a:schemeClr>
                </a:solidFill>
                <a:latin typeface="+mj-lt"/>
              </a:defRPr>
            </a:lvl1pPr>
          </a:lstStyle>
          <a:p>
            <a:r>
              <a:rPr lang="en-US" dirty="0"/>
              <a:t>2/3/20XX</a:t>
            </a:r>
          </a:p>
        </p:txBody>
      </p:sp>
      <p:sp>
        <p:nvSpPr>
          <p:cNvPr id="9" name="Footer Placeholder 4">
            <a:extLst>
              <a:ext uri="{FF2B5EF4-FFF2-40B4-BE49-F238E27FC236}">
                <a16:creationId xmlns:a16="http://schemas.microsoft.com/office/drawing/2014/main" id="{0B15B36F-FBDF-DF28-B03B-6D512C4C017F}"/>
              </a:ext>
            </a:extLst>
          </p:cNvPr>
          <p:cNvSpPr>
            <a:spLocks noGrp="1"/>
          </p:cNvSpPr>
          <p:nvPr>
            <p:ph type="ftr" sz="quarter" idx="3"/>
          </p:nvPr>
        </p:nvSpPr>
        <p:spPr>
          <a:xfrm>
            <a:off x="3262313" y="6170490"/>
            <a:ext cx="5667375" cy="457200"/>
          </a:xfrm>
          <a:prstGeom prst="rect">
            <a:avLst/>
          </a:prstGeom>
        </p:spPr>
        <p:txBody>
          <a:bodyPr vert="horz" lIns="109728" tIns="109728" rIns="109728" bIns="91440" rtlCol="0" anchor="ctr"/>
          <a:lstStyle>
            <a:lvl1pPr algn="l">
              <a:defRPr sz="1100" cap="all" spc="0" baseline="0">
                <a:solidFill>
                  <a:schemeClr val="tx1">
                    <a:lumMod val="75000"/>
                    <a:lumOff val="25000"/>
                  </a:schemeClr>
                </a:solidFill>
                <a:latin typeface="+mj-lt"/>
              </a:defRPr>
            </a:lvl1pPr>
          </a:lstStyle>
          <a:p>
            <a:pPr algn="ctr"/>
            <a:r>
              <a:rPr lang="en-US" dirty="0"/>
              <a:t>Presentation Title</a:t>
            </a:r>
          </a:p>
        </p:txBody>
      </p:sp>
      <p:sp>
        <p:nvSpPr>
          <p:cNvPr id="10" name="Slide Number Placeholder 5">
            <a:extLst>
              <a:ext uri="{FF2B5EF4-FFF2-40B4-BE49-F238E27FC236}">
                <a16:creationId xmlns:a16="http://schemas.microsoft.com/office/drawing/2014/main" id="{9F1BC0A8-A262-DF6C-DB53-DBB7E73BA9BA}"/>
              </a:ext>
            </a:extLst>
          </p:cNvPr>
          <p:cNvSpPr>
            <a:spLocks noGrp="1"/>
          </p:cNvSpPr>
          <p:nvPr>
            <p:ph type="sldNum" sz="quarter" idx="11"/>
          </p:nvPr>
        </p:nvSpPr>
        <p:spPr>
          <a:xfrm>
            <a:off x="9105900" y="6170490"/>
            <a:ext cx="2405062"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8883300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Table 2">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9EA5B394-E87D-497D-F9F2-0977C39B52C6}"/>
              </a:ext>
              <a:ext uri="{C183D7F6-B498-43B3-948B-1728B52AA6E4}">
                <adec:decorative xmlns:adec="http://schemas.microsoft.com/office/drawing/2017/decorative" val="1"/>
              </a:ext>
            </a:extLst>
          </p:cNvPr>
          <p:cNvSpPr/>
          <p:nvPr userDrawn="1"/>
        </p:nvSpPr>
        <p:spPr>
          <a:xfrm>
            <a:off x="9909598" y="-1"/>
            <a:ext cx="2578595" cy="1851608"/>
          </a:xfrm>
          <a:custGeom>
            <a:avLst/>
            <a:gdLst>
              <a:gd name="connsiteX0" fmla="*/ 262216 w 2578595"/>
              <a:gd name="connsiteY0" fmla="*/ 0 h 1851608"/>
              <a:gd name="connsiteX1" fmla="*/ 2431284 w 2578595"/>
              <a:gd name="connsiteY1" fmla="*/ 0 h 1851608"/>
              <a:gd name="connsiteX2" fmla="*/ 2440505 w 2578595"/>
              <a:gd name="connsiteY2" fmla="*/ 12968 h 1851608"/>
              <a:gd name="connsiteX3" fmla="*/ 2563567 w 2578595"/>
              <a:gd name="connsiteY3" fmla="*/ 327887 h 1851608"/>
              <a:gd name="connsiteX4" fmla="*/ 2542798 w 2578595"/>
              <a:gd name="connsiteY4" fmla="*/ 767011 h 1851608"/>
              <a:gd name="connsiteX5" fmla="*/ 2245889 w 2578595"/>
              <a:gd name="connsiteY5" fmla="*/ 1345436 h 1851608"/>
              <a:gd name="connsiteX6" fmla="*/ 1942073 w 2578595"/>
              <a:gd name="connsiteY6" fmla="*/ 1665183 h 1851608"/>
              <a:gd name="connsiteX7" fmla="*/ 1544592 w 2578595"/>
              <a:gd name="connsiteY7" fmla="*/ 1845132 h 1851608"/>
              <a:gd name="connsiteX8" fmla="*/ 1014793 w 2578595"/>
              <a:gd name="connsiteY8" fmla="*/ 1813603 h 1851608"/>
              <a:gd name="connsiteX9" fmla="*/ 906791 w 2578595"/>
              <a:gd name="connsiteY9" fmla="*/ 1799274 h 1851608"/>
              <a:gd name="connsiteX10" fmla="*/ 199968 w 2578595"/>
              <a:gd name="connsiteY10" fmla="*/ 1523985 h 1851608"/>
              <a:gd name="connsiteX11" fmla="*/ 110410 w 2578595"/>
              <a:gd name="connsiteY11" fmla="*/ 427409 h 1851608"/>
              <a:gd name="connsiteX12" fmla="*/ 170245 w 2578595"/>
              <a:gd name="connsiteY12" fmla="*/ 250037 h 1851608"/>
              <a:gd name="connsiteX13" fmla="*/ 248693 w 2578595"/>
              <a:gd name="connsiteY13" fmla="*/ 29263 h 1851608"/>
              <a:gd name="connsiteX14" fmla="*/ 262216 w 2578595"/>
              <a:gd name="connsiteY14" fmla="*/ 0 h 185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78595" h="1851608">
                <a:moveTo>
                  <a:pt x="262216" y="0"/>
                </a:moveTo>
                <a:lnTo>
                  <a:pt x="2431284" y="0"/>
                </a:lnTo>
                <a:lnTo>
                  <a:pt x="2440505" y="12968"/>
                </a:lnTo>
                <a:cubicBezTo>
                  <a:pt x="2501863" y="111147"/>
                  <a:pt x="2543117" y="216661"/>
                  <a:pt x="2563567" y="327887"/>
                </a:cubicBezTo>
                <a:cubicBezTo>
                  <a:pt x="2589080" y="466907"/>
                  <a:pt x="2582077" y="614661"/>
                  <a:pt x="2542798" y="767011"/>
                </a:cubicBezTo>
                <a:cubicBezTo>
                  <a:pt x="2492581" y="961654"/>
                  <a:pt x="2390412" y="1159241"/>
                  <a:pt x="2245889" y="1345436"/>
                </a:cubicBezTo>
                <a:cubicBezTo>
                  <a:pt x="2159174" y="1457151"/>
                  <a:pt x="2057212" y="1564767"/>
                  <a:pt x="1942073" y="1665183"/>
                </a:cubicBezTo>
                <a:cubicBezTo>
                  <a:pt x="1819575" y="1772020"/>
                  <a:pt x="1696983" y="1827497"/>
                  <a:pt x="1544592" y="1845132"/>
                </a:cubicBezTo>
                <a:cubicBezTo>
                  <a:pt x="1385186" y="1863583"/>
                  <a:pt x="1205276" y="1839320"/>
                  <a:pt x="1014793" y="1813603"/>
                </a:cubicBezTo>
                <a:cubicBezTo>
                  <a:pt x="979671" y="1808839"/>
                  <a:pt x="943347" y="1803955"/>
                  <a:pt x="906791" y="1799274"/>
                </a:cubicBezTo>
                <a:cubicBezTo>
                  <a:pt x="579600" y="1757338"/>
                  <a:pt x="353621" y="1715549"/>
                  <a:pt x="199968" y="1523985"/>
                </a:cubicBezTo>
                <a:cubicBezTo>
                  <a:pt x="-34150" y="1232101"/>
                  <a:pt x="-60950" y="904151"/>
                  <a:pt x="110410" y="427409"/>
                </a:cubicBezTo>
                <a:cubicBezTo>
                  <a:pt x="132842" y="365014"/>
                  <a:pt x="151869" y="306553"/>
                  <a:pt x="170245" y="250037"/>
                </a:cubicBezTo>
                <a:cubicBezTo>
                  <a:pt x="198829" y="162177"/>
                  <a:pt x="222710" y="90680"/>
                  <a:pt x="248693" y="29263"/>
                </a:cubicBezTo>
                <a:lnTo>
                  <a:pt x="262216"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Title 1">
            <a:extLst>
              <a:ext uri="{FF2B5EF4-FFF2-40B4-BE49-F238E27FC236}">
                <a16:creationId xmlns:a16="http://schemas.microsoft.com/office/drawing/2014/main" id="{9972EB80-2481-76DF-C059-1F8EF9D3EEAF}"/>
              </a:ext>
            </a:extLst>
          </p:cNvPr>
          <p:cNvSpPr>
            <a:spLocks noGrp="1"/>
          </p:cNvSpPr>
          <p:nvPr>
            <p:ph type="title" hasCustomPrompt="1"/>
          </p:nvPr>
        </p:nvSpPr>
        <p:spPr>
          <a:xfrm>
            <a:off x="681038" y="442220"/>
            <a:ext cx="7294563" cy="1345269"/>
          </a:xfrm>
        </p:spPr>
        <p:txBody>
          <a:bodyPr/>
          <a:lstStyle>
            <a:lvl1pPr>
              <a:lnSpc>
                <a:spcPct val="100000"/>
              </a:lnSpc>
              <a:defRPr/>
            </a:lvl1pPr>
          </a:lstStyle>
          <a:p>
            <a:r>
              <a:rPr lang="en-US" sz="3200" dirty="0">
                <a:solidFill>
                  <a:schemeClr val="tx1">
                    <a:lumMod val="75000"/>
                    <a:lumOff val="25000"/>
                  </a:schemeClr>
                </a:solidFill>
              </a:rPr>
              <a:t>Click to add title</a:t>
            </a:r>
            <a:endParaRPr lang="en-US" dirty="0"/>
          </a:p>
        </p:txBody>
      </p:sp>
      <p:sp>
        <p:nvSpPr>
          <p:cNvPr id="12" name="Content Placeholder 2">
            <a:extLst>
              <a:ext uri="{FF2B5EF4-FFF2-40B4-BE49-F238E27FC236}">
                <a16:creationId xmlns:a16="http://schemas.microsoft.com/office/drawing/2014/main" id="{E2E2B5D6-C4F5-E91B-0613-B52752FD9440}"/>
              </a:ext>
            </a:extLst>
          </p:cNvPr>
          <p:cNvSpPr>
            <a:spLocks noGrp="1"/>
          </p:cNvSpPr>
          <p:nvPr>
            <p:ph sz="quarter" idx="17" hasCustomPrompt="1"/>
          </p:nvPr>
        </p:nvSpPr>
        <p:spPr>
          <a:xfrm>
            <a:off x="681039" y="2429436"/>
            <a:ext cx="3283684" cy="3742764"/>
          </a:xfrm>
        </p:spPr>
        <p:txBody>
          <a:bodyPr>
            <a:normAutofit/>
          </a:bodyPr>
          <a:lstStyle>
            <a:lvl1pPr marL="342900" indent="-342900">
              <a:buFont typeface="+mj-lt"/>
              <a:buAutoNum type="arabicPeriod"/>
              <a:defRPr sz="1800"/>
            </a:lvl1pPr>
            <a:lvl2pPr marL="548640" indent="-342900">
              <a:buFont typeface="+mj-lt"/>
              <a:buAutoNum type="alphaLcPeriod"/>
              <a:defRPr sz="1800"/>
            </a:lvl2pPr>
            <a:lvl3pPr marL="914400" indent="-342900">
              <a:buFont typeface="+mj-lt"/>
              <a:buAutoNum type="arabicParenR"/>
              <a:defRPr sz="1800"/>
            </a:lvl3pPr>
            <a:lvl4pPr marL="1371600" indent="-342900">
              <a:buFont typeface="+mj-lt"/>
              <a:buAutoNum type="alphaLcParenR"/>
              <a:defRPr sz="1800"/>
            </a:lvl4pPr>
            <a:lvl5pPr marL="1828800" indent="-342900">
              <a:buFont typeface="+mj-lt"/>
              <a:buAutoNum type="romanLcPeriod"/>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 name="Freeform: Shape 37">
            <a:extLst>
              <a:ext uri="{FF2B5EF4-FFF2-40B4-BE49-F238E27FC236}">
                <a16:creationId xmlns:a16="http://schemas.microsoft.com/office/drawing/2014/main" id="{5CE7AAEC-DF78-EE6D-5B4C-F2842196B7E6}"/>
              </a:ext>
              <a:ext uri="{C183D7F6-B498-43B3-948B-1728B52AA6E4}">
                <adec:decorative xmlns:adec="http://schemas.microsoft.com/office/drawing/2017/decorative" val="1"/>
              </a:ext>
            </a:extLst>
          </p:cNvPr>
          <p:cNvSpPr/>
          <p:nvPr userDrawn="1"/>
        </p:nvSpPr>
        <p:spPr>
          <a:xfrm>
            <a:off x="9806231" y="-115242"/>
            <a:ext cx="2825510" cy="2125877"/>
          </a:xfrm>
          <a:custGeom>
            <a:avLst/>
            <a:gdLst>
              <a:gd name="connsiteX0" fmla="*/ 289451 w 2825510"/>
              <a:gd name="connsiteY0" fmla="*/ 0 h 2125877"/>
              <a:gd name="connsiteX1" fmla="*/ 2605319 w 2825510"/>
              <a:gd name="connsiteY1" fmla="*/ 0 h 2125877"/>
              <a:gd name="connsiteX2" fmla="*/ 2666466 w 2825510"/>
              <a:gd name="connsiteY2" fmla="*/ 86842 h 2125877"/>
              <a:gd name="connsiteX3" fmla="*/ 2806379 w 2825510"/>
              <a:gd name="connsiteY3" fmla="*/ 441175 h 2125877"/>
              <a:gd name="connsiteX4" fmla="*/ 2790174 w 2825510"/>
              <a:gd name="connsiteY4" fmla="*/ 931943 h 2125877"/>
              <a:gd name="connsiteX5" fmla="*/ 2373655 w 2825510"/>
              <a:gd name="connsiteY5" fmla="*/ 1695462 h 2125877"/>
              <a:gd name="connsiteX6" fmla="*/ 2143838 w 2825510"/>
              <a:gd name="connsiteY6" fmla="*/ 1926132 h 2125877"/>
              <a:gd name="connsiteX7" fmla="*/ 1709942 w 2825510"/>
              <a:gd name="connsiteY7" fmla="*/ 2120544 h 2125877"/>
              <a:gd name="connsiteX8" fmla="*/ 1127522 w 2825510"/>
              <a:gd name="connsiteY8" fmla="*/ 2076154 h 2125877"/>
              <a:gd name="connsiteX9" fmla="*/ 1008674 w 2825510"/>
              <a:gd name="connsiteY9" fmla="*/ 2058267 h 2125877"/>
              <a:gd name="connsiteX10" fmla="*/ 228139 w 2825510"/>
              <a:gd name="connsiteY10" fmla="*/ 1738200 h 2125877"/>
              <a:gd name="connsiteX11" fmla="*/ 113264 w 2825510"/>
              <a:gd name="connsiteY11" fmla="*/ 510222 h 2125877"/>
              <a:gd name="connsiteX12" fmla="*/ 176321 w 2825510"/>
              <a:gd name="connsiteY12" fmla="*/ 312875 h 2125877"/>
              <a:gd name="connsiteX13" fmla="*/ 287878 w 2825510"/>
              <a:gd name="connsiteY13" fmla="*/ 2580 h 212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5510" h="2125877">
                <a:moveTo>
                  <a:pt x="289451" y="0"/>
                </a:moveTo>
                <a:lnTo>
                  <a:pt x="2605319" y="0"/>
                </a:lnTo>
                <a:lnTo>
                  <a:pt x="2666466" y="86842"/>
                </a:lnTo>
                <a:cubicBezTo>
                  <a:pt x="2735340" y="197705"/>
                  <a:pt x="2782244" y="316424"/>
                  <a:pt x="2806379" y="441175"/>
                </a:cubicBezTo>
                <a:cubicBezTo>
                  <a:pt x="2836495" y="597099"/>
                  <a:pt x="2831027" y="762227"/>
                  <a:pt x="2790174" y="931943"/>
                </a:cubicBezTo>
                <a:cubicBezTo>
                  <a:pt x="2727495" y="1192140"/>
                  <a:pt x="2582711" y="1455785"/>
                  <a:pt x="2373655" y="1695462"/>
                </a:cubicBezTo>
                <a:cubicBezTo>
                  <a:pt x="2303969" y="1775353"/>
                  <a:pt x="2227143" y="1852582"/>
                  <a:pt x="2143838" y="1926132"/>
                </a:cubicBezTo>
                <a:cubicBezTo>
                  <a:pt x="2010889" y="2043510"/>
                  <a:pt x="1877067" y="2103445"/>
                  <a:pt x="1709942" y="2120544"/>
                </a:cubicBezTo>
                <a:cubicBezTo>
                  <a:pt x="1535125" y="2138433"/>
                  <a:pt x="1337140" y="2108198"/>
                  <a:pt x="1127522" y="2076154"/>
                </a:cubicBezTo>
                <a:cubicBezTo>
                  <a:pt x="1088872" y="2070223"/>
                  <a:pt x="1048899" y="2064133"/>
                  <a:pt x="1008674" y="2058267"/>
                </a:cubicBezTo>
                <a:cubicBezTo>
                  <a:pt x="648648" y="2005728"/>
                  <a:pt x="399797" y="1955097"/>
                  <a:pt x="228139" y="1738200"/>
                </a:cubicBezTo>
                <a:cubicBezTo>
                  <a:pt x="-33415" y="1407718"/>
                  <a:pt x="-67786" y="1040469"/>
                  <a:pt x="113264" y="510222"/>
                </a:cubicBezTo>
                <a:cubicBezTo>
                  <a:pt x="136966" y="440824"/>
                  <a:pt x="156987" y="375768"/>
                  <a:pt x="176321" y="312875"/>
                </a:cubicBezTo>
                <a:cubicBezTo>
                  <a:pt x="216423" y="182513"/>
                  <a:pt x="247775" y="84540"/>
                  <a:pt x="287878" y="258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0" name="Freeform: Shape 39">
            <a:extLst>
              <a:ext uri="{FF2B5EF4-FFF2-40B4-BE49-F238E27FC236}">
                <a16:creationId xmlns:a16="http://schemas.microsoft.com/office/drawing/2014/main" id="{81BED6B2-2B6A-D83E-5C36-F6D71FA9E2EE}"/>
              </a:ext>
              <a:ext uri="{C183D7F6-B498-43B3-948B-1728B52AA6E4}">
                <adec:decorative xmlns:adec="http://schemas.microsoft.com/office/drawing/2017/decorative" val="1"/>
              </a:ext>
            </a:extLst>
          </p:cNvPr>
          <p:cNvSpPr/>
          <p:nvPr userDrawn="1"/>
        </p:nvSpPr>
        <p:spPr>
          <a:xfrm>
            <a:off x="9700104" y="-115244"/>
            <a:ext cx="3040473" cy="2241120"/>
          </a:xfrm>
          <a:custGeom>
            <a:avLst/>
            <a:gdLst>
              <a:gd name="connsiteX0" fmla="*/ 294180 w 3040473"/>
              <a:gd name="connsiteY0" fmla="*/ 0 h 2241120"/>
              <a:gd name="connsiteX1" fmla="*/ 2849300 w 3040473"/>
              <a:gd name="connsiteY1" fmla="*/ 0 h 2241120"/>
              <a:gd name="connsiteX2" fmla="*/ 2872181 w 3040473"/>
              <a:gd name="connsiteY2" fmla="*/ 32760 h 2241120"/>
              <a:gd name="connsiteX3" fmla="*/ 3020886 w 3040473"/>
              <a:gd name="connsiteY3" fmla="*/ 414920 h 2241120"/>
              <a:gd name="connsiteX4" fmla="*/ 3001050 w 3040473"/>
              <a:gd name="connsiteY4" fmla="*/ 945260 h 2241120"/>
              <a:gd name="connsiteX5" fmla="*/ 2549423 w 3040473"/>
              <a:gd name="connsiteY5" fmla="*/ 1772259 h 2241120"/>
              <a:gd name="connsiteX6" fmla="*/ 2301170 w 3040473"/>
              <a:gd name="connsiteY6" fmla="*/ 2022617 h 2241120"/>
              <a:gd name="connsiteX7" fmla="*/ 1833654 w 3040473"/>
              <a:gd name="connsiteY7" fmla="*/ 2234799 h 2241120"/>
              <a:gd name="connsiteX8" fmla="*/ 1207605 w 3040473"/>
              <a:gd name="connsiteY8" fmla="*/ 2189690 h 2241120"/>
              <a:gd name="connsiteX9" fmla="*/ 1079897 w 3040473"/>
              <a:gd name="connsiteY9" fmla="*/ 2170945 h 2241120"/>
              <a:gd name="connsiteX10" fmla="*/ 242172 w 3040473"/>
              <a:gd name="connsiteY10" fmla="*/ 1828946 h 2241120"/>
              <a:gd name="connsiteX11" fmla="*/ 124682 w 3040473"/>
              <a:gd name="connsiteY11" fmla="*/ 502715 h 2241120"/>
              <a:gd name="connsiteX12" fmla="*/ 193455 w 3040473"/>
              <a:gd name="connsiteY12" fmla="*/ 289178 h 2241120"/>
              <a:gd name="connsiteX13" fmla="*/ 283745 w 3040473"/>
              <a:gd name="connsiteY13" fmla="*/ 23445 h 224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40473" h="2241120">
                <a:moveTo>
                  <a:pt x="294180" y="0"/>
                </a:moveTo>
                <a:lnTo>
                  <a:pt x="2849300" y="0"/>
                </a:lnTo>
                <a:lnTo>
                  <a:pt x="2872181" y="32760"/>
                </a:lnTo>
                <a:cubicBezTo>
                  <a:pt x="2945695" y="152206"/>
                  <a:pt x="2995546" y="280250"/>
                  <a:pt x="3020886" y="414920"/>
                </a:cubicBezTo>
                <a:cubicBezTo>
                  <a:pt x="3052503" y="583244"/>
                  <a:pt x="3045812" y="761687"/>
                  <a:pt x="3001050" y="945260"/>
                </a:cubicBezTo>
                <a:cubicBezTo>
                  <a:pt x="2932375" y="1226701"/>
                  <a:pt x="2775394" y="1512271"/>
                  <a:pt x="2549423" y="1772259"/>
                </a:cubicBezTo>
                <a:cubicBezTo>
                  <a:pt x="2474098" y="1858921"/>
                  <a:pt x="2391109" y="1942740"/>
                  <a:pt x="2301170" y="2022617"/>
                </a:cubicBezTo>
                <a:cubicBezTo>
                  <a:pt x="2157636" y="2150092"/>
                  <a:pt x="2013445" y="2215506"/>
                  <a:pt x="1833654" y="2234799"/>
                </a:cubicBezTo>
                <a:cubicBezTo>
                  <a:pt x="1645588" y="2254983"/>
                  <a:pt x="1432846" y="2223285"/>
                  <a:pt x="1207605" y="2189690"/>
                </a:cubicBezTo>
                <a:cubicBezTo>
                  <a:pt x="1166075" y="2183470"/>
                  <a:pt x="1123122" y="2177087"/>
                  <a:pt x="1079897" y="2170945"/>
                </a:cubicBezTo>
                <a:cubicBezTo>
                  <a:pt x="693025" y="2115942"/>
                  <a:pt x="425689" y="2062455"/>
                  <a:pt x="242172" y="1828946"/>
                </a:cubicBezTo>
                <a:cubicBezTo>
                  <a:pt x="-37449" y="1473151"/>
                  <a:pt x="-72603" y="1076517"/>
                  <a:pt x="124682" y="502715"/>
                </a:cubicBezTo>
                <a:cubicBezTo>
                  <a:pt x="150509" y="427616"/>
                  <a:pt x="172357" y="357226"/>
                  <a:pt x="193455" y="289178"/>
                </a:cubicBezTo>
                <a:cubicBezTo>
                  <a:pt x="226275" y="183392"/>
                  <a:pt x="253715" y="97314"/>
                  <a:pt x="283745" y="2344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8" name="Freeform: Shape 27">
            <a:extLst>
              <a:ext uri="{FF2B5EF4-FFF2-40B4-BE49-F238E27FC236}">
                <a16:creationId xmlns:a16="http://schemas.microsoft.com/office/drawing/2014/main" id="{A5817F3C-7A01-E551-7970-8E0764D01EC1}"/>
              </a:ext>
              <a:ext uri="{C183D7F6-B498-43B3-948B-1728B52AA6E4}">
                <adec:decorative xmlns:adec="http://schemas.microsoft.com/office/drawing/2017/decorative" val="1"/>
              </a:ext>
            </a:extLst>
          </p:cNvPr>
          <p:cNvSpPr/>
          <p:nvPr userDrawn="1"/>
        </p:nvSpPr>
        <p:spPr>
          <a:xfrm>
            <a:off x="10090269" y="0"/>
            <a:ext cx="2233692" cy="1738835"/>
          </a:xfrm>
          <a:custGeom>
            <a:avLst/>
            <a:gdLst>
              <a:gd name="connsiteX0" fmla="*/ 265392 w 2233692"/>
              <a:gd name="connsiteY0" fmla="*/ 0 h 1738835"/>
              <a:gd name="connsiteX1" fmla="*/ 2058083 w 2233692"/>
              <a:gd name="connsiteY1" fmla="*/ 0 h 1738835"/>
              <a:gd name="connsiteX2" fmla="*/ 2114073 w 2233692"/>
              <a:gd name="connsiteY2" fmla="*/ 81911 h 1738835"/>
              <a:gd name="connsiteX3" fmla="*/ 2220675 w 2233692"/>
              <a:gd name="connsiteY3" fmla="*/ 365706 h 1738835"/>
              <a:gd name="connsiteX4" fmla="*/ 2202684 w 2233692"/>
              <a:gd name="connsiteY4" fmla="*/ 761429 h 1738835"/>
              <a:gd name="connsiteX5" fmla="*/ 1866035 w 2233692"/>
              <a:gd name="connsiteY5" fmla="*/ 1382028 h 1738835"/>
              <a:gd name="connsiteX6" fmla="*/ 1682309 w 2233692"/>
              <a:gd name="connsiteY6" fmla="*/ 1570835 h 1738835"/>
              <a:gd name="connsiteX7" fmla="*/ 1337994 w 2233692"/>
              <a:gd name="connsiteY7" fmla="*/ 1733000 h 1738835"/>
              <a:gd name="connsiteX8" fmla="*/ 879058 w 2233692"/>
              <a:gd name="connsiteY8" fmla="*/ 1704588 h 1738835"/>
              <a:gd name="connsiteX9" fmla="*/ 785502 w 2233692"/>
              <a:gd name="connsiteY9" fmla="*/ 1691674 h 1738835"/>
              <a:gd name="connsiteX10" fmla="*/ 173222 w 2233692"/>
              <a:gd name="connsiteY10" fmla="*/ 1443591 h 1738835"/>
              <a:gd name="connsiteX11" fmla="*/ 95641 w 2233692"/>
              <a:gd name="connsiteY11" fmla="*/ 455391 h 1738835"/>
              <a:gd name="connsiteX12" fmla="*/ 147474 w 2233692"/>
              <a:gd name="connsiteY12" fmla="*/ 295550 h 1738835"/>
              <a:gd name="connsiteX13" fmla="*/ 238761 w 2233692"/>
              <a:gd name="connsiteY13" fmla="*/ 44066 h 173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3692" h="1738835">
                <a:moveTo>
                  <a:pt x="265392" y="0"/>
                </a:moveTo>
                <a:lnTo>
                  <a:pt x="2058083" y="0"/>
                </a:lnTo>
                <a:lnTo>
                  <a:pt x="2114073" y="81911"/>
                </a:lnTo>
                <a:cubicBezTo>
                  <a:pt x="2167224" y="170386"/>
                  <a:pt x="2202960" y="265472"/>
                  <a:pt x="2220675" y="365706"/>
                </a:cubicBezTo>
                <a:cubicBezTo>
                  <a:pt x="2242774" y="490987"/>
                  <a:pt x="2236710" y="624135"/>
                  <a:pt x="2202684" y="761429"/>
                </a:cubicBezTo>
                <a:cubicBezTo>
                  <a:pt x="2150482" y="971920"/>
                  <a:pt x="2033479" y="1186226"/>
                  <a:pt x="1866035" y="1382028"/>
                </a:cubicBezTo>
                <a:cubicBezTo>
                  <a:pt x="1810219" y="1447296"/>
                  <a:pt x="1748801" y="1510507"/>
                  <a:pt x="1682309" y="1570835"/>
                </a:cubicBezTo>
                <a:cubicBezTo>
                  <a:pt x="1576194" y="1667113"/>
                  <a:pt x="1470001" y="1717107"/>
                  <a:pt x="1337994" y="1733000"/>
                </a:cubicBezTo>
                <a:cubicBezTo>
                  <a:pt x="1199910" y="1749626"/>
                  <a:pt x="1044062" y="1727762"/>
                  <a:pt x="879058" y="1704588"/>
                </a:cubicBezTo>
                <a:cubicBezTo>
                  <a:pt x="848634" y="1700293"/>
                  <a:pt x="817168" y="1695892"/>
                  <a:pt x="785502" y="1691674"/>
                </a:cubicBezTo>
                <a:cubicBezTo>
                  <a:pt x="502076" y="1653883"/>
                  <a:pt x="306322" y="1616222"/>
                  <a:pt x="173222" y="1443591"/>
                </a:cubicBezTo>
                <a:cubicBezTo>
                  <a:pt x="-29583" y="1180556"/>
                  <a:pt x="-52797" y="885016"/>
                  <a:pt x="95641" y="455391"/>
                </a:cubicBezTo>
                <a:cubicBezTo>
                  <a:pt x="115073" y="399164"/>
                  <a:pt x="131555" y="346480"/>
                  <a:pt x="147474" y="295550"/>
                </a:cubicBezTo>
                <a:cubicBezTo>
                  <a:pt x="180489" y="189982"/>
                  <a:pt x="206259" y="110627"/>
                  <a:pt x="238761" y="44066"/>
                </a:cubicBezTo>
                <a:close/>
              </a:path>
            </a:pathLst>
          </a:custGeom>
          <a:blipFill>
            <a:blip r:embed="rId2" cstate="print">
              <a:duotone>
                <a:prstClr val="black"/>
                <a:schemeClr val="accent2">
                  <a:tint val="45000"/>
                  <a:satMod val="400000"/>
                </a:schemeClr>
              </a:duotone>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5" name="Freeform: Shape 44">
            <a:extLst>
              <a:ext uri="{FF2B5EF4-FFF2-40B4-BE49-F238E27FC236}">
                <a16:creationId xmlns:a16="http://schemas.microsoft.com/office/drawing/2014/main" id="{B2E168A8-B8D1-E9B2-00BA-6BDE015AF10C}"/>
              </a:ext>
              <a:ext uri="{C183D7F6-B498-43B3-948B-1728B52AA6E4}">
                <adec:decorative xmlns:adec="http://schemas.microsoft.com/office/drawing/2017/decorative" val="1"/>
              </a:ext>
            </a:extLst>
          </p:cNvPr>
          <p:cNvSpPr/>
          <p:nvPr userDrawn="1"/>
        </p:nvSpPr>
        <p:spPr>
          <a:xfrm>
            <a:off x="8236094" y="874310"/>
            <a:ext cx="1323335" cy="1258997"/>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6" name="Freeform: Shape 45">
            <a:extLst>
              <a:ext uri="{FF2B5EF4-FFF2-40B4-BE49-F238E27FC236}">
                <a16:creationId xmlns:a16="http://schemas.microsoft.com/office/drawing/2014/main" id="{2AD14604-7155-33F1-8769-9D16006A08E3}"/>
              </a:ext>
              <a:ext uri="{C183D7F6-B498-43B3-948B-1728B52AA6E4}">
                <adec:decorative xmlns:adec="http://schemas.microsoft.com/office/drawing/2017/decorative" val="1"/>
              </a:ext>
            </a:extLst>
          </p:cNvPr>
          <p:cNvSpPr/>
          <p:nvPr userDrawn="1"/>
        </p:nvSpPr>
        <p:spPr>
          <a:xfrm>
            <a:off x="8185755" y="823866"/>
            <a:ext cx="1424013" cy="1359885"/>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7" name="Freeform: Shape 46">
            <a:extLst>
              <a:ext uri="{FF2B5EF4-FFF2-40B4-BE49-F238E27FC236}">
                <a16:creationId xmlns:a16="http://schemas.microsoft.com/office/drawing/2014/main" id="{04E605F2-BDF1-3ADA-342B-7FA4537419E7}"/>
              </a:ext>
              <a:ext uri="{C183D7F6-B498-43B3-948B-1728B52AA6E4}">
                <adec:decorative xmlns:adec="http://schemas.microsoft.com/office/drawing/2017/decorative" val="1"/>
              </a:ext>
            </a:extLst>
          </p:cNvPr>
          <p:cNvSpPr/>
          <p:nvPr userDrawn="1"/>
        </p:nvSpPr>
        <p:spPr>
          <a:xfrm>
            <a:off x="8293916" y="941398"/>
            <a:ext cx="1207691" cy="1124820"/>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0" name="Freeform: Shape 49">
            <a:extLst>
              <a:ext uri="{FF2B5EF4-FFF2-40B4-BE49-F238E27FC236}">
                <a16:creationId xmlns:a16="http://schemas.microsoft.com/office/drawing/2014/main" id="{8044EBD1-C32A-97AF-9AF3-D320537CC814}"/>
              </a:ext>
              <a:ext uri="{C183D7F6-B498-43B3-948B-1728B52AA6E4}">
                <adec:decorative xmlns:adec="http://schemas.microsoft.com/office/drawing/2017/decorative" val="1"/>
              </a:ext>
            </a:extLst>
          </p:cNvPr>
          <p:cNvSpPr/>
          <p:nvPr userDrawn="1"/>
        </p:nvSpPr>
        <p:spPr>
          <a:xfrm>
            <a:off x="8374684" y="996982"/>
            <a:ext cx="1046155" cy="1013653"/>
          </a:xfrm>
          <a:custGeom>
            <a:avLst/>
            <a:gdLst>
              <a:gd name="connsiteX0" fmla="*/ 529533 w 1046155"/>
              <a:gd name="connsiteY0" fmla="*/ 55 h 1013653"/>
              <a:gd name="connsiteX1" fmla="*/ 585870 w 1046155"/>
              <a:gd name="connsiteY1" fmla="*/ 2019 h 1013653"/>
              <a:gd name="connsiteX2" fmla="*/ 798020 w 1046155"/>
              <a:gd name="connsiteY2" fmla="*/ 62153 h 1013653"/>
              <a:gd name="connsiteX3" fmla="*/ 889077 w 1046155"/>
              <a:gd name="connsiteY3" fmla="*/ 121638 h 1013653"/>
              <a:gd name="connsiteX4" fmla="*/ 962529 w 1046155"/>
              <a:gd name="connsiteY4" fmla="*/ 197248 h 1013653"/>
              <a:gd name="connsiteX5" fmla="*/ 1040059 w 1046155"/>
              <a:gd name="connsiteY5" fmla="*/ 370545 h 1013653"/>
              <a:gd name="connsiteX6" fmla="*/ 1031633 w 1046155"/>
              <a:gd name="connsiteY6" fmla="*/ 555883 h 1013653"/>
              <a:gd name="connsiteX7" fmla="*/ 873962 w 1046155"/>
              <a:gd name="connsiteY7" fmla="*/ 846542 h 1013653"/>
              <a:gd name="connsiteX8" fmla="*/ 787914 w 1046155"/>
              <a:gd name="connsiteY8" fmla="*/ 934970 h 1013653"/>
              <a:gd name="connsiteX9" fmla="*/ 626653 w 1046155"/>
              <a:gd name="connsiteY9" fmla="*/ 1010920 h 1013653"/>
              <a:gd name="connsiteX10" fmla="*/ 411709 w 1046155"/>
              <a:gd name="connsiteY10" fmla="*/ 997613 h 1013653"/>
              <a:gd name="connsiteX11" fmla="*/ 367892 w 1046155"/>
              <a:gd name="connsiteY11" fmla="*/ 991565 h 1013653"/>
              <a:gd name="connsiteX12" fmla="*/ 81129 w 1046155"/>
              <a:gd name="connsiteY12" fmla="*/ 875375 h 1013653"/>
              <a:gd name="connsiteX13" fmla="*/ 44794 w 1046155"/>
              <a:gd name="connsiteY13" fmla="*/ 412549 h 1013653"/>
              <a:gd name="connsiteX14" fmla="*/ 69070 w 1046155"/>
              <a:gd name="connsiteY14" fmla="*/ 337687 h 1013653"/>
              <a:gd name="connsiteX15" fmla="*/ 173500 w 1046155"/>
              <a:gd name="connsiteY15" fmla="*/ 138076 h 1013653"/>
              <a:gd name="connsiteX16" fmla="*/ 365941 w 1046155"/>
              <a:gd name="connsiteY16" fmla="*/ 26832 h 1013653"/>
              <a:gd name="connsiteX17" fmla="*/ 529533 w 1046155"/>
              <a:gd name="connsiteY17" fmla="*/ 55 h 101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6155" h="1013653">
                <a:moveTo>
                  <a:pt x="529533" y="55"/>
                </a:moveTo>
                <a:cubicBezTo>
                  <a:pt x="548195" y="-202"/>
                  <a:pt x="566984" y="451"/>
                  <a:pt x="585870" y="2019"/>
                </a:cubicBezTo>
                <a:cubicBezTo>
                  <a:pt x="660133" y="8170"/>
                  <a:pt x="733490" y="28948"/>
                  <a:pt x="798020" y="62153"/>
                </a:cubicBezTo>
                <a:cubicBezTo>
                  <a:pt x="831175" y="79182"/>
                  <a:pt x="861594" y="99066"/>
                  <a:pt x="889077" y="121638"/>
                </a:cubicBezTo>
                <a:cubicBezTo>
                  <a:pt x="916562" y="144209"/>
                  <a:pt x="941112" y="169469"/>
                  <a:pt x="962529" y="197248"/>
                </a:cubicBezTo>
                <a:cubicBezTo>
                  <a:pt x="1002929" y="249645"/>
                  <a:pt x="1028996" y="307952"/>
                  <a:pt x="1040059" y="370545"/>
                </a:cubicBezTo>
                <a:cubicBezTo>
                  <a:pt x="1050409" y="429221"/>
                  <a:pt x="1047569" y="491581"/>
                  <a:pt x="1031633" y="555883"/>
                </a:cubicBezTo>
                <a:cubicBezTo>
                  <a:pt x="1007184" y="654467"/>
                  <a:pt x="952385" y="754837"/>
                  <a:pt x="873962" y="846542"/>
                </a:cubicBezTo>
                <a:cubicBezTo>
                  <a:pt x="847821" y="877110"/>
                  <a:pt x="819055" y="906715"/>
                  <a:pt x="787914" y="934970"/>
                </a:cubicBezTo>
                <a:cubicBezTo>
                  <a:pt x="738214" y="980062"/>
                  <a:pt x="688479" y="1003477"/>
                  <a:pt x="626653" y="1010920"/>
                </a:cubicBezTo>
                <a:cubicBezTo>
                  <a:pt x="561981" y="1018707"/>
                  <a:pt x="488989" y="1008467"/>
                  <a:pt x="411709" y="997613"/>
                </a:cubicBezTo>
                <a:cubicBezTo>
                  <a:pt x="397460" y="995602"/>
                  <a:pt x="382723" y="993541"/>
                  <a:pt x="367892" y="991565"/>
                </a:cubicBezTo>
                <a:cubicBezTo>
                  <a:pt x="235149" y="973866"/>
                  <a:pt x="143467" y="956227"/>
                  <a:pt x="81129" y="875375"/>
                </a:cubicBezTo>
                <a:cubicBezTo>
                  <a:pt x="-13855" y="752182"/>
                  <a:pt x="-24727" y="613765"/>
                  <a:pt x="44794" y="412549"/>
                </a:cubicBezTo>
                <a:cubicBezTo>
                  <a:pt x="53895" y="386215"/>
                  <a:pt x="61614" y="361540"/>
                  <a:pt x="69070" y="337687"/>
                </a:cubicBezTo>
                <a:cubicBezTo>
                  <a:pt x="99995" y="238801"/>
                  <a:pt x="117348" y="189023"/>
                  <a:pt x="173500" y="138076"/>
                </a:cubicBezTo>
                <a:cubicBezTo>
                  <a:pt x="229254" y="87490"/>
                  <a:pt x="294008" y="50071"/>
                  <a:pt x="365941" y="26832"/>
                </a:cubicBezTo>
                <a:cubicBezTo>
                  <a:pt x="418722" y="9787"/>
                  <a:pt x="473549" y="825"/>
                  <a:pt x="529533" y="55"/>
                </a:cubicBezTo>
                <a:close/>
              </a:path>
            </a:pathLst>
          </a:custGeom>
          <a:blipFill dpi="0" rotWithShape="1">
            <a:blip r:embed="rId3" cstate="print">
              <a:duotone>
                <a:prstClr val="black"/>
                <a:schemeClr val="accent5">
                  <a:tint val="45000"/>
                  <a:satMod val="400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
            <a:extLst>
              <a:ext uri="{FF2B5EF4-FFF2-40B4-BE49-F238E27FC236}">
                <a16:creationId xmlns:a16="http://schemas.microsoft.com/office/drawing/2014/main" id="{77164CD6-CBC4-7AC6-C929-63C3FA69130B}"/>
              </a:ext>
            </a:extLst>
          </p:cNvPr>
          <p:cNvSpPr>
            <a:spLocks noGrp="1"/>
          </p:cNvSpPr>
          <p:nvPr>
            <p:ph type="body" sz="quarter" idx="18" hasCustomPrompt="1"/>
          </p:nvPr>
        </p:nvSpPr>
        <p:spPr>
          <a:xfrm>
            <a:off x="4259263" y="2428875"/>
            <a:ext cx="7228576" cy="3743325"/>
          </a:xfrm>
        </p:spPr>
        <p:txBody>
          <a:bodyPr>
            <a:normAutofit/>
          </a:bodyPr>
          <a:lstStyle>
            <a:lvl1pPr>
              <a:defRPr sz="1800"/>
            </a:lvl1pPr>
            <a:lvl2pPr marL="285750" indent="-285750">
              <a:buFont typeface="Arial" panose="020B0604020202020204" pitchFamily="34" charset="0"/>
              <a:buChar char="•"/>
              <a:defRPr sz="1800"/>
            </a:lvl2pPr>
            <a:lvl3pPr>
              <a:defRPr sz="1800"/>
            </a:lvl3pPr>
            <a:lvl4pPr>
              <a:defRPr sz="1800"/>
            </a:lvl4pPr>
            <a:lvl5pPr marL="1828800">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B9126BD7-FA78-021A-88A6-8125F226A9FF}"/>
              </a:ext>
            </a:extLst>
          </p:cNvPr>
          <p:cNvSpPr>
            <a:spLocks noGrp="1"/>
          </p:cNvSpPr>
          <p:nvPr>
            <p:ph type="dt" sz="half" idx="2"/>
          </p:nvPr>
        </p:nvSpPr>
        <p:spPr>
          <a:xfrm>
            <a:off x="681039" y="6170491"/>
            <a:ext cx="2405062" cy="457200"/>
          </a:xfrm>
          <a:prstGeom prst="rect">
            <a:avLst/>
          </a:prstGeom>
        </p:spPr>
        <p:txBody>
          <a:bodyPr vert="horz" lIns="109728" tIns="109728" rIns="109728" bIns="91440" rtlCol="0" anchor="ctr"/>
          <a:lstStyle>
            <a:lvl1pPr algn="l">
              <a:defRPr sz="1100" spc="0" baseline="0">
                <a:solidFill>
                  <a:schemeClr val="tx1">
                    <a:lumMod val="75000"/>
                    <a:lumOff val="25000"/>
                  </a:schemeClr>
                </a:solidFill>
                <a:latin typeface="+mj-lt"/>
              </a:defRPr>
            </a:lvl1pPr>
          </a:lstStyle>
          <a:p>
            <a:r>
              <a:rPr lang="en-US" dirty="0"/>
              <a:t>2/3/20XX</a:t>
            </a:r>
          </a:p>
        </p:txBody>
      </p:sp>
      <p:sp>
        <p:nvSpPr>
          <p:cNvPr id="6" name="Footer Placeholder 4">
            <a:extLst>
              <a:ext uri="{FF2B5EF4-FFF2-40B4-BE49-F238E27FC236}">
                <a16:creationId xmlns:a16="http://schemas.microsoft.com/office/drawing/2014/main" id="{64AB8D6D-8446-28BA-5303-9CAC699EEEB6}"/>
              </a:ext>
            </a:extLst>
          </p:cNvPr>
          <p:cNvSpPr>
            <a:spLocks noGrp="1"/>
          </p:cNvSpPr>
          <p:nvPr>
            <p:ph type="ftr" sz="quarter" idx="3"/>
          </p:nvPr>
        </p:nvSpPr>
        <p:spPr>
          <a:xfrm>
            <a:off x="3262313" y="6170490"/>
            <a:ext cx="5667375" cy="457200"/>
          </a:xfrm>
          <a:prstGeom prst="rect">
            <a:avLst/>
          </a:prstGeom>
        </p:spPr>
        <p:txBody>
          <a:bodyPr vert="horz" lIns="109728" tIns="109728" rIns="109728" bIns="91440" rtlCol="0" anchor="ctr"/>
          <a:lstStyle>
            <a:lvl1pPr algn="l">
              <a:defRPr sz="1100" cap="all" spc="0" baseline="0">
                <a:solidFill>
                  <a:schemeClr val="tx1">
                    <a:lumMod val="75000"/>
                    <a:lumOff val="25000"/>
                  </a:schemeClr>
                </a:solidFill>
                <a:latin typeface="+mj-lt"/>
              </a:defRPr>
            </a:lvl1pPr>
          </a:lstStyle>
          <a:p>
            <a:pPr algn="ctr"/>
            <a:r>
              <a:rPr lang="en-US" dirty="0"/>
              <a:t>Presentation Title</a:t>
            </a:r>
          </a:p>
        </p:txBody>
      </p:sp>
      <p:sp>
        <p:nvSpPr>
          <p:cNvPr id="7" name="Slide Number Placeholder 5">
            <a:extLst>
              <a:ext uri="{FF2B5EF4-FFF2-40B4-BE49-F238E27FC236}">
                <a16:creationId xmlns:a16="http://schemas.microsoft.com/office/drawing/2014/main" id="{D6265813-9153-0723-D330-6861790EB5F5}"/>
              </a:ext>
            </a:extLst>
          </p:cNvPr>
          <p:cNvSpPr>
            <a:spLocks noGrp="1"/>
          </p:cNvSpPr>
          <p:nvPr>
            <p:ph type="sldNum" sz="quarter" idx="4"/>
          </p:nvPr>
        </p:nvSpPr>
        <p:spPr>
          <a:xfrm>
            <a:off x="9105900" y="6170490"/>
            <a:ext cx="2405062"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956859503"/>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p:txBody>
          <a:bodyPr/>
          <a:lstStyle/>
          <a:p>
            <a:r>
              <a:rPr lang="en-US"/>
              <a:t>2/3/20XX</a:t>
            </a:r>
            <a:endParaRPr lang="en-US" dirty="0"/>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p:txBody>
          <a:bodyPr/>
          <a:lstStyle/>
          <a:p>
            <a:pPr algn="ctr"/>
            <a:r>
              <a:rPr lang="en-US"/>
              <a:t>Presentation Title</a:t>
            </a:r>
            <a:endParaRPr lang="en-US" dirty="0"/>
          </a:p>
        </p:txBody>
      </p:sp>
      <p:sp>
        <p:nvSpPr>
          <p:cNvPr id="12" name="Slide Number Placeholder 11">
            <a:extLst>
              <a:ext uri="{FF2B5EF4-FFF2-40B4-BE49-F238E27FC236}">
                <a16:creationId xmlns:a16="http://schemas.microsoft.com/office/drawing/2014/main" id="{DA1B1EE2-BCA3-432B-A32D-B04C7F1DD93F}"/>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685438519"/>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Chart 2">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DCE10AF-EFC7-450A-8AB0-0BDC36897B8B}"/>
              </a:ext>
            </a:extLst>
          </p:cNvPr>
          <p:cNvSpPr>
            <a:spLocks noGrp="1"/>
          </p:cNvSpPr>
          <p:nvPr>
            <p:ph type="title" hasCustomPrompt="1"/>
          </p:nvPr>
        </p:nvSpPr>
        <p:spPr>
          <a:xfrm>
            <a:off x="681038" y="442913"/>
            <a:ext cx="10829923" cy="1344612"/>
          </a:xfrm>
        </p:spPr>
        <p:txBody>
          <a:bodyPr anchor="b"/>
          <a:lstStyle>
            <a:lvl1pPr>
              <a:lnSpc>
                <a:spcPct val="100000"/>
              </a:lnSpc>
              <a:defRPr spc="0">
                <a:solidFill>
                  <a:schemeClr val="tx1">
                    <a:lumMod val="75000"/>
                    <a:lumOff val="25000"/>
                  </a:schemeClr>
                </a:solidFill>
              </a:defRPr>
            </a:lvl1pPr>
          </a:lstStyle>
          <a:p>
            <a:r>
              <a:rPr lang="en-US" sz="3200" dirty="0">
                <a:solidFill>
                  <a:schemeClr val="tx1">
                    <a:lumMod val="75000"/>
                    <a:lumOff val="25000"/>
                  </a:schemeClr>
                </a:solidFill>
              </a:rPr>
              <a:t>Click to add title</a:t>
            </a:r>
            <a:endParaRPr lang="en-US" dirty="0"/>
          </a:p>
        </p:txBody>
      </p:sp>
      <p:sp>
        <p:nvSpPr>
          <p:cNvPr id="2" name="Content Placeholder 2">
            <a:extLst>
              <a:ext uri="{FF2B5EF4-FFF2-40B4-BE49-F238E27FC236}">
                <a16:creationId xmlns:a16="http://schemas.microsoft.com/office/drawing/2014/main" id="{7361F1FA-3EF1-7343-5C8E-028D0C938955}"/>
              </a:ext>
            </a:extLst>
          </p:cNvPr>
          <p:cNvSpPr>
            <a:spLocks noGrp="1"/>
          </p:cNvSpPr>
          <p:nvPr>
            <p:ph sz="quarter" idx="15" hasCustomPrompt="1"/>
          </p:nvPr>
        </p:nvSpPr>
        <p:spPr>
          <a:xfrm>
            <a:off x="681038" y="2107096"/>
            <a:ext cx="10829923" cy="2846567"/>
          </a:xfrm>
        </p:spPr>
        <p:txBody>
          <a:bodyPr>
            <a:normAutofit/>
          </a:bodyPr>
          <a:lstStyle>
            <a:lvl1pPr marL="285750" indent="-285750">
              <a:buFont typeface="Arial" panose="020B0604020202020204" pitchFamily="34" charset="0"/>
              <a:buChar char="•"/>
              <a:defRPr sz="1800"/>
            </a:lvl1pPr>
            <a:lvl2pPr marL="548640" indent="-285750">
              <a:buFont typeface="Arial" panose="020B0604020202020204" pitchFamily="34" charset="0"/>
              <a:buChar char="•"/>
              <a:defRPr sz="1800"/>
            </a:lvl2pPr>
            <a:lvl3pPr>
              <a:defRPr sz="1800"/>
            </a:lvl3pPr>
            <a:lvl4pPr>
              <a:defRPr sz="1800"/>
            </a:lvl4pPr>
            <a:lvl5pP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Picture Placeholder 12">
            <a:extLst>
              <a:ext uri="{FF2B5EF4-FFF2-40B4-BE49-F238E27FC236}">
                <a16:creationId xmlns:a16="http://schemas.microsoft.com/office/drawing/2014/main" id="{7CBB1601-97BD-4C51-82D2-26EA206278D2}"/>
              </a:ext>
            </a:extLst>
          </p:cNvPr>
          <p:cNvSpPr>
            <a:spLocks noGrp="1"/>
          </p:cNvSpPr>
          <p:nvPr>
            <p:ph type="pic" sz="quarter" idx="13"/>
          </p:nvPr>
        </p:nvSpPr>
        <p:spPr>
          <a:xfrm>
            <a:off x="3353" y="3978381"/>
            <a:ext cx="12188647" cy="2879619"/>
          </a:xfrm>
          <a:custGeom>
            <a:avLst/>
            <a:gdLst>
              <a:gd name="connsiteX0" fmla="*/ 0 w 12188647"/>
              <a:gd name="connsiteY0" fmla="*/ 0 h 2879619"/>
              <a:gd name="connsiteX1" fmla="*/ 136072 w 12188647"/>
              <a:gd name="connsiteY1" fmla="*/ 82968 h 2879619"/>
              <a:gd name="connsiteX2" fmla="*/ 857450 w 12188647"/>
              <a:gd name="connsiteY2" fmla="*/ 470830 h 2879619"/>
              <a:gd name="connsiteX3" fmla="*/ 5751832 w 12188647"/>
              <a:gd name="connsiteY3" fmla="*/ 1877960 h 2879619"/>
              <a:gd name="connsiteX4" fmla="*/ 12163508 w 12188647"/>
              <a:gd name="connsiteY4" fmla="*/ 676118 h 2879619"/>
              <a:gd name="connsiteX5" fmla="*/ 12188647 w 12188647"/>
              <a:gd name="connsiteY5" fmla="*/ 660457 h 2879619"/>
              <a:gd name="connsiteX6" fmla="*/ 12188647 w 12188647"/>
              <a:gd name="connsiteY6" fmla="*/ 2879619 h 2879619"/>
              <a:gd name="connsiteX7" fmla="*/ 0 w 12188647"/>
              <a:gd name="connsiteY7" fmla="*/ 2879619 h 2879619"/>
              <a:gd name="connsiteX8" fmla="*/ 0 w 12188647"/>
              <a:gd name="connsiteY8" fmla="*/ 309760 h 2879619"/>
              <a:gd name="connsiteX9" fmla="*/ 11983 w 12188647"/>
              <a:gd name="connsiteY9" fmla="*/ 317356 h 2879619"/>
              <a:gd name="connsiteX10" fmla="*/ 719453 w 12188647"/>
              <a:gd name="connsiteY10" fmla="*/ 711503 h 2879619"/>
              <a:gd name="connsiteX11" fmla="*/ 5648922 w 12188647"/>
              <a:gd name="connsiteY11" fmla="*/ 2186930 h 2879619"/>
              <a:gd name="connsiteX12" fmla="*/ 12145074 w 12188647"/>
              <a:gd name="connsiteY12" fmla="*/ 1270841 h 2879619"/>
              <a:gd name="connsiteX13" fmla="*/ 12188341 w 12188647"/>
              <a:gd name="connsiteY13" fmla="*/ 1250622 h 2879619"/>
              <a:gd name="connsiteX14" fmla="*/ 12188341 w 12188647"/>
              <a:gd name="connsiteY14" fmla="*/ 1237591 h 2879619"/>
              <a:gd name="connsiteX15" fmla="*/ 12146557 w 12188647"/>
              <a:gd name="connsiteY15" fmla="*/ 1257118 h 2879619"/>
              <a:gd name="connsiteX16" fmla="*/ 5650403 w 12188647"/>
              <a:gd name="connsiteY16" fmla="*/ 2173208 h 2879619"/>
              <a:gd name="connsiteX17" fmla="*/ 720934 w 12188647"/>
              <a:gd name="connsiteY17" fmla="*/ 697780 h 2879619"/>
              <a:gd name="connsiteX18" fmla="*/ 13463 w 12188647"/>
              <a:gd name="connsiteY18" fmla="*/ 303633 h 2879619"/>
              <a:gd name="connsiteX19" fmla="*/ 0 w 12188647"/>
              <a:gd name="connsiteY19" fmla="*/ 295098 h 2879619"/>
              <a:gd name="connsiteX20" fmla="*/ 0 w 12188647"/>
              <a:gd name="connsiteY20" fmla="*/ 155134 h 2879619"/>
              <a:gd name="connsiteX21" fmla="*/ 134244 w 12188647"/>
              <a:gd name="connsiteY21" fmla="*/ 236988 h 2879619"/>
              <a:gd name="connsiteX22" fmla="*/ 855622 w 12188647"/>
              <a:gd name="connsiteY22" fmla="*/ 624851 h 2879619"/>
              <a:gd name="connsiteX23" fmla="*/ 5750002 w 12188647"/>
              <a:gd name="connsiteY23" fmla="*/ 2031981 h 2879619"/>
              <a:gd name="connsiteX24" fmla="*/ 12161680 w 12188647"/>
              <a:gd name="connsiteY24" fmla="*/ 830139 h 2879619"/>
              <a:gd name="connsiteX25" fmla="*/ 12188341 w 12188647"/>
              <a:gd name="connsiteY25" fmla="*/ 813529 h 2879619"/>
              <a:gd name="connsiteX26" fmla="*/ 12188341 w 12188647"/>
              <a:gd name="connsiteY26" fmla="*/ 788245 h 2879619"/>
              <a:gd name="connsiteX27" fmla="*/ 12161680 w 12188647"/>
              <a:gd name="connsiteY27" fmla="*/ 804854 h 2879619"/>
              <a:gd name="connsiteX28" fmla="*/ 5750002 w 12188647"/>
              <a:gd name="connsiteY28" fmla="*/ 2006696 h 2879619"/>
              <a:gd name="connsiteX29" fmla="*/ 855622 w 12188647"/>
              <a:gd name="connsiteY29" fmla="*/ 599566 h 2879619"/>
              <a:gd name="connsiteX30" fmla="*/ 134244 w 12188647"/>
              <a:gd name="connsiteY30" fmla="*/ 211703 h 2879619"/>
              <a:gd name="connsiteX31" fmla="*/ 0 w 12188647"/>
              <a:gd name="connsiteY31" fmla="*/ 129850 h 2879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188647" h="2879619">
                <a:moveTo>
                  <a:pt x="0" y="0"/>
                </a:moveTo>
                <a:lnTo>
                  <a:pt x="136072" y="82968"/>
                </a:lnTo>
                <a:cubicBezTo>
                  <a:pt x="362717" y="213458"/>
                  <a:pt x="607531" y="341553"/>
                  <a:pt x="857450" y="470830"/>
                </a:cubicBezTo>
                <a:cubicBezTo>
                  <a:pt x="2229816" y="1180739"/>
                  <a:pt x="3356379" y="1877960"/>
                  <a:pt x="5751832" y="1877960"/>
                </a:cubicBezTo>
                <a:cubicBezTo>
                  <a:pt x="8469032" y="1877960"/>
                  <a:pt x="10848618" y="1447240"/>
                  <a:pt x="12163508" y="676118"/>
                </a:cubicBezTo>
                <a:lnTo>
                  <a:pt x="12188647" y="660457"/>
                </a:lnTo>
                <a:lnTo>
                  <a:pt x="12188647" y="2879619"/>
                </a:lnTo>
                <a:lnTo>
                  <a:pt x="0" y="2879619"/>
                </a:lnTo>
                <a:lnTo>
                  <a:pt x="0" y="309760"/>
                </a:lnTo>
                <a:lnTo>
                  <a:pt x="11983" y="317356"/>
                </a:lnTo>
                <a:cubicBezTo>
                  <a:pt x="233346" y="449640"/>
                  <a:pt x="473813" y="579941"/>
                  <a:pt x="719453" y="711503"/>
                </a:cubicBezTo>
                <a:cubicBezTo>
                  <a:pt x="2068317" y="1433952"/>
                  <a:pt x="3163489" y="2139069"/>
                  <a:pt x="5648922" y="2186930"/>
                </a:cubicBezTo>
                <a:cubicBezTo>
                  <a:pt x="8291985" y="2237827"/>
                  <a:pt x="10667193" y="1912168"/>
                  <a:pt x="12145074" y="1270841"/>
                </a:cubicBezTo>
                <a:lnTo>
                  <a:pt x="12188341" y="1250622"/>
                </a:lnTo>
                <a:lnTo>
                  <a:pt x="12188341" y="1237591"/>
                </a:lnTo>
                <a:lnTo>
                  <a:pt x="12146557" y="1257118"/>
                </a:lnTo>
                <a:cubicBezTo>
                  <a:pt x="10668674" y="1898444"/>
                  <a:pt x="8293467" y="2224105"/>
                  <a:pt x="5650403" y="2173208"/>
                </a:cubicBezTo>
                <a:cubicBezTo>
                  <a:pt x="3164970" y="2125346"/>
                  <a:pt x="2069799" y="1420229"/>
                  <a:pt x="720934" y="697780"/>
                </a:cubicBezTo>
                <a:cubicBezTo>
                  <a:pt x="475294" y="566218"/>
                  <a:pt x="234827" y="435916"/>
                  <a:pt x="13463" y="303633"/>
                </a:cubicBezTo>
                <a:lnTo>
                  <a:pt x="0" y="295098"/>
                </a:lnTo>
                <a:lnTo>
                  <a:pt x="0" y="155134"/>
                </a:lnTo>
                <a:lnTo>
                  <a:pt x="134244" y="236988"/>
                </a:lnTo>
                <a:cubicBezTo>
                  <a:pt x="360889" y="367478"/>
                  <a:pt x="605703" y="495573"/>
                  <a:pt x="855622" y="624851"/>
                </a:cubicBezTo>
                <a:cubicBezTo>
                  <a:pt x="2227988" y="1334759"/>
                  <a:pt x="3354551" y="2031981"/>
                  <a:pt x="5750002" y="2031981"/>
                </a:cubicBezTo>
                <a:cubicBezTo>
                  <a:pt x="8467203" y="2031981"/>
                  <a:pt x="10846790" y="1601260"/>
                  <a:pt x="12161680" y="830139"/>
                </a:cubicBezTo>
                <a:lnTo>
                  <a:pt x="12188341" y="813529"/>
                </a:lnTo>
                <a:lnTo>
                  <a:pt x="12188341" y="788245"/>
                </a:lnTo>
                <a:lnTo>
                  <a:pt x="12161680" y="804854"/>
                </a:lnTo>
                <a:cubicBezTo>
                  <a:pt x="10846790" y="1575976"/>
                  <a:pt x="8467203" y="2006696"/>
                  <a:pt x="5750002" y="2006696"/>
                </a:cubicBezTo>
                <a:cubicBezTo>
                  <a:pt x="3354551" y="2006696"/>
                  <a:pt x="2227988" y="1309475"/>
                  <a:pt x="855622" y="599566"/>
                </a:cubicBezTo>
                <a:cubicBezTo>
                  <a:pt x="605703" y="470288"/>
                  <a:pt x="360889" y="342194"/>
                  <a:pt x="134244" y="211703"/>
                </a:cubicBezTo>
                <a:lnTo>
                  <a:pt x="0" y="129850"/>
                </a:lnTo>
                <a:close/>
              </a:path>
            </a:pathLst>
          </a:custGeom>
          <a:solidFill>
            <a:schemeClr val="accent4"/>
          </a:solidFill>
        </p:spPr>
        <p:txBody>
          <a:bodyPr wrap="square" bIns="365760" anchor="b" anchorCtr="0">
            <a:noAutofit/>
          </a:bodyPr>
          <a:lstStyle>
            <a:lvl1pPr algn="ctr">
              <a:defRPr sz="1600"/>
            </a:lvl1pPr>
          </a:lstStyle>
          <a:p>
            <a:r>
              <a:rPr lang="en-US"/>
              <a:t>Click icon to add picture</a:t>
            </a:r>
            <a:endParaRPr lang="en-US" dirty="0"/>
          </a:p>
        </p:txBody>
      </p:sp>
      <p:sp>
        <p:nvSpPr>
          <p:cNvPr id="16" name="Freeform: Shape 15">
            <a:extLst>
              <a:ext uri="{FF2B5EF4-FFF2-40B4-BE49-F238E27FC236}">
                <a16:creationId xmlns:a16="http://schemas.microsoft.com/office/drawing/2014/main" id="{62A35DFC-52A3-4FE0-BDBA-E78DB63F8DBC}"/>
              </a:ext>
              <a:ext uri="{C183D7F6-B498-43B3-948B-1728B52AA6E4}">
                <adec:decorative xmlns:adec="http://schemas.microsoft.com/office/drawing/2017/decorative" val="1"/>
              </a:ext>
            </a:extLst>
          </p:cNvPr>
          <p:cNvSpPr/>
          <p:nvPr userDrawn="1"/>
        </p:nvSpPr>
        <p:spPr>
          <a:xfrm rot="5400000">
            <a:off x="5146277" y="-874927"/>
            <a:ext cx="1899138" cy="12191695"/>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0" name="Freeform: Shape 19">
            <a:extLst>
              <a:ext uri="{FF2B5EF4-FFF2-40B4-BE49-F238E27FC236}">
                <a16:creationId xmlns:a16="http://schemas.microsoft.com/office/drawing/2014/main" id="{E88E3CC0-16AD-416F-828A-7989A8733454}"/>
              </a:ext>
              <a:ext uri="{C183D7F6-B498-43B3-948B-1728B52AA6E4}">
                <adec:decorative xmlns:adec="http://schemas.microsoft.com/office/drawing/2017/decorative" val="1"/>
              </a:ext>
            </a:extLst>
          </p:cNvPr>
          <p:cNvSpPr/>
          <p:nvPr userDrawn="1"/>
        </p:nvSpPr>
        <p:spPr>
          <a:xfrm rot="5400000">
            <a:off x="5143758" y="-1037574"/>
            <a:ext cx="1904176" cy="12191695"/>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 name="Date Placeholder 3">
            <a:extLst>
              <a:ext uri="{FF2B5EF4-FFF2-40B4-BE49-F238E27FC236}">
                <a16:creationId xmlns:a16="http://schemas.microsoft.com/office/drawing/2014/main" id="{ABBE0BC0-8CFF-9006-BCE2-B27555C801A0}"/>
              </a:ext>
            </a:extLst>
          </p:cNvPr>
          <p:cNvSpPr>
            <a:spLocks noGrp="1"/>
          </p:cNvSpPr>
          <p:nvPr>
            <p:ph type="dt" sz="half" idx="2"/>
          </p:nvPr>
        </p:nvSpPr>
        <p:spPr>
          <a:xfrm>
            <a:off x="681039" y="6170491"/>
            <a:ext cx="2405062" cy="457200"/>
          </a:xfrm>
          <a:prstGeom prst="rect">
            <a:avLst/>
          </a:prstGeom>
        </p:spPr>
        <p:txBody>
          <a:bodyPr vert="horz" lIns="109728" tIns="109728" rIns="109728" bIns="91440" rtlCol="0" anchor="ctr"/>
          <a:lstStyle>
            <a:lvl1pPr algn="l">
              <a:defRPr sz="1100" spc="0" baseline="0">
                <a:solidFill>
                  <a:schemeClr val="tx1">
                    <a:lumMod val="75000"/>
                    <a:lumOff val="25000"/>
                  </a:schemeClr>
                </a:solidFill>
                <a:latin typeface="+mj-lt"/>
              </a:defRPr>
            </a:lvl1pPr>
          </a:lstStyle>
          <a:p>
            <a:r>
              <a:rPr lang="en-US" dirty="0"/>
              <a:t>2/3/20XX</a:t>
            </a:r>
          </a:p>
        </p:txBody>
      </p:sp>
      <p:sp>
        <p:nvSpPr>
          <p:cNvPr id="5" name="Footer Placeholder 4">
            <a:extLst>
              <a:ext uri="{FF2B5EF4-FFF2-40B4-BE49-F238E27FC236}">
                <a16:creationId xmlns:a16="http://schemas.microsoft.com/office/drawing/2014/main" id="{B4067B64-9834-4793-C74A-9E224E269BB5}"/>
              </a:ext>
            </a:extLst>
          </p:cNvPr>
          <p:cNvSpPr>
            <a:spLocks noGrp="1"/>
          </p:cNvSpPr>
          <p:nvPr>
            <p:ph type="ftr" sz="quarter" idx="3"/>
          </p:nvPr>
        </p:nvSpPr>
        <p:spPr>
          <a:xfrm>
            <a:off x="3262313" y="6170490"/>
            <a:ext cx="5667375" cy="457200"/>
          </a:xfrm>
          <a:prstGeom prst="rect">
            <a:avLst/>
          </a:prstGeom>
        </p:spPr>
        <p:txBody>
          <a:bodyPr vert="horz" lIns="109728" tIns="109728" rIns="109728" bIns="91440" rtlCol="0" anchor="ctr"/>
          <a:lstStyle>
            <a:lvl1pPr algn="l">
              <a:defRPr sz="1100" cap="all" spc="0" baseline="0">
                <a:solidFill>
                  <a:schemeClr val="tx1">
                    <a:lumMod val="75000"/>
                    <a:lumOff val="25000"/>
                  </a:schemeClr>
                </a:solidFill>
                <a:latin typeface="+mj-lt"/>
              </a:defRPr>
            </a:lvl1pPr>
          </a:lstStyle>
          <a:p>
            <a:pPr algn="ctr"/>
            <a:r>
              <a:rPr lang="en-US" dirty="0"/>
              <a:t>Presentation Title</a:t>
            </a:r>
          </a:p>
        </p:txBody>
      </p:sp>
      <p:sp>
        <p:nvSpPr>
          <p:cNvPr id="6" name="Slide Number Placeholder 5">
            <a:extLst>
              <a:ext uri="{FF2B5EF4-FFF2-40B4-BE49-F238E27FC236}">
                <a16:creationId xmlns:a16="http://schemas.microsoft.com/office/drawing/2014/main" id="{A1FD2662-F042-E765-3EFC-8E764577E950}"/>
              </a:ext>
            </a:extLst>
          </p:cNvPr>
          <p:cNvSpPr>
            <a:spLocks noGrp="1"/>
          </p:cNvSpPr>
          <p:nvPr>
            <p:ph type="sldNum" sz="quarter" idx="4"/>
          </p:nvPr>
        </p:nvSpPr>
        <p:spPr>
          <a:xfrm>
            <a:off x="9105900" y="6170490"/>
            <a:ext cx="2405062"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597523079"/>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Content and Table 1">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972EB80-2481-76DF-C059-1F8EF9D3EEAF}"/>
              </a:ext>
            </a:extLst>
          </p:cNvPr>
          <p:cNvSpPr>
            <a:spLocks noGrp="1"/>
          </p:cNvSpPr>
          <p:nvPr>
            <p:ph type="title" hasCustomPrompt="1"/>
          </p:nvPr>
        </p:nvSpPr>
        <p:spPr>
          <a:xfrm>
            <a:off x="681038" y="442220"/>
            <a:ext cx="7294563" cy="1345269"/>
          </a:xfrm>
        </p:spPr>
        <p:txBody>
          <a:bodyPr/>
          <a:lstStyle>
            <a:lvl1pPr>
              <a:lnSpc>
                <a:spcPct val="100000"/>
              </a:lnSpc>
              <a:defRPr/>
            </a:lvl1pPr>
          </a:lstStyle>
          <a:p>
            <a:r>
              <a:rPr lang="en-US" sz="3200" dirty="0">
                <a:solidFill>
                  <a:schemeClr val="tx1">
                    <a:lumMod val="75000"/>
                    <a:lumOff val="25000"/>
                  </a:schemeClr>
                </a:solidFill>
              </a:rPr>
              <a:t>Click to add title</a:t>
            </a:r>
            <a:endParaRPr lang="en-US" dirty="0"/>
          </a:p>
        </p:txBody>
      </p:sp>
      <p:sp>
        <p:nvSpPr>
          <p:cNvPr id="34" name="Freeform: Shape 33">
            <a:extLst>
              <a:ext uri="{FF2B5EF4-FFF2-40B4-BE49-F238E27FC236}">
                <a16:creationId xmlns:a16="http://schemas.microsoft.com/office/drawing/2014/main" id="{9EA5B394-E87D-497D-F9F2-0977C39B52C6}"/>
              </a:ext>
              <a:ext uri="{C183D7F6-B498-43B3-948B-1728B52AA6E4}">
                <adec:decorative xmlns:adec="http://schemas.microsoft.com/office/drawing/2017/decorative" val="1"/>
              </a:ext>
            </a:extLst>
          </p:cNvPr>
          <p:cNvSpPr/>
          <p:nvPr userDrawn="1"/>
        </p:nvSpPr>
        <p:spPr>
          <a:xfrm>
            <a:off x="9909598" y="-1"/>
            <a:ext cx="2578595" cy="1851608"/>
          </a:xfrm>
          <a:custGeom>
            <a:avLst/>
            <a:gdLst>
              <a:gd name="connsiteX0" fmla="*/ 262216 w 2578595"/>
              <a:gd name="connsiteY0" fmla="*/ 0 h 1851608"/>
              <a:gd name="connsiteX1" fmla="*/ 2431284 w 2578595"/>
              <a:gd name="connsiteY1" fmla="*/ 0 h 1851608"/>
              <a:gd name="connsiteX2" fmla="*/ 2440505 w 2578595"/>
              <a:gd name="connsiteY2" fmla="*/ 12968 h 1851608"/>
              <a:gd name="connsiteX3" fmla="*/ 2563567 w 2578595"/>
              <a:gd name="connsiteY3" fmla="*/ 327887 h 1851608"/>
              <a:gd name="connsiteX4" fmla="*/ 2542798 w 2578595"/>
              <a:gd name="connsiteY4" fmla="*/ 767011 h 1851608"/>
              <a:gd name="connsiteX5" fmla="*/ 2245889 w 2578595"/>
              <a:gd name="connsiteY5" fmla="*/ 1345436 h 1851608"/>
              <a:gd name="connsiteX6" fmla="*/ 1942073 w 2578595"/>
              <a:gd name="connsiteY6" fmla="*/ 1665183 h 1851608"/>
              <a:gd name="connsiteX7" fmla="*/ 1544592 w 2578595"/>
              <a:gd name="connsiteY7" fmla="*/ 1845132 h 1851608"/>
              <a:gd name="connsiteX8" fmla="*/ 1014793 w 2578595"/>
              <a:gd name="connsiteY8" fmla="*/ 1813603 h 1851608"/>
              <a:gd name="connsiteX9" fmla="*/ 906791 w 2578595"/>
              <a:gd name="connsiteY9" fmla="*/ 1799274 h 1851608"/>
              <a:gd name="connsiteX10" fmla="*/ 199968 w 2578595"/>
              <a:gd name="connsiteY10" fmla="*/ 1523985 h 1851608"/>
              <a:gd name="connsiteX11" fmla="*/ 110410 w 2578595"/>
              <a:gd name="connsiteY11" fmla="*/ 427409 h 1851608"/>
              <a:gd name="connsiteX12" fmla="*/ 170245 w 2578595"/>
              <a:gd name="connsiteY12" fmla="*/ 250037 h 1851608"/>
              <a:gd name="connsiteX13" fmla="*/ 248693 w 2578595"/>
              <a:gd name="connsiteY13" fmla="*/ 29263 h 1851608"/>
              <a:gd name="connsiteX14" fmla="*/ 262216 w 2578595"/>
              <a:gd name="connsiteY14" fmla="*/ 0 h 185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78595" h="1851608">
                <a:moveTo>
                  <a:pt x="262216" y="0"/>
                </a:moveTo>
                <a:lnTo>
                  <a:pt x="2431284" y="0"/>
                </a:lnTo>
                <a:lnTo>
                  <a:pt x="2440505" y="12968"/>
                </a:lnTo>
                <a:cubicBezTo>
                  <a:pt x="2501863" y="111147"/>
                  <a:pt x="2543117" y="216661"/>
                  <a:pt x="2563567" y="327887"/>
                </a:cubicBezTo>
                <a:cubicBezTo>
                  <a:pt x="2589080" y="466907"/>
                  <a:pt x="2582077" y="614661"/>
                  <a:pt x="2542798" y="767011"/>
                </a:cubicBezTo>
                <a:cubicBezTo>
                  <a:pt x="2492581" y="961654"/>
                  <a:pt x="2390412" y="1159241"/>
                  <a:pt x="2245889" y="1345436"/>
                </a:cubicBezTo>
                <a:cubicBezTo>
                  <a:pt x="2159174" y="1457151"/>
                  <a:pt x="2057212" y="1564767"/>
                  <a:pt x="1942073" y="1665183"/>
                </a:cubicBezTo>
                <a:cubicBezTo>
                  <a:pt x="1819575" y="1772020"/>
                  <a:pt x="1696983" y="1827497"/>
                  <a:pt x="1544592" y="1845132"/>
                </a:cubicBezTo>
                <a:cubicBezTo>
                  <a:pt x="1385186" y="1863583"/>
                  <a:pt x="1205276" y="1839320"/>
                  <a:pt x="1014793" y="1813603"/>
                </a:cubicBezTo>
                <a:cubicBezTo>
                  <a:pt x="979671" y="1808839"/>
                  <a:pt x="943347" y="1803955"/>
                  <a:pt x="906791" y="1799274"/>
                </a:cubicBezTo>
                <a:cubicBezTo>
                  <a:pt x="579600" y="1757338"/>
                  <a:pt x="353621" y="1715549"/>
                  <a:pt x="199968" y="1523985"/>
                </a:cubicBezTo>
                <a:cubicBezTo>
                  <a:pt x="-34150" y="1232101"/>
                  <a:pt x="-60950" y="904151"/>
                  <a:pt x="110410" y="427409"/>
                </a:cubicBezTo>
                <a:cubicBezTo>
                  <a:pt x="132842" y="365014"/>
                  <a:pt x="151869" y="306553"/>
                  <a:pt x="170245" y="250037"/>
                </a:cubicBezTo>
                <a:cubicBezTo>
                  <a:pt x="198829" y="162177"/>
                  <a:pt x="222710" y="90680"/>
                  <a:pt x="248693" y="29263"/>
                </a:cubicBezTo>
                <a:lnTo>
                  <a:pt x="262216"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Content Placeholder 2">
            <a:extLst>
              <a:ext uri="{FF2B5EF4-FFF2-40B4-BE49-F238E27FC236}">
                <a16:creationId xmlns:a16="http://schemas.microsoft.com/office/drawing/2014/main" id="{E2E2B5D6-C4F5-E91B-0613-B52752FD9440}"/>
              </a:ext>
            </a:extLst>
          </p:cNvPr>
          <p:cNvSpPr>
            <a:spLocks noGrp="1"/>
          </p:cNvSpPr>
          <p:nvPr>
            <p:ph sz="quarter" idx="17" hasCustomPrompt="1"/>
          </p:nvPr>
        </p:nvSpPr>
        <p:spPr>
          <a:xfrm>
            <a:off x="681039" y="2429436"/>
            <a:ext cx="3086099" cy="3742764"/>
          </a:xfrm>
        </p:spPr>
        <p:txBody>
          <a:bodyPr>
            <a:normAutofit/>
          </a:bodyPr>
          <a:lstStyle>
            <a:lvl1pPr marL="0" indent="0">
              <a:buFont typeface="Arial" panose="020B0604020202020204" pitchFamily="34" charset="0"/>
              <a:buNone/>
              <a:defRPr sz="1800"/>
            </a:lvl1pPr>
            <a:lvl2pPr marL="0" indent="0">
              <a:buFont typeface="Arial" panose="020B0604020202020204" pitchFamily="34" charset="0"/>
              <a:buNone/>
              <a:defRPr sz="1800"/>
            </a:lvl2pPr>
            <a:lvl3pPr marL="1200150" indent="-285750">
              <a:buFont typeface="Meiryo" panose="020B0604030504040204" pitchFamily="34" charset="-128"/>
              <a:buChar char="–"/>
              <a:defRPr sz="1800"/>
            </a:lvl3pPr>
            <a:lvl4pPr marL="1657350" indent="-285750">
              <a:buFont typeface="Meiryo" panose="020B0604030504040204" pitchFamily="34" charset="-128"/>
              <a:buChar char="–"/>
              <a:defRPr sz="1800"/>
            </a:lvl4pPr>
            <a:lvl5pPr marL="2114550" indent="-285750">
              <a:buFont typeface="Meiryo" panose="020B0604030504040204" pitchFamily="34" charset="-128"/>
              <a:buChar cha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able Placeholder 3">
            <a:extLst>
              <a:ext uri="{FF2B5EF4-FFF2-40B4-BE49-F238E27FC236}">
                <a16:creationId xmlns:a16="http://schemas.microsoft.com/office/drawing/2014/main" id="{CC9E1D9A-7E48-B202-63B7-B1F7E5741F28}"/>
              </a:ext>
            </a:extLst>
          </p:cNvPr>
          <p:cNvSpPr>
            <a:spLocks noGrp="1"/>
          </p:cNvSpPr>
          <p:nvPr>
            <p:ph type="tbl" sz="quarter" idx="16" hasCustomPrompt="1"/>
          </p:nvPr>
        </p:nvSpPr>
        <p:spPr>
          <a:xfrm>
            <a:off x="4259581" y="2652713"/>
            <a:ext cx="7228258" cy="3381421"/>
          </a:xfrm>
        </p:spPr>
        <p:txBody>
          <a:bodyPr/>
          <a:lstStyle>
            <a:lvl1pPr>
              <a:defRPr/>
            </a:lvl1pPr>
          </a:lstStyle>
          <a:p>
            <a:r>
              <a:rPr lang="en-US" dirty="0"/>
              <a:t>Click icon to insert table</a:t>
            </a:r>
          </a:p>
        </p:txBody>
      </p:sp>
      <p:sp>
        <p:nvSpPr>
          <p:cNvPr id="38" name="Freeform: Shape 37">
            <a:extLst>
              <a:ext uri="{FF2B5EF4-FFF2-40B4-BE49-F238E27FC236}">
                <a16:creationId xmlns:a16="http://schemas.microsoft.com/office/drawing/2014/main" id="{5CE7AAEC-DF78-EE6D-5B4C-F2842196B7E6}"/>
              </a:ext>
              <a:ext uri="{C183D7F6-B498-43B3-948B-1728B52AA6E4}">
                <adec:decorative xmlns:adec="http://schemas.microsoft.com/office/drawing/2017/decorative" val="1"/>
              </a:ext>
            </a:extLst>
          </p:cNvPr>
          <p:cNvSpPr/>
          <p:nvPr userDrawn="1"/>
        </p:nvSpPr>
        <p:spPr>
          <a:xfrm>
            <a:off x="9806231" y="-115242"/>
            <a:ext cx="2825510" cy="2125877"/>
          </a:xfrm>
          <a:custGeom>
            <a:avLst/>
            <a:gdLst>
              <a:gd name="connsiteX0" fmla="*/ 289451 w 2825510"/>
              <a:gd name="connsiteY0" fmla="*/ 0 h 2125877"/>
              <a:gd name="connsiteX1" fmla="*/ 2605319 w 2825510"/>
              <a:gd name="connsiteY1" fmla="*/ 0 h 2125877"/>
              <a:gd name="connsiteX2" fmla="*/ 2666466 w 2825510"/>
              <a:gd name="connsiteY2" fmla="*/ 86842 h 2125877"/>
              <a:gd name="connsiteX3" fmla="*/ 2806379 w 2825510"/>
              <a:gd name="connsiteY3" fmla="*/ 441175 h 2125877"/>
              <a:gd name="connsiteX4" fmla="*/ 2790174 w 2825510"/>
              <a:gd name="connsiteY4" fmla="*/ 931943 h 2125877"/>
              <a:gd name="connsiteX5" fmla="*/ 2373655 w 2825510"/>
              <a:gd name="connsiteY5" fmla="*/ 1695462 h 2125877"/>
              <a:gd name="connsiteX6" fmla="*/ 2143838 w 2825510"/>
              <a:gd name="connsiteY6" fmla="*/ 1926132 h 2125877"/>
              <a:gd name="connsiteX7" fmla="*/ 1709942 w 2825510"/>
              <a:gd name="connsiteY7" fmla="*/ 2120544 h 2125877"/>
              <a:gd name="connsiteX8" fmla="*/ 1127522 w 2825510"/>
              <a:gd name="connsiteY8" fmla="*/ 2076154 h 2125877"/>
              <a:gd name="connsiteX9" fmla="*/ 1008674 w 2825510"/>
              <a:gd name="connsiteY9" fmla="*/ 2058267 h 2125877"/>
              <a:gd name="connsiteX10" fmla="*/ 228139 w 2825510"/>
              <a:gd name="connsiteY10" fmla="*/ 1738200 h 2125877"/>
              <a:gd name="connsiteX11" fmla="*/ 113264 w 2825510"/>
              <a:gd name="connsiteY11" fmla="*/ 510222 h 2125877"/>
              <a:gd name="connsiteX12" fmla="*/ 176321 w 2825510"/>
              <a:gd name="connsiteY12" fmla="*/ 312875 h 2125877"/>
              <a:gd name="connsiteX13" fmla="*/ 287878 w 2825510"/>
              <a:gd name="connsiteY13" fmla="*/ 2580 h 212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5510" h="2125877">
                <a:moveTo>
                  <a:pt x="289451" y="0"/>
                </a:moveTo>
                <a:lnTo>
                  <a:pt x="2605319" y="0"/>
                </a:lnTo>
                <a:lnTo>
                  <a:pt x="2666466" y="86842"/>
                </a:lnTo>
                <a:cubicBezTo>
                  <a:pt x="2735340" y="197705"/>
                  <a:pt x="2782244" y="316424"/>
                  <a:pt x="2806379" y="441175"/>
                </a:cubicBezTo>
                <a:cubicBezTo>
                  <a:pt x="2836495" y="597099"/>
                  <a:pt x="2831027" y="762227"/>
                  <a:pt x="2790174" y="931943"/>
                </a:cubicBezTo>
                <a:cubicBezTo>
                  <a:pt x="2727495" y="1192140"/>
                  <a:pt x="2582711" y="1455785"/>
                  <a:pt x="2373655" y="1695462"/>
                </a:cubicBezTo>
                <a:cubicBezTo>
                  <a:pt x="2303969" y="1775353"/>
                  <a:pt x="2227143" y="1852582"/>
                  <a:pt x="2143838" y="1926132"/>
                </a:cubicBezTo>
                <a:cubicBezTo>
                  <a:pt x="2010889" y="2043510"/>
                  <a:pt x="1877067" y="2103445"/>
                  <a:pt x="1709942" y="2120544"/>
                </a:cubicBezTo>
                <a:cubicBezTo>
                  <a:pt x="1535125" y="2138433"/>
                  <a:pt x="1337140" y="2108198"/>
                  <a:pt x="1127522" y="2076154"/>
                </a:cubicBezTo>
                <a:cubicBezTo>
                  <a:pt x="1088872" y="2070223"/>
                  <a:pt x="1048899" y="2064133"/>
                  <a:pt x="1008674" y="2058267"/>
                </a:cubicBezTo>
                <a:cubicBezTo>
                  <a:pt x="648648" y="2005728"/>
                  <a:pt x="399797" y="1955097"/>
                  <a:pt x="228139" y="1738200"/>
                </a:cubicBezTo>
                <a:cubicBezTo>
                  <a:pt x="-33415" y="1407718"/>
                  <a:pt x="-67786" y="1040469"/>
                  <a:pt x="113264" y="510222"/>
                </a:cubicBezTo>
                <a:cubicBezTo>
                  <a:pt x="136966" y="440824"/>
                  <a:pt x="156987" y="375768"/>
                  <a:pt x="176321" y="312875"/>
                </a:cubicBezTo>
                <a:cubicBezTo>
                  <a:pt x="216423" y="182513"/>
                  <a:pt x="247775" y="84540"/>
                  <a:pt x="287878" y="258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0" name="Freeform: Shape 39">
            <a:extLst>
              <a:ext uri="{FF2B5EF4-FFF2-40B4-BE49-F238E27FC236}">
                <a16:creationId xmlns:a16="http://schemas.microsoft.com/office/drawing/2014/main" id="{81BED6B2-2B6A-D83E-5C36-F6D71FA9E2EE}"/>
              </a:ext>
              <a:ext uri="{C183D7F6-B498-43B3-948B-1728B52AA6E4}">
                <adec:decorative xmlns:adec="http://schemas.microsoft.com/office/drawing/2017/decorative" val="1"/>
              </a:ext>
            </a:extLst>
          </p:cNvPr>
          <p:cNvSpPr/>
          <p:nvPr userDrawn="1"/>
        </p:nvSpPr>
        <p:spPr>
          <a:xfrm>
            <a:off x="9700104" y="-115244"/>
            <a:ext cx="3040473" cy="2241120"/>
          </a:xfrm>
          <a:custGeom>
            <a:avLst/>
            <a:gdLst>
              <a:gd name="connsiteX0" fmla="*/ 294180 w 3040473"/>
              <a:gd name="connsiteY0" fmla="*/ 0 h 2241120"/>
              <a:gd name="connsiteX1" fmla="*/ 2849300 w 3040473"/>
              <a:gd name="connsiteY1" fmla="*/ 0 h 2241120"/>
              <a:gd name="connsiteX2" fmla="*/ 2872181 w 3040473"/>
              <a:gd name="connsiteY2" fmla="*/ 32760 h 2241120"/>
              <a:gd name="connsiteX3" fmla="*/ 3020886 w 3040473"/>
              <a:gd name="connsiteY3" fmla="*/ 414920 h 2241120"/>
              <a:gd name="connsiteX4" fmla="*/ 3001050 w 3040473"/>
              <a:gd name="connsiteY4" fmla="*/ 945260 h 2241120"/>
              <a:gd name="connsiteX5" fmla="*/ 2549423 w 3040473"/>
              <a:gd name="connsiteY5" fmla="*/ 1772259 h 2241120"/>
              <a:gd name="connsiteX6" fmla="*/ 2301170 w 3040473"/>
              <a:gd name="connsiteY6" fmla="*/ 2022617 h 2241120"/>
              <a:gd name="connsiteX7" fmla="*/ 1833654 w 3040473"/>
              <a:gd name="connsiteY7" fmla="*/ 2234799 h 2241120"/>
              <a:gd name="connsiteX8" fmla="*/ 1207605 w 3040473"/>
              <a:gd name="connsiteY8" fmla="*/ 2189690 h 2241120"/>
              <a:gd name="connsiteX9" fmla="*/ 1079897 w 3040473"/>
              <a:gd name="connsiteY9" fmla="*/ 2170945 h 2241120"/>
              <a:gd name="connsiteX10" fmla="*/ 242172 w 3040473"/>
              <a:gd name="connsiteY10" fmla="*/ 1828946 h 2241120"/>
              <a:gd name="connsiteX11" fmla="*/ 124682 w 3040473"/>
              <a:gd name="connsiteY11" fmla="*/ 502715 h 2241120"/>
              <a:gd name="connsiteX12" fmla="*/ 193455 w 3040473"/>
              <a:gd name="connsiteY12" fmla="*/ 289178 h 2241120"/>
              <a:gd name="connsiteX13" fmla="*/ 283745 w 3040473"/>
              <a:gd name="connsiteY13" fmla="*/ 23445 h 224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40473" h="2241120">
                <a:moveTo>
                  <a:pt x="294180" y="0"/>
                </a:moveTo>
                <a:lnTo>
                  <a:pt x="2849300" y="0"/>
                </a:lnTo>
                <a:lnTo>
                  <a:pt x="2872181" y="32760"/>
                </a:lnTo>
                <a:cubicBezTo>
                  <a:pt x="2945695" y="152206"/>
                  <a:pt x="2995546" y="280250"/>
                  <a:pt x="3020886" y="414920"/>
                </a:cubicBezTo>
                <a:cubicBezTo>
                  <a:pt x="3052503" y="583244"/>
                  <a:pt x="3045812" y="761687"/>
                  <a:pt x="3001050" y="945260"/>
                </a:cubicBezTo>
                <a:cubicBezTo>
                  <a:pt x="2932375" y="1226701"/>
                  <a:pt x="2775394" y="1512271"/>
                  <a:pt x="2549423" y="1772259"/>
                </a:cubicBezTo>
                <a:cubicBezTo>
                  <a:pt x="2474098" y="1858921"/>
                  <a:pt x="2391109" y="1942740"/>
                  <a:pt x="2301170" y="2022617"/>
                </a:cubicBezTo>
                <a:cubicBezTo>
                  <a:pt x="2157636" y="2150092"/>
                  <a:pt x="2013445" y="2215506"/>
                  <a:pt x="1833654" y="2234799"/>
                </a:cubicBezTo>
                <a:cubicBezTo>
                  <a:pt x="1645588" y="2254983"/>
                  <a:pt x="1432846" y="2223285"/>
                  <a:pt x="1207605" y="2189690"/>
                </a:cubicBezTo>
                <a:cubicBezTo>
                  <a:pt x="1166075" y="2183470"/>
                  <a:pt x="1123122" y="2177087"/>
                  <a:pt x="1079897" y="2170945"/>
                </a:cubicBezTo>
                <a:cubicBezTo>
                  <a:pt x="693025" y="2115942"/>
                  <a:pt x="425689" y="2062455"/>
                  <a:pt x="242172" y="1828946"/>
                </a:cubicBezTo>
                <a:cubicBezTo>
                  <a:pt x="-37449" y="1473151"/>
                  <a:pt x="-72603" y="1076517"/>
                  <a:pt x="124682" y="502715"/>
                </a:cubicBezTo>
                <a:cubicBezTo>
                  <a:pt x="150509" y="427616"/>
                  <a:pt x="172357" y="357226"/>
                  <a:pt x="193455" y="289178"/>
                </a:cubicBezTo>
                <a:cubicBezTo>
                  <a:pt x="226275" y="183392"/>
                  <a:pt x="253715" y="97314"/>
                  <a:pt x="283745" y="2344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8" name="Freeform: Shape 27">
            <a:extLst>
              <a:ext uri="{FF2B5EF4-FFF2-40B4-BE49-F238E27FC236}">
                <a16:creationId xmlns:a16="http://schemas.microsoft.com/office/drawing/2014/main" id="{A5817F3C-7A01-E551-7970-8E0764D01EC1}"/>
              </a:ext>
              <a:ext uri="{C183D7F6-B498-43B3-948B-1728B52AA6E4}">
                <adec:decorative xmlns:adec="http://schemas.microsoft.com/office/drawing/2017/decorative" val="1"/>
              </a:ext>
            </a:extLst>
          </p:cNvPr>
          <p:cNvSpPr/>
          <p:nvPr userDrawn="1"/>
        </p:nvSpPr>
        <p:spPr>
          <a:xfrm>
            <a:off x="10090269" y="0"/>
            <a:ext cx="2233692" cy="1738835"/>
          </a:xfrm>
          <a:custGeom>
            <a:avLst/>
            <a:gdLst>
              <a:gd name="connsiteX0" fmla="*/ 265392 w 2233692"/>
              <a:gd name="connsiteY0" fmla="*/ 0 h 1738835"/>
              <a:gd name="connsiteX1" fmla="*/ 2058083 w 2233692"/>
              <a:gd name="connsiteY1" fmla="*/ 0 h 1738835"/>
              <a:gd name="connsiteX2" fmla="*/ 2114073 w 2233692"/>
              <a:gd name="connsiteY2" fmla="*/ 81911 h 1738835"/>
              <a:gd name="connsiteX3" fmla="*/ 2220675 w 2233692"/>
              <a:gd name="connsiteY3" fmla="*/ 365706 h 1738835"/>
              <a:gd name="connsiteX4" fmla="*/ 2202684 w 2233692"/>
              <a:gd name="connsiteY4" fmla="*/ 761429 h 1738835"/>
              <a:gd name="connsiteX5" fmla="*/ 1866035 w 2233692"/>
              <a:gd name="connsiteY5" fmla="*/ 1382028 h 1738835"/>
              <a:gd name="connsiteX6" fmla="*/ 1682309 w 2233692"/>
              <a:gd name="connsiteY6" fmla="*/ 1570835 h 1738835"/>
              <a:gd name="connsiteX7" fmla="*/ 1337994 w 2233692"/>
              <a:gd name="connsiteY7" fmla="*/ 1733000 h 1738835"/>
              <a:gd name="connsiteX8" fmla="*/ 879058 w 2233692"/>
              <a:gd name="connsiteY8" fmla="*/ 1704588 h 1738835"/>
              <a:gd name="connsiteX9" fmla="*/ 785502 w 2233692"/>
              <a:gd name="connsiteY9" fmla="*/ 1691674 h 1738835"/>
              <a:gd name="connsiteX10" fmla="*/ 173222 w 2233692"/>
              <a:gd name="connsiteY10" fmla="*/ 1443591 h 1738835"/>
              <a:gd name="connsiteX11" fmla="*/ 95641 w 2233692"/>
              <a:gd name="connsiteY11" fmla="*/ 455391 h 1738835"/>
              <a:gd name="connsiteX12" fmla="*/ 147474 w 2233692"/>
              <a:gd name="connsiteY12" fmla="*/ 295550 h 1738835"/>
              <a:gd name="connsiteX13" fmla="*/ 238761 w 2233692"/>
              <a:gd name="connsiteY13" fmla="*/ 44066 h 173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3692" h="1738835">
                <a:moveTo>
                  <a:pt x="265392" y="0"/>
                </a:moveTo>
                <a:lnTo>
                  <a:pt x="2058083" y="0"/>
                </a:lnTo>
                <a:lnTo>
                  <a:pt x="2114073" y="81911"/>
                </a:lnTo>
                <a:cubicBezTo>
                  <a:pt x="2167224" y="170386"/>
                  <a:pt x="2202960" y="265472"/>
                  <a:pt x="2220675" y="365706"/>
                </a:cubicBezTo>
                <a:cubicBezTo>
                  <a:pt x="2242774" y="490987"/>
                  <a:pt x="2236710" y="624135"/>
                  <a:pt x="2202684" y="761429"/>
                </a:cubicBezTo>
                <a:cubicBezTo>
                  <a:pt x="2150482" y="971920"/>
                  <a:pt x="2033479" y="1186226"/>
                  <a:pt x="1866035" y="1382028"/>
                </a:cubicBezTo>
                <a:cubicBezTo>
                  <a:pt x="1810219" y="1447296"/>
                  <a:pt x="1748801" y="1510507"/>
                  <a:pt x="1682309" y="1570835"/>
                </a:cubicBezTo>
                <a:cubicBezTo>
                  <a:pt x="1576194" y="1667113"/>
                  <a:pt x="1470001" y="1717107"/>
                  <a:pt x="1337994" y="1733000"/>
                </a:cubicBezTo>
                <a:cubicBezTo>
                  <a:pt x="1199910" y="1749626"/>
                  <a:pt x="1044062" y="1727762"/>
                  <a:pt x="879058" y="1704588"/>
                </a:cubicBezTo>
                <a:cubicBezTo>
                  <a:pt x="848634" y="1700293"/>
                  <a:pt x="817168" y="1695892"/>
                  <a:pt x="785502" y="1691674"/>
                </a:cubicBezTo>
                <a:cubicBezTo>
                  <a:pt x="502076" y="1653883"/>
                  <a:pt x="306322" y="1616222"/>
                  <a:pt x="173222" y="1443591"/>
                </a:cubicBezTo>
                <a:cubicBezTo>
                  <a:pt x="-29583" y="1180556"/>
                  <a:pt x="-52797" y="885016"/>
                  <a:pt x="95641" y="455391"/>
                </a:cubicBezTo>
                <a:cubicBezTo>
                  <a:pt x="115073" y="399164"/>
                  <a:pt x="131555" y="346480"/>
                  <a:pt x="147474" y="295550"/>
                </a:cubicBezTo>
                <a:cubicBezTo>
                  <a:pt x="180489" y="189982"/>
                  <a:pt x="206259" y="110627"/>
                  <a:pt x="238761" y="44066"/>
                </a:cubicBezTo>
                <a:close/>
              </a:path>
            </a:pathLst>
          </a:custGeom>
          <a:blipFill dpi="0" rotWithShape="1">
            <a:blip r:embed="rId2" cstate="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5" name="Freeform: Shape 44">
            <a:extLst>
              <a:ext uri="{FF2B5EF4-FFF2-40B4-BE49-F238E27FC236}">
                <a16:creationId xmlns:a16="http://schemas.microsoft.com/office/drawing/2014/main" id="{B2E168A8-B8D1-E9B2-00BA-6BDE015AF10C}"/>
              </a:ext>
              <a:ext uri="{C183D7F6-B498-43B3-948B-1728B52AA6E4}">
                <adec:decorative xmlns:adec="http://schemas.microsoft.com/office/drawing/2017/decorative" val="1"/>
              </a:ext>
            </a:extLst>
          </p:cNvPr>
          <p:cNvSpPr/>
          <p:nvPr userDrawn="1"/>
        </p:nvSpPr>
        <p:spPr>
          <a:xfrm>
            <a:off x="8236094" y="874310"/>
            <a:ext cx="1323335" cy="1258997"/>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6" name="Freeform: Shape 45">
            <a:extLst>
              <a:ext uri="{FF2B5EF4-FFF2-40B4-BE49-F238E27FC236}">
                <a16:creationId xmlns:a16="http://schemas.microsoft.com/office/drawing/2014/main" id="{2AD14604-7155-33F1-8769-9D16006A08E3}"/>
              </a:ext>
              <a:ext uri="{C183D7F6-B498-43B3-948B-1728B52AA6E4}">
                <adec:decorative xmlns:adec="http://schemas.microsoft.com/office/drawing/2017/decorative" val="1"/>
              </a:ext>
            </a:extLst>
          </p:cNvPr>
          <p:cNvSpPr/>
          <p:nvPr userDrawn="1"/>
        </p:nvSpPr>
        <p:spPr>
          <a:xfrm>
            <a:off x="8185755" y="823866"/>
            <a:ext cx="1424013" cy="1359885"/>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7" name="Freeform: Shape 46">
            <a:extLst>
              <a:ext uri="{FF2B5EF4-FFF2-40B4-BE49-F238E27FC236}">
                <a16:creationId xmlns:a16="http://schemas.microsoft.com/office/drawing/2014/main" id="{04E605F2-BDF1-3ADA-342B-7FA4537419E7}"/>
              </a:ext>
              <a:ext uri="{C183D7F6-B498-43B3-948B-1728B52AA6E4}">
                <adec:decorative xmlns:adec="http://schemas.microsoft.com/office/drawing/2017/decorative" val="1"/>
              </a:ext>
            </a:extLst>
          </p:cNvPr>
          <p:cNvSpPr/>
          <p:nvPr userDrawn="1"/>
        </p:nvSpPr>
        <p:spPr>
          <a:xfrm>
            <a:off x="8293916" y="941398"/>
            <a:ext cx="1207691" cy="1124820"/>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0" name="Freeform: Shape 49">
            <a:extLst>
              <a:ext uri="{FF2B5EF4-FFF2-40B4-BE49-F238E27FC236}">
                <a16:creationId xmlns:a16="http://schemas.microsoft.com/office/drawing/2014/main" id="{8044EBD1-C32A-97AF-9AF3-D320537CC814}"/>
              </a:ext>
              <a:ext uri="{C183D7F6-B498-43B3-948B-1728B52AA6E4}">
                <adec:decorative xmlns:adec="http://schemas.microsoft.com/office/drawing/2017/decorative" val="1"/>
              </a:ext>
            </a:extLst>
          </p:cNvPr>
          <p:cNvSpPr/>
          <p:nvPr userDrawn="1"/>
        </p:nvSpPr>
        <p:spPr>
          <a:xfrm>
            <a:off x="8374684" y="996982"/>
            <a:ext cx="1046155" cy="1013653"/>
          </a:xfrm>
          <a:custGeom>
            <a:avLst/>
            <a:gdLst>
              <a:gd name="connsiteX0" fmla="*/ 529533 w 1046155"/>
              <a:gd name="connsiteY0" fmla="*/ 55 h 1013653"/>
              <a:gd name="connsiteX1" fmla="*/ 585870 w 1046155"/>
              <a:gd name="connsiteY1" fmla="*/ 2019 h 1013653"/>
              <a:gd name="connsiteX2" fmla="*/ 798020 w 1046155"/>
              <a:gd name="connsiteY2" fmla="*/ 62153 h 1013653"/>
              <a:gd name="connsiteX3" fmla="*/ 889077 w 1046155"/>
              <a:gd name="connsiteY3" fmla="*/ 121638 h 1013653"/>
              <a:gd name="connsiteX4" fmla="*/ 962529 w 1046155"/>
              <a:gd name="connsiteY4" fmla="*/ 197248 h 1013653"/>
              <a:gd name="connsiteX5" fmla="*/ 1040059 w 1046155"/>
              <a:gd name="connsiteY5" fmla="*/ 370545 h 1013653"/>
              <a:gd name="connsiteX6" fmla="*/ 1031633 w 1046155"/>
              <a:gd name="connsiteY6" fmla="*/ 555883 h 1013653"/>
              <a:gd name="connsiteX7" fmla="*/ 873962 w 1046155"/>
              <a:gd name="connsiteY7" fmla="*/ 846542 h 1013653"/>
              <a:gd name="connsiteX8" fmla="*/ 787914 w 1046155"/>
              <a:gd name="connsiteY8" fmla="*/ 934970 h 1013653"/>
              <a:gd name="connsiteX9" fmla="*/ 626653 w 1046155"/>
              <a:gd name="connsiteY9" fmla="*/ 1010920 h 1013653"/>
              <a:gd name="connsiteX10" fmla="*/ 411709 w 1046155"/>
              <a:gd name="connsiteY10" fmla="*/ 997613 h 1013653"/>
              <a:gd name="connsiteX11" fmla="*/ 367892 w 1046155"/>
              <a:gd name="connsiteY11" fmla="*/ 991565 h 1013653"/>
              <a:gd name="connsiteX12" fmla="*/ 81129 w 1046155"/>
              <a:gd name="connsiteY12" fmla="*/ 875375 h 1013653"/>
              <a:gd name="connsiteX13" fmla="*/ 44794 w 1046155"/>
              <a:gd name="connsiteY13" fmla="*/ 412549 h 1013653"/>
              <a:gd name="connsiteX14" fmla="*/ 69070 w 1046155"/>
              <a:gd name="connsiteY14" fmla="*/ 337687 h 1013653"/>
              <a:gd name="connsiteX15" fmla="*/ 173500 w 1046155"/>
              <a:gd name="connsiteY15" fmla="*/ 138076 h 1013653"/>
              <a:gd name="connsiteX16" fmla="*/ 365941 w 1046155"/>
              <a:gd name="connsiteY16" fmla="*/ 26832 h 1013653"/>
              <a:gd name="connsiteX17" fmla="*/ 529533 w 1046155"/>
              <a:gd name="connsiteY17" fmla="*/ 55 h 101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6155" h="1013653">
                <a:moveTo>
                  <a:pt x="529533" y="55"/>
                </a:moveTo>
                <a:cubicBezTo>
                  <a:pt x="548195" y="-202"/>
                  <a:pt x="566984" y="451"/>
                  <a:pt x="585870" y="2019"/>
                </a:cubicBezTo>
                <a:cubicBezTo>
                  <a:pt x="660133" y="8170"/>
                  <a:pt x="733490" y="28948"/>
                  <a:pt x="798020" y="62153"/>
                </a:cubicBezTo>
                <a:cubicBezTo>
                  <a:pt x="831175" y="79182"/>
                  <a:pt x="861594" y="99066"/>
                  <a:pt x="889077" y="121638"/>
                </a:cubicBezTo>
                <a:cubicBezTo>
                  <a:pt x="916562" y="144209"/>
                  <a:pt x="941112" y="169469"/>
                  <a:pt x="962529" y="197248"/>
                </a:cubicBezTo>
                <a:cubicBezTo>
                  <a:pt x="1002929" y="249645"/>
                  <a:pt x="1028996" y="307952"/>
                  <a:pt x="1040059" y="370545"/>
                </a:cubicBezTo>
                <a:cubicBezTo>
                  <a:pt x="1050409" y="429221"/>
                  <a:pt x="1047569" y="491581"/>
                  <a:pt x="1031633" y="555883"/>
                </a:cubicBezTo>
                <a:cubicBezTo>
                  <a:pt x="1007184" y="654467"/>
                  <a:pt x="952385" y="754837"/>
                  <a:pt x="873962" y="846542"/>
                </a:cubicBezTo>
                <a:cubicBezTo>
                  <a:pt x="847821" y="877110"/>
                  <a:pt x="819055" y="906715"/>
                  <a:pt x="787914" y="934970"/>
                </a:cubicBezTo>
                <a:cubicBezTo>
                  <a:pt x="738214" y="980062"/>
                  <a:pt x="688479" y="1003477"/>
                  <a:pt x="626653" y="1010920"/>
                </a:cubicBezTo>
                <a:cubicBezTo>
                  <a:pt x="561981" y="1018707"/>
                  <a:pt x="488989" y="1008467"/>
                  <a:pt x="411709" y="997613"/>
                </a:cubicBezTo>
                <a:cubicBezTo>
                  <a:pt x="397460" y="995602"/>
                  <a:pt x="382723" y="993541"/>
                  <a:pt x="367892" y="991565"/>
                </a:cubicBezTo>
                <a:cubicBezTo>
                  <a:pt x="235149" y="973866"/>
                  <a:pt x="143467" y="956227"/>
                  <a:pt x="81129" y="875375"/>
                </a:cubicBezTo>
                <a:cubicBezTo>
                  <a:pt x="-13855" y="752182"/>
                  <a:pt x="-24727" y="613765"/>
                  <a:pt x="44794" y="412549"/>
                </a:cubicBezTo>
                <a:cubicBezTo>
                  <a:pt x="53895" y="386215"/>
                  <a:pt x="61614" y="361540"/>
                  <a:pt x="69070" y="337687"/>
                </a:cubicBezTo>
                <a:cubicBezTo>
                  <a:pt x="99995" y="238801"/>
                  <a:pt x="117348" y="189023"/>
                  <a:pt x="173500" y="138076"/>
                </a:cubicBezTo>
                <a:cubicBezTo>
                  <a:pt x="229254" y="87490"/>
                  <a:pt x="294008" y="50071"/>
                  <a:pt x="365941" y="26832"/>
                </a:cubicBezTo>
                <a:cubicBezTo>
                  <a:pt x="418722" y="9787"/>
                  <a:pt x="473549" y="825"/>
                  <a:pt x="529533" y="55"/>
                </a:cubicBezTo>
                <a:close/>
              </a:path>
            </a:pathLst>
          </a:custGeom>
          <a:blipFill dpi="0" rotWithShape="1">
            <a:blip r:embed="rId3" cstate="print">
              <a:duotone>
                <a:prstClr val="black"/>
                <a:schemeClr val="accent5">
                  <a:tint val="45000"/>
                  <a:satMod val="400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3" name="Date Placeholder 3">
            <a:extLst>
              <a:ext uri="{FF2B5EF4-FFF2-40B4-BE49-F238E27FC236}">
                <a16:creationId xmlns:a16="http://schemas.microsoft.com/office/drawing/2014/main" id="{74694E80-5B95-215C-4CA1-E509E9C84F23}"/>
              </a:ext>
            </a:extLst>
          </p:cNvPr>
          <p:cNvSpPr>
            <a:spLocks noGrp="1"/>
          </p:cNvSpPr>
          <p:nvPr>
            <p:ph type="dt" sz="half" idx="2"/>
          </p:nvPr>
        </p:nvSpPr>
        <p:spPr>
          <a:xfrm>
            <a:off x="681039" y="6170491"/>
            <a:ext cx="2405062" cy="457200"/>
          </a:xfrm>
          <a:prstGeom prst="rect">
            <a:avLst/>
          </a:prstGeom>
        </p:spPr>
        <p:txBody>
          <a:bodyPr vert="horz" lIns="109728" tIns="109728" rIns="109728" bIns="91440" rtlCol="0" anchor="ctr"/>
          <a:lstStyle>
            <a:lvl1pPr algn="l">
              <a:defRPr sz="1100" spc="0" baseline="0">
                <a:solidFill>
                  <a:schemeClr val="tx1">
                    <a:lumMod val="75000"/>
                    <a:lumOff val="25000"/>
                  </a:schemeClr>
                </a:solidFill>
                <a:latin typeface="+mj-lt"/>
              </a:defRPr>
            </a:lvl1pPr>
          </a:lstStyle>
          <a:p>
            <a:r>
              <a:rPr lang="en-US" dirty="0"/>
              <a:t>2/3/20XX</a:t>
            </a:r>
          </a:p>
        </p:txBody>
      </p:sp>
      <p:sp>
        <p:nvSpPr>
          <p:cNvPr id="54" name="Footer Placeholder 4">
            <a:extLst>
              <a:ext uri="{FF2B5EF4-FFF2-40B4-BE49-F238E27FC236}">
                <a16:creationId xmlns:a16="http://schemas.microsoft.com/office/drawing/2014/main" id="{68C5CB4D-310E-C226-BEED-15BC3F044A36}"/>
              </a:ext>
            </a:extLst>
          </p:cNvPr>
          <p:cNvSpPr>
            <a:spLocks noGrp="1"/>
          </p:cNvSpPr>
          <p:nvPr>
            <p:ph type="ftr" sz="quarter" idx="3"/>
          </p:nvPr>
        </p:nvSpPr>
        <p:spPr>
          <a:xfrm>
            <a:off x="3262313" y="6170490"/>
            <a:ext cx="5667375" cy="457200"/>
          </a:xfrm>
          <a:prstGeom prst="rect">
            <a:avLst/>
          </a:prstGeom>
        </p:spPr>
        <p:txBody>
          <a:bodyPr vert="horz" lIns="109728" tIns="109728" rIns="109728" bIns="91440" rtlCol="0" anchor="ctr"/>
          <a:lstStyle>
            <a:lvl1pPr algn="l">
              <a:defRPr sz="1100" cap="all" spc="0" baseline="0">
                <a:solidFill>
                  <a:schemeClr val="tx1">
                    <a:lumMod val="75000"/>
                    <a:lumOff val="25000"/>
                  </a:schemeClr>
                </a:solidFill>
                <a:latin typeface="+mj-lt"/>
              </a:defRPr>
            </a:lvl1pPr>
          </a:lstStyle>
          <a:p>
            <a:pPr algn="ctr"/>
            <a:r>
              <a:rPr lang="en-US" dirty="0"/>
              <a:t>Presentation Title</a:t>
            </a:r>
          </a:p>
        </p:txBody>
      </p:sp>
      <p:sp>
        <p:nvSpPr>
          <p:cNvPr id="55" name="Slide Number Placeholder 5">
            <a:extLst>
              <a:ext uri="{FF2B5EF4-FFF2-40B4-BE49-F238E27FC236}">
                <a16:creationId xmlns:a16="http://schemas.microsoft.com/office/drawing/2014/main" id="{44BAF0CA-BC3C-AD99-5851-4C29606C5F9A}"/>
              </a:ext>
            </a:extLst>
          </p:cNvPr>
          <p:cNvSpPr>
            <a:spLocks noGrp="1"/>
          </p:cNvSpPr>
          <p:nvPr>
            <p:ph type="sldNum" sz="quarter" idx="4"/>
          </p:nvPr>
        </p:nvSpPr>
        <p:spPr>
          <a:xfrm>
            <a:off x="9105900" y="6170490"/>
            <a:ext cx="2405062"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4013188335"/>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9" name="Title 12">
            <a:extLst>
              <a:ext uri="{FF2B5EF4-FFF2-40B4-BE49-F238E27FC236}">
                <a16:creationId xmlns:a16="http://schemas.microsoft.com/office/drawing/2014/main" id="{13E521F8-83B3-D46A-1B27-32CCFD64FE19}"/>
              </a:ext>
            </a:extLst>
          </p:cNvPr>
          <p:cNvSpPr>
            <a:spLocks noGrp="1"/>
          </p:cNvSpPr>
          <p:nvPr>
            <p:ph type="title" hasCustomPrompt="1"/>
          </p:nvPr>
        </p:nvSpPr>
        <p:spPr>
          <a:xfrm>
            <a:off x="681038" y="1014288"/>
            <a:ext cx="4980672" cy="2267614"/>
          </a:xfrm>
        </p:spPr>
        <p:txBody>
          <a:bodyPr anchor="t"/>
          <a:lstStyle>
            <a:lvl1pPr>
              <a:lnSpc>
                <a:spcPct val="100000"/>
              </a:lnSpc>
              <a:defRPr/>
            </a:lvl1pPr>
          </a:lstStyle>
          <a:p>
            <a:r>
              <a:rPr lang="en-US" sz="3200" dirty="0">
                <a:solidFill>
                  <a:schemeClr val="tx1">
                    <a:lumMod val="75000"/>
                    <a:lumOff val="25000"/>
                  </a:schemeClr>
                </a:solidFill>
              </a:rPr>
              <a:t>Click to add title</a:t>
            </a:r>
            <a:endParaRPr lang="en-US" dirty="0"/>
          </a:p>
        </p:txBody>
      </p:sp>
      <p:sp>
        <p:nvSpPr>
          <p:cNvPr id="13" name="Content Placeholder 3">
            <a:extLst>
              <a:ext uri="{FF2B5EF4-FFF2-40B4-BE49-F238E27FC236}">
                <a16:creationId xmlns:a16="http://schemas.microsoft.com/office/drawing/2014/main" id="{17A1D8F1-CFCC-49C3-4874-06E9B176FF30}"/>
              </a:ext>
            </a:extLst>
          </p:cNvPr>
          <p:cNvSpPr>
            <a:spLocks noGrp="1"/>
          </p:cNvSpPr>
          <p:nvPr>
            <p:ph sz="half" idx="2" hasCustomPrompt="1"/>
          </p:nvPr>
        </p:nvSpPr>
        <p:spPr>
          <a:xfrm>
            <a:off x="681038" y="3499346"/>
            <a:ext cx="4980672" cy="2453700"/>
          </a:xfrm>
        </p:spPr>
        <p:txBody>
          <a:bodyPr>
            <a:noAutofit/>
          </a:bodyPr>
          <a:lstStyle>
            <a:lvl1pPr marL="342900" indent="-342900">
              <a:buFont typeface="+mj-lt"/>
              <a:buAutoNum type="arabicPeriod"/>
              <a:defRPr sz="1800"/>
            </a:lvl1pPr>
            <a:lvl2pPr marL="342900" indent="-342900">
              <a:buFont typeface="+mj-lt"/>
              <a:buAutoNum type="alphaLcPeriod"/>
              <a:defRPr sz="1800"/>
            </a:lvl2pPr>
            <a:lvl3pPr marL="914400" indent="-342900">
              <a:buFont typeface="+mj-lt"/>
              <a:buAutoNum type="arabicParenR"/>
              <a:defRPr sz="1800"/>
            </a:lvl3pPr>
            <a:lvl4pPr marL="1371600" indent="-342900">
              <a:buFont typeface="+mj-lt"/>
              <a:buAutoNum type="alphaLcParenR"/>
              <a:defRPr sz="1800"/>
            </a:lvl4pPr>
            <a:lvl5pPr marL="1828800" indent="-342900">
              <a:buFont typeface="+mj-lt"/>
              <a:buAutoNum type="romanLcPeriod"/>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5">
            <a:extLst>
              <a:ext uri="{FF2B5EF4-FFF2-40B4-BE49-F238E27FC236}">
                <a16:creationId xmlns:a16="http://schemas.microsoft.com/office/drawing/2014/main" id="{E31E947A-6261-6154-651C-64D04F442074}"/>
              </a:ext>
            </a:extLst>
          </p:cNvPr>
          <p:cNvSpPr>
            <a:spLocks noGrp="1"/>
          </p:cNvSpPr>
          <p:nvPr>
            <p:ph sz="quarter" idx="4" hasCustomPrompt="1"/>
          </p:nvPr>
        </p:nvSpPr>
        <p:spPr>
          <a:xfrm>
            <a:off x="5859780" y="1014288"/>
            <a:ext cx="5651181" cy="4938758"/>
          </a:xfrm>
        </p:spPr>
        <p:txBody>
          <a:bodyPr anchor="b">
            <a:normAutofit/>
          </a:bodyPr>
          <a:lstStyle>
            <a:lvl1pPr marL="0" indent="0">
              <a:buFont typeface="Arial" panose="020B0604020202020204" pitchFamily="34" charset="0"/>
              <a:buNone/>
              <a:defRPr sz="1800"/>
            </a:lvl1pPr>
            <a:lvl2pPr marL="285750" indent="-285750">
              <a:buFont typeface="Arial" panose="020B0604020202020204" pitchFamily="34" charset="0"/>
              <a:buChar char="•"/>
              <a:defRPr sz="1800"/>
            </a:lvl2pPr>
            <a:lvl3pPr marL="914400" indent="-285750">
              <a:buFont typeface="Meiryo" panose="020B0604030504040204" pitchFamily="34" charset="-128"/>
              <a:buChar char="–"/>
              <a:defRPr sz="1800"/>
            </a:lvl3pPr>
            <a:lvl4pPr marL="1371600" indent="-285750">
              <a:buFont typeface="Meiryo" panose="020B0604030504040204" pitchFamily="34" charset="-128"/>
              <a:buChar char="–"/>
              <a:defRPr sz="1800"/>
            </a:lvl4pPr>
            <a:lvl5pPr marL="1828800" indent="-285750">
              <a:buFont typeface="Meiryo" panose="020B0604030504040204" pitchFamily="34" charset="-128"/>
              <a:buChar cha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Freeform: Shape 15">
            <a:extLst>
              <a:ext uri="{FF2B5EF4-FFF2-40B4-BE49-F238E27FC236}">
                <a16:creationId xmlns:a16="http://schemas.microsoft.com/office/drawing/2014/main" id="{5F8EE83F-071C-ABC6-0507-321397495B53}"/>
              </a:ext>
              <a:ext uri="{C183D7F6-B498-43B3-948B-1728B52AA6E4}">
                <adec:decorative xmlns:adec="http://schemas.microsoft.com/office/drawing/2017/decorative" val="1"/>
              </a:ext>
            </a:extLst>
          </p:cNvPr>
          <p:cNvSpPr/>
          <p:nvPr userDrawn="1"/>
        </p:nvSpPr>
        <p:spPr>
          <a:xfrm rot="7684585">
            <a:off x="10477325" y="-112329"/>
            <a:ext cx="888696" cy="845489"/>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DC945BD7-A7FF-B8CB-BEE0-6B700765EB04}"/>
              </a:ext>
              <a:ext uri="{C183D7F6-B498-43B3-948B-1728B52AA6E4}">
                <adec:decorative xmlns:adec="http://schemas.microsoft.com/office/drawing/2017/decorative" val="1"/>
              </a:ext>
            </a:extLst>
          </p:cNvPr>
          <p:cNvSpPr/>
          <p:nvPr userDrawn="1"/>
        </p:nvSpPr>
        <p:spPr>
          <a:xfrm rot="7684585">
            <a:off x="10443520" y="-146205"/>
            <a:ext cx="956307" cy="913241"/>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E618DFAC-77B9-BC08-65E0-69740384CE95}"/>
              </a:ext>
              <a:ext uri="{C183D7F6-B498-43B3-948B-1728B52AA6E4}">
                <adec:decorative xmlns:adec="http://schemas.microsoft.com/office/drawing/2017/decorative" val="1"/>
              </a:ext>
            </a:extLst>
          </p:cNvPr>
          <p:cNvSpPr/>
          <p:nvPr userDrawn="1"/>
        </p:nvSpPr>
        <p:spPr>
          <a:xfrm rot="7684585">
            <a:off x="10516156" y="-67275"/>
            <a:ext cx="811034" cy="755381"/>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48296844-8339-EDA7-19BF-2C357711C093}"/>
              </a:ext>
              <a:ext uri="{C183D7F6-B498-43B3-948B-1728B52AA6E4}">
                <adec:decorative xmlns:adec="http://schemas.microsoft.com/office/drawing/2017/decorative" val="1"/>
              </a:ext>
            </a:extLst>
          </p:cNvPr>
          <p:cNvSpPr/>
          <p:nvPr userDrawn="1"/>
        </p:nvSpPr>
        <p:spPr>
          <a:xfrm rot="7684585">
            <a:off x="10570396" y="-29948"/>
            <a:ext cx="702554" cy="680727"/>
          </a:xfrm>
          <a:custGeom>
            <a:avLst/>
            <a:gdLst>
              <a:gd name="connsiteX0" fmla="*/ 1130629 w 2233692"/>
              <a:gd name="connsiteY0" fmla="*/ 117 h 2164296"/>
              <a:gd name="connsiteX1" fmla="*/ 1250917 w 2233692"/>
              <a:gd name="connsiteY1" fmla="*/ 4310 h 2164296"/>
              <a:gd name="connsiteX2" fmla="*/ 1703887 w 2233692"/>
              <a:gd name="connsiteY2" fmla="*/ 132705 h 2164296"/>
              <a:gd name="connsiteX3" fmla="*/ 1898308 w 2233692"/>
              <a:gd name="connsiteY3" fmla="*/ 259714 h 2164296"/>
              <a:gd name="connsiteX4" fmla="*/ 2055139 w 2233692"/>
              <a:gd name="connsiteY4" fmla="*/ 421154 h 2164296"/>
              <a:gd name="connsiteX5" fmla="*/ 2220675 w 2233692"/>
              <a:gd name="connsiteY5" fmla="*/ 791167 h 2164296"/>
              <a:gd name="connsiteX6" fmla="*/ 2202684 w 2233692"/>
              <a:gd name="connsiteY6" fmla="*/ 1186890 h 2164296"/>
              <a:gd name="connsiteX7" fmla="*/ 1866035 w 2233692"/>
              <a:gd name="connsiteY7" fmla="*/ 1807489 h 2164296"/>
              <a:gd name="connsiteX8" fmla="*/ 1682309 w 2233692"/>
              <a:gd name="connsiteY8" fmla="*/ 1996296 h 2164296"/>
              <a:gd name="connsiteX9" fmla="*/ 1337994 w 2233692"/>
              <a:gd name="connsiteY9" fmla="*/ 2158461 h 2164296"/>
              <a:gd name="connsiteX10" fmla="*/ 879058 w 2233692"/>
              <a:gd name="connsiteY10" fmla="*/ 2130049 h 2164296"/>
              <a:gd name="connsiteX11" fmla="*/ 785502 w 2233692"/>
              <a:gd name="connsiteY11" fmla="*/ 2117135 h 2164296"/>
              <a:gd name="connsiteX12" fmla="*/ 173222 w 2233692"/>
              <a:gd name="connsiteY12" fmla="*/ 1869052 h 2164296"/>
              <a:gd name="connsiteX13" fmla="*/ 95641 w 2233692"/>
              <a:gd name="connsiteY13" fmla="*/ 880852 h 2164296"/>
              <a:gd name="connsiteX14" fmla="*/ 147474 w 2233692"/>
              <a:gd name="connsiteY14" fmla="*/ 721011 h 2164296"/>
              <a:gd name="connsiteX15" fmla="*/ 370446 w 2233692"/>
              <a:gd name="connsiteY15" fmla="*/ 294813 h 2164296"/>
              <a:gd name="connsiteX16" fmla="*/ 781337 w 2233692"/>
              <a:gd name="connsiteY16" fmla="*/ 57290 h 2164296"/>
              <a:gd name="connsiteX17" fmla="*/ 1130629 w 2233692"/>
              <a:gd name="connsiteY17" fmla="*/ 117 h 216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3692" h="2164296">
                <a:moveTo>
                  <a:pt x="1130629" y="117"/>
                </a:moveTo>
                <a:cubicBezTo>
                  <a:pt x="1170474" y="-432"/>
                  <a:pt x="1210592" y="963"/>
                  <a:pt x="1250917" y="4310"/>
                </a:cubicBezTo>
                <a:cubicBezTo>
                  <a:pt x="1409478" y="17443"/>
                  <a:pt x="1566106" y="61809"/>
                  <a:pt x="1703887" y="132705"/>
                </a:cubicBezTo>
                <a:cubicBezTo>
                  <a:pt x="1774679" y="169066"/>
                  <a:pt x="1839627" y="211520"/>
                  <a:pt x="1898308" y="259714"/>
                </a:cubicBezTo>
                <a:cubicBezTo>
                  <a:pt x="1956991" y="307906"/>
                  <a:pt x="2009409" y="361840"/>
                  <a:pt x="2055139" y="421154"/>
                </a:cubicBezTo>
                <a:cubicBezTo>
                  <a:pt x="2141397" y="533028"/>
                  <a:pt x="2197055" y="657522"/>
                  <a:pt x="2220675" y="791167"/>
                </a:cubicBezTo>
                <a:cubicBezTo>
                  <a:pt x="2242774" y="916448"/>
                  <a:pt x="2236710" y="1049596"/>
                  <a:pt x="2202684" y="1186890"/>
                </a:cubicBezTo>
                <a:cubicBezTo>
                  <a:pt x="2150482" y="1397381"/>
                  <a:pt x="2033479" y="1611687"/>
                  <a:pt x="1866035" y="1807489"/>
                </a:cubicBezTo>
                <a:cubicBezTo>
                  <a:pt x="1810219" y="1872757"/>
                  <a:pt x="1748801" y="1935968"/>
                  <a:pt x="1682309" y="1996296"/>
                </a:cubicBezTo>
                <a:cubicBezTo>
                  <a:pt x="1576194" y="2092574"/>
                  <a:pt x="1470001" y="2142568"/>
                  <a:pt x="1337994" y="2158461"/>
                </a:cubicBezTo>
                <a:cubicBezTo>
                  <a:pt x="1199910" y="2175087"/>
                  <a:pt x="1044062" y="2153223"/>
                  <a:pt x="879058" y="2130049"/>
                </a:cubicBezTo>
                <a:cubicBezTo>
                  <a:pt x="848634" y="2125754"/>
                  <a:pt x="817168" y="2121353"/>
                  <a:pt x="785502" y="2117135"/>
                </a:cubicBezTo>
                <a:cubicBezTo>
                  <a:pt x="502076" y="2079344"/>
                  <a:pt x="306322" y="2041683"/>
                  <a:pt x="173222" y="1869052"/>
                </a:cubicBezTo>
                <a:cubicBezTo>
                  <a:pt x="-29583" y="1606017"/>
                  <a:pt x="-52797" y="1310477"/>
                  <a:pt x="95641" y="880852"/>
                </a:cubicBezTo>
                <a:cubicBezTo>
                  <a:pt x="115073" y="824625"/>
                  <a:pt x="131555" y="771941"/>
                  <a:pt x="147474" y="721011"/>
                </a:cubicBezTo>
                <a:cubicBezTo>
                  <a:pt x="213503" y="509874"/>
                  <a:pt x="250554" y="403591"/>
                  <a:pt x="370446" y="294813"/>
                </a:cubicBezTo>
                <a:cubicBezTo>
                  <a:pt x="489490" y="186804"/>
                  <a:pt x="627749" y="106909"/>
                  <a:pt x="781337" y="57290"/>
                </a:cubicBezTo>
                <a:cubicBezTo>
                  <a:pt x="894032" y="20897"/>
                  <a:pt x="1011095" y="1762"/>
                  <a:pt x="1130629" y="117"/>
                </a:cubicBezTo>
                <a:close/>
              </a:path>
            </a:pathLst>
          </a:custGeom>
          <a:blipFill>
            <a:blip r:embed="rId2" cstate="print">
              <a:duotone>
                <a:prstClr val="black"/>
                <a:schemeClr val="accent6">
                  <a:tint val="45000"/>
                  <a:satMod val="400000"/>
                </a:schemeClr>
              </a:duotone>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Shape 22">
            <a:extLst>
              <a:ext uri="{FF2B5EF4-FFF2-40B4-BE49-F238E27FC236}">
                <a16:creationId xmlns:a16="http://schemas.microsoft.com/office/drawing/2014/main" id="{DAB07B07-F645-F92C-3826-8B5C34AB4F53}"/>
              </a:ext>
              <a:ext uri="{C183D7F6-B498-43B3-948B-1728B52AA6E4}">
                <adec:decorative xmlns:adec="http://schemas.microsoft.com/office/drawing/2017/decorative" val="1"/>
              </a:ext>
            </a:extLst>
          </p:cNvPr>
          <p:cNvSpPr/>
          <p:nvPr userDrawn="1"/>
        </p:nvSpPr>
        <p:spPr>
          <a:xfrm rot="1841628">
            <a:off x="11354252" y="431135"/>
            <a:ext cx="1212988" cy="1154015"/>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4" name="Freeform: Shape 23">
            <a:extLst>
              <a:ext uri="{FF2B5EF4-FFF2-40B4-BE49-F238E27FC236}">
                <a16:creationId xmlns:a16="http://schemas.microsoft.com/office/drawing/2014/main" id="{A0D9CF31-0B63-851F-5AE7-DA8F677592C0}"/>
              </a:ext>
              <a:ext uri="{C183D7F6-B498-43B3-948B-1728B52AA6E4}">
                <adec:decorative xmlns:adec="http://schemas.microsoft.com/office/drawing/2017/decorative" val="1"/>
              </a:ext>
            </a:extLst>
          </p:cNvPr>
          <p:cNvSpPr/>
          <p:nvPr userDrawn="1"/>
        </p:nvSpPr>
        <p:spPr>
          <a:xfrm rot="1841628">
            <a:off x="11308110" y="384897"/>
            <a:ext cx="1305272" cy="1246491"/>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5" name="Freeform: Shape 24">
            <a:extLst>
              <a:ext uri="{FF2B5EF4-FFF2-40B4-BE49-F238E27FC236}">
                <a16:creationId xmlns:a16="http://schemas.microsoft.com/office/drawing/2014/main" id="{A3FD6EFE-9F27-4298-EE90-5C5E6E955BDC}"/>
              </a:ext>
              <a:ext uri="{C183D7F6-B498-43B3-948B-1728B52AA6E4}">
                <adec:decorative xmlns:adec="http://schemas.microsoft.com/office/drawing/2017/decorative" val="1"/>
              </a:ext>
            </a:extLst>
          </p:cNvPr>
          <p:cNvSpPr/>
          <p:nvPr userDrawn="1"/>
        </p:nvSpPr>
        <p:spPr>
          <a:xfrm rot="1841628">
            <a:off x="11407252" y="492629"/>
            <a:ext cx="1106988" cy="1031027"/>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A3965657-4507-63A6-DADF-85647E699670}"/>
              </a:ext>
              <a:ext uri="{C183D7F6-B498-43B3-948B-1728B52AA6E4}">
                <adec:decorative xmlns:adec="http://schemas.microsoft.com/office/drawing/2017/decorative" val="1"/>
              </a:ext>
            </a:extLst>
          </p:cNvPr>
          <p:cNvSpPr/>
          <p:nvPr userDrawn="1"/>
        </p:nvSpPr>
        <p:spPr>
          <a:xfrm rot="1841628">
            <a:off x="11481286" y="543577"/>
            <a:ext cx="958921" cy="929130"/>
          </a:xfrm>
          <a:custGeom>
            <a:avLst/>
            <a:gdLst>
              <a:gd name="connsiteX0" fmla="*/ 1130629 w 2233692"/>
              <a:gd name="connsiteY0" fmla="*/ 117 h 2164296"/>
              <a:gd name="connsiteX1" fmla="*/ 1250917 w 2233692"/>
              <a:gd name="connsiteY1" fmla="*/ 4310 h 2164296"/>
              <a:gd name="connsiteX2" fmla="*/ 1703887 w 2233692"/>
              <a:gd name="connsiteY2" fmla="*/ 132705 h 2164296"/>
              <a:gd name="connsiteX3" fmla="*/ 1898308 w 2233692"/>
              <a:gd name="connsiteY3" fmla="*/ 259714 h 2164296"/>
              <a:gd name="connsiteX4" fmla="*/ 2055139 w 2233692"/>
              <a:gd name="connsiteY4" fmla="*/ 421154 h 2164296"/>
              <a:gd name="connsiteX5" fmla="*/ 2220675 w 2233692"/>
              <a:gd name="connsiteY5" fmla="*/ 791167 h 2164296"/>
              <a:gd name="connsiteX6" fmla="*/ 2202684 w 2233692"/>
              <a:gd name="connsiteY6" fmla="*/ 1186890 h 2164296"/>
              <a:gd name="connsiteX7" fmla="*/ 1866035 w 2233692"/>
              <a:gd name="connsiteY7" fmla="*/ 1807489 h 2164296"/>
              <a:gd name="connsiteX8" fmla="*/ 1682309 w 2233692"/>
              <a:gd name="connsiteY8" fmla="*/ 1996296 h 2164296"/>
              <a:gd name="connsiteX9" fmla="*/ 1337994 w 2233692"/>
              <a:gd name="connsiteY9" fmla="*/ 2158461 h 2164296"/>
              <a:gd name="connsiteX10" fmla="*/ 879058 w 2233692"/>
              <a:gd name="connsiteY10" fmla="*/ 2130049 h 2164296"/>
              <a:gd name="connsiteX11" fmla="*/ 785502 w 2233692"/>
              <a:gd name="connsiteY11" fmla="*/ 2117135 h 2164296"/>
              <a:gd name="connsiteX12" fmla="*/ 173222 w 2233692"/>
              <a:gd name="connsiteY12" fmla="*/ 1869052 h 2164296"/>
              <a:gd name="connsiteX13" fmla="*/ 95641 w 2233692"/>
              <a:gd name="connsiteY13" fmla="*/ 880852 h 2164296"/>
              <a:gd name="connsiteX14" fmla="*/ 147474 w 2233692"/>
              <a:gd name="connsiteY14" fmla="*/ 721011 h 2164296"/>
              <a:gd name="connsiteX15" fmla="*/ 370446 w 2233692"/>
              <a:gd name="connsiteY15" fmla="*/ 294813 h 2164296"/>
              <a:gd name="connsiteX16" fmla="*/ 781337 w 2233692"/>
              <a:gd name="connsiteY16" fmla="*/ 57290 h 2164296"/>
              <a:gd name="connsiteX17" fmla="*/ 1130629 w 2233692"/>
              <a:gd name="connsiteY17" fmla="*/ 117 h 216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3692" h="2164296">
                <a:moveTo>
                  <a:pt x="1130629" y="117"/>
                </a:moveTo>
                <a:cubicBezTo>
                  <a:pt x="1170474" y="-432"/>
                  <a:pt x="1210592" y="963"/>
                  <a:pt x="1250917" y="4310"/>
                </a:cubicBezTo>
                <a:cubicBezTo>
                  <a:pt x="1409478" y="17443"/>
                  <a:pt x="1566106" y="61809"/>
                  <a:pt x="1703887" y="132705"/>
                </a:cubicBezTo>
                <a:cubicBezTo>
                  <a:pt x="1774679" y="169066"/>
                  <a:pt x="1839627" y="211520"/>
                  <a:pt x="1898308" y="259714"/>
                </a:cubicBezTo>
                <a:cubicBezTo>
                  <a:pt x="1956991" y="307906"/>
                  <a:pt x="2009409" y="361840"/>
                  <a:pt x="2055139" y="421154"/>
                </a:cubicBezTo>
                <a:cubicBezTo>
                  <a:pt x="2141397" y="533028"/>
                  <a:pt x="2197055" y="657522"/>
                  <a:pt x="2220675" y="791167"/>
                </a:cubicBezTo>
                <a:cubicBezTo>
                  <a:pt x="2242774" y="916448"/>
                  <a:pt x="2236710" y="1049596"/>
                  <a:pt x="2202684" y="1186890"/>
                </a:cubicBezTo>
                <a:cubicBezTo>
                  <a:pt x="2150482" y="1397381"/>
                  <a:pt x="2033479" y="1611687"/>
                  <a:pt x="1866035" y="1807489"/>
                </a:cubicBezTo>
                <a:cubicBezTo>
                  <a:pt x="1810219" y="1872757"/>
                  <a:pt x="1748801" y="1935968"/>
                  <a:pt x="1682309" y="1996296"/>
                </a:cubicBezTo>
                <a:cubicBezTo>
                  <a:pt x="1576194" y="2092574"/>
                  <a:pt x="1470001" y="2142568"/>
                  <a:pt x="1337994" y="2158461"/>
                </a:cubicBezTo>
                <a:cubicBezTo>
                  <a:pt x="1199910" y="2175087"/>
                  <a:pt x="1044062" y="2153223"/>
                  <a:pt x="879058" y="2130049"/>
                </a:cubicBezTo>
                <a:cubicBezTo>
                  <a:pt x="848634" y="2125754"/>
                  <a:pt x="817168" y="2121353"/>
                  <a:pt x="785502" y="2117135"/>
                </a:cubicBezTo>
                <a:cubicBezTo>
                  <a:pt x="502076" y="2079344"/>
                  <a:pt x="306322" y="2041683"/>
                  <a:pt x="173222" y="1869052"/>
                </a:cubicBezTo>
                <a:cubicBezTo>
                  <a:pt x="-29583" y="1606017"/>
                  <a:pt x="-52797" y="1310477"/>
                  <a:pt x="95641" y="880852"/>
                </a:cubicBezTo>
                <a:cubicBezTo>
                  <a:pt x="115073" y="824625"/>
                  <a:pt x="131555" y="771941"/>
                  <a:pt x="147474" y="721011"/>
                </a:cubicBezTo>
                <a:cubicBezTo>
                  <a:pt x="213503" y="509874"/>
                  <a:pt x="250554" y="403591"/>
                  <a:pt x="370446" y="294813"/>
                </a:cubicBezTo>
                <a:cubicBezTo>
                  <a:pt x="489490" y="186804"/>
                  <a:pt x="627749" y="106909"/>
                  <a:pt x="781337" y="57290"/>
                </a:cubicBezTo>
                <a:cubicBezTo>
                  <a:pt x="894032" y="20897"/>
                  <a:pt x="1011095" y="1762"/>
                  <a:pt x="1130629" y="117"/>
                </a:cubicBezTo>
                <a:close/>
              </a:path>
            </a:pathLst>
          </a:custGeom>
          <a:blipFill>
            <a:blip r:embed="rId3" cstate="print">
              <a:duotone>
                <a:prstClr val="black"/>
                <a:schemeClr val="accent4">
                  <a:tint val="45000"/>
                  <a:satMod val="400000"/>
                </a:schemeClr>
              </a:duotone>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6">
            <a:extLst>
              <a:ext uri="{FF2B5EF4-FFF2-40B4-BE49-F238E27FC236}">
                <a16:creationId xmlns:a16="http://schemas.microsoft.com/office/drawing/2014/main" id="{BCC376E7-CED4-8E4E-6D65-A5F9C033EDF8}"/>
              </a:ext>
              <a:ext uri="{C183D7F6-B498-43B3-948B-1728B52AA6E4}">
                <adec:decorative xmlns:adec="http://schemas.microsoft.com/office/drawing/2017/decorative" val="1"/>
              </a:ext>
            </a:extLst>
          </p:cNvPr>
          <p:cNvSpPr/>
          <p:nvPr userDrawn="1"/>
        </p:nvSpPr>
        <p:spPr>
          <a:xfrm rot="7684585">
            <a:off x="-437675" y="653223"/>
            <a:ext cx="888696" cy="845489"/>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0" name="Freeform: Shape 29">
            <a:extLst>
              <a:ext uri="{FF2B5EF4-FFF2-40B4-BE49-F238E27FC236}">
                <a16:creationId xmlns:a16="http://schemas.microsoft.com/office/drawing/2014/main" id="{3D5B913C-C9F4-F4FA-638D-CDA51FF3F615}"/>
              </a:ext>
              <a:ext uri="{C183D7F6-B498-43B3-948B-1728B52AA6E4}">
                <adec:decorative xmlns:adec="http://schemas.microsoft.com/office/drawing/2017/decorative" val="1"/>
              </a:ext>
            </a:extLst>
          </p:cNvPr>
          <p:cNvSpPr/>
          <p:nvPr userDrawn="1"/>
        </p:nvSpPr>
        <p:spPr>
          <a:xfrm rot="7684585">
            <a:off x="-471480" y="619347"/>
            <a:ext cx="956307" cy="913241"/>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64C67F56-A32D-3E7A-E0B7-6A4B01FDBBAA}"/>
              </a:ext>
              <a:ext uri="{C183D7F6-B498-43B3-948B-1728B52AA6E4}">
                <adec:decorative xmlns:adec="http://schemas.microsoft.com/office/drawing/2017/decorative" val="1"/>
              </a:ext>
            </a:extLst>
          </p:cNvPr>
          <p:cNvSpPr/>
          <p:nvPr userDrawn="1"/>
        </p:nvSpPr>
        <p:spPr>
          <a:xfrm rot="7684585">
            <a:off x="-398844" y="698277"/>
            <a:ext cx="811034" cy="755381"/>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42B9A980-0889-05D0-3467-4F6C9F6911DF}"/>
              </a:ext>
              <a:ext uri="{C183D7F6-B498-43B3-948B-1728B52AA6E4}">
                <adec:decorative xmlns:adec="http://schemas.microsoft.com/office/drawing/2017/decorative" val="1"/>
              </a:ext>
            </a:extLst>
          </p:cNvPr>
          <p:cNvSpPr/>
          <p:nvPr userDrawn="1"/>
        </p:nvSpPr>
        <p:spPr>
          <a:xfrm rot="7684585">
            <a:off x="-344604" y="735604"/>
            <a:ext cx="702554" cy="680727"/>
          </a:xfrm>
          <a:custGeom>
            <a:avLst/>
            <a:gdLst>
              <a:gd name="connsiteX0" fmla="*/ 1130629 w 2233692"/>
              <a:gd name="connsiteY0" fmla="*/ 117 h 2164296"/>
              <a:gd name="connsiteX1" fmla="*/ 1250917 w 2233692"/>
              <a:gd name="connsiteY1" fmla="*/ 4310 h 2164296"/>
              <a:gd name="connsiteX2" fmla="*/ 1703887 w 2233692"/>
              <a:gd name="connsiteY2" fmla="*/ 132705 h 2164296"/>
              <a:gd name="connsiteX3" fmla="*/ 1898308 w 2233692"/>
              <a:gd name="connsiteY3" fmla="*/ 259714 h 2164296"/>
              <a:gd name="connsiteX4" fmla="*/ 2055139 w 2233692"/>
              <a:gd name="connsiteY4" fmla="*/ 421154 h 2164296"/>
              <a:gd name="connsiteX5" fmla="*/ 2220675 w 2233692"/>
              <a:gd name="connsiteY5" fmla="*/ 791167 h 2164296"/>
              <a:gd name="connsiteX6" fmla="*/ 2202684 w 2233692"/>
              <a:gd name="connsiteY6" fmla="*/ 1186890 h 2164296"/>
              <a:gd name="connsiteX7" fmla="*/ 1866035 w 2233692"/>
              <a:gd name="connsiteY7" fmla="*/ 1807489 h 2164296"/>
              <a:gd name="connsiteX8" fmla="*/ 1682309 w 2233692"/>
              <a:gd name="connsiteY8" fmla="*/ 1996296 h 2164296"/>
              <a:gd name="connsiteX9" fmla="*/ 1337994 w 2233692"/>
              <a:gd name="connsiteY9" fmla="*/ 2158461 h 2164296"/>
              <a:gd name="connsiteX10" fmla="*/ 879058 w 2233692"/>
              <a:gd name="connsiteY10" fmla="*/ 2130049 h 2164296"/>
              <a:gd name="connsiteX11" fmla="*/ 785502 w 2233692"/>
              <a:gd name="connsiteY11" fmla="*/ 2117135 h 2164296"/>
              <a:gd name="connsiteX12" fmla="*/ 173222 w 2233692"/>
              <a:gd name="connsiteY12" fmla="*/ 1869052 h 2164296"/>
              <a:gd name="connsiteX13" fmla="*/ 95641 w 2233692"/>
              <a:gd name="connsiteY13" fmla="*/ 880852 h 2164296"/>
              <a:gd name="connsiteX14" fmla="*/ 147474 w 2233692"/>
              <a:gd name="connsiteY14" fmla="*/ 721011 h 2164296"/>
              <a:gd name="connsiteX15" fmla="*/ 370446 w 2233692"/>
              <a:gd name="connsiteY15" fmla="*/ 294813 h 2164296"/>
              <a:gd name="connsiteX16" fmla="*/ 781337 w 2233692"/>
              <a:gd name="connsiteY16" fmla="*/ 57290 h 2164296"/>
              <a:gd name="connsiteX17" fmla="*/ 1130629 w 2233692"/>
              <a:gd name="connsiteY17" fmla="*/ 117 h 216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3692" h="2164296">
                <a:moveTo>
                  <a:pt x="1130629" y="117"/>
                </a:moveTo>
                <a:cubicBezTo>
                  <a:pt x="1170474" y="-432"/>
                  <a:pt x="1210592" y="963"/>
                  <a:pt x="1250917" y="4310"/>
                </a:cubicBezTo>
                <a:cubicBezTo>
                  <a:pt x="1409478" y="17443"/>
                  <a:pt x="1566106" y="61809"/>
                  <a:pt x="1703887" y="132705"/>
                </a:cubicBezTo>
                <a:cubicBezTo>
                  <a:pt x="1774679" y="169066"/>
                  <a:pt x="1839627" y="211520"/>
                  <a:pt x="1898308" y="259714"/>
                </a:cubicBezTo>
                <a:cubicBezTo>
                  <a:pt x="1956991" y="307906"/>
                  <a:pt x="2009409" y="361840"/>
                  <a:pt x="2055139" y="421154"/>
                </a:cubicBezTo>
                <a:cubicBezTo>
                  <a:pt x="2141397" y="533028"/>
                  <a:pt x="2197055" y="657522"/>
                  <a:pt x="2220675" y="791167"/>
                </a:cubicBezTo>
                <a:cubicBezTo>
                  <a:pt x="2242774" y="916448"/>
                  <a:pt x="2236710" y="1049596"/>
                  <a:pt x="2202684" y="1186890"/>
                </a:cubicBezTo>
                <a:cubicBezTo>
                  <a:pt x="2150482" y="1397381"/>
                  <a:pt x="2033479" y="1611687"/>
                  <a:pt x="1866035" y="1807489"/>
                </a:cubicBezTo>
                <a:cubicBezTo>
                  <a:pt x="1810219" y="1872757"/>
                  <a:pt x="1748801" y="1935968"/>
                  <a:pt x="1682309" y="1996296"/>
                </a:cubicBezTo>
                <a:cubicBezTo>
                  <a:pt x="1576194" y="2092574"/>
                  <a:pt x="1470001" y="2142568"/>
                  <a:pt x="1337994" y="2158461"/>
                </a:cubicBezTo>
                <a:cubicBezTo>
                  <a:pt x="1199910" y="2175087"/>
                  <a:pt x="1044062" y="2153223"/>
                  <a:pt x="879058" y="2130049"/>
                </a:cubicBezTo>
                <a:cubicBezTo>
                  <a:pt x="848634" y="2125754"/>
                  <a:pt x="817168" y="2121353"/>
                  <a:pt x="785502" y="2117135"/>
                </a:cubicBezTo>
                <a:cubicBezTo>
                  <a:pt x="502076" y="2079344"/>
                  <a:pt x="306322" y="2041683"/>
                  <a:pt x="173222" y="1869052"/>
                </a:cubicBezTo>
                <a:cubicBezTo>
                  <a:pt x="-29583" y="1606017"/>
                  <a:pt x="-52797" y="1310477"/>
                  <a:pt x="95641" y="880852"/>
                </a:cubicBezTo>
                <a:cubicBezTo>
                  <a:pt x="115073" y="824625"/>
                  <a:pt x="131555" y="771941"/>
                  <a:pt x="147474" y="721011"/>
                </a:cubicBezTo>
                <a:cubicBezTo>
                  <a:pt x="213503" y="509874"/>
                  <a:pt x="250554" y="403591"/>
                  <a:pt x="370446" y="294813"/>
                </a:cubicBezTo>
                <a:cubicBezTo>
                  <a:pt x="489490" y="186804"/>
                  <a:pt x="627749" y="106909"/>
                  <a:pt x="781337" y="57290"/>
                </a:cubicBezTo>
                <a:cubicBezTo>
                  <a:pt x="894032" y="20897"/>
                  <a:pt x="1011095" y="1762"/>
                  <a:pt x="1130629" y="117"/>
                </a:cubicBezTo>
                <a:close/>
              </a:path>
            </a:pathLst>
          </a:custGeom>
          <a:blipFill>
            <a:blip r:embed="rId2"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Date Placeholder 3">
            <a:extLst>
              <a:ext uri="{FF2B5EF4-FFF2-40B4-BE49-F238E27FC236}">
                <a16:creationId xmlns:a16="http://schemas.microsoft.com/office/drawing/2014/main" id="{ACBE71E2-3146-CE7B-E143-C9A55ABDF2B9}"/>
              </a:ext>
            </a:extLst>
          </p:cNvPr>
          <p:cNvSpPr>
            <a:spLocks noGrp="1"/>
          </p:cNvSpPr>
          <p:nvPr>
            <p:ph type="dt" sz="half" idx="10"/>
          </p:nvPr>
        </p:nvSpPr>
        <p:spPr>
          <a:xfrm>
            <a:off x="681039" y="6170491"/>
            <a:ext cx="2405062" cy="457200"/>
          </a:xfrm>
          <a:prstGeom prst="rect">
            <a:avLst/>
          </a:prstGeom>
        </p:spPr>
        <p:txBody>
          <a:bodyPr vert="horz" lIns="109728" tIns="109728" rIns="109728" bIns="91440" rtlCol="0" anchor="ctr"/>
          <a:lstStyle>
            <a:lvl1pPr algn="l">
              <a:defRPr sz="1100" spc="0" baseline="0">
                <a:solidFill>
                  <a:schemeClr val="tx1">
                    <a:lumMod val="75000"/>
                    <a:lumOff val="25000"/>
                  </a:schemeClr>
                </a:solidFill>
                <a:latin typeface="+mj-lt"/>
              </a:defRPr>
            </a:lvl1pPr>
          </a:lstStyle>
          <a:p>
            <a:r>
              <a:rPr lang="en-US" dirty="0"/>
              <a:t>2/3/20XX</a:t>
            </a:r>
          </a:p>
        </p:txBody>
      </p:sp>
      <p:sp>
        <p:nvSpPr>
          <p:cNvPr id="34" name="Footer Placeholder 4">
            <a:extLst>
              <a:ext uri="{FF2B5EF4-FFF2-40B4-BE49-F238E27FC236}">
                <a16:creationId xmlns:a16="http://schemas.microsoft.com/office/drawing/2014/main" id="{87E67E76-FFB5-50C5-FF6A-E58B5C5E9CD0}"/>
              </a:ext>
            </a:extLst>
          </p:cNvPr>
          <p:cNvSpPr>
            <a:spLocks noGrp="1"/>
          </p:cNvSpPr>
          <p:nvPr>
            <p:ph type="ftr" sz="quarter" idx="3"/>
          </p:nvPr>
        </p:nvSpPr>
        <p:spPr>
          <a:xfrm>
            <a:off x="3262313" y="6170490"/>
            <a:ext cx="5667375" cy="457200"/>
          </a:xfrm>
          <a:prstGeom prst="rect">
            <a:avLst/>
          </a:prstGeom>
        </p:spPr>
        <p:txBody>
          <a:bodyPr vert="horz" lIns="109728" tIns="109728" rIns="109728" bIns="91440" rtlCol="0" anchor="ctr"/>
          <a:lstStyle>
            <a:lvl1pPr algn="l">
              <a:defRPr sz="1100" cap="all" spc="0" baseline="0">
                <a:solidFill>
                  <a:schemeClr val="tx1">
                    <a:lumMod val="75000"/>
                    <a:lumOff val="25000"/>
                  </a:schemeClr>
                </a:solidFill>
                <a:latin typeface="+mj-lt"/>
              </a:defRPr>
            </a:lvl1pPr>
          </a:lstStyle>
          <a:p>
            <a:pPr algn="ctr"/>
            <a:r>
              <a:rPr lang="en-US" dirty="0"/>
              <a:t>Presentation Title</a:t>
            </a:r>
          </a:p>
        </p:txBody>
      </p:sp>
      <p:sp>
        <p:nvSpPr>
          <p:cNvPr id="35" name="Slide Number Placeholder 5">
            <a:extLst>
              <a:ext uri="{FF2B5EF4-FFF2-40B4-BE49-F238E27FC236}">
                <a16:creationId xmlns:a16="http://schemas.microsoft.com/office/drawing/2014/main" id="{98410436-9061-8BE1-1DB8-6FB357957092}"/>
              </a:ext>
            </a:extLst>
          </p:cNvPr>
          <p:cNvSpPr>
            <a:spLocks noGrp="1"/>
          </p:cNvSpPr>
          <p:nvPr>
            <p:ph type="sldNum" sz="quarter" idx="11"/>
          </p:nvPr>
        </p:nvSpPr>
        <p:spPr>
          <a:xfrm>
            <a:off x="9105900" y="6170490"/>
            <a:ext cx="2405062"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
        <p:nvSpPr>
          <p:cNvPr id="36" name="Freeform: Shape 35">
            <a:extLst>
              <a:ext uri="{FF2B5EF4-FFF2-40B4-BE49-F238E27FC236}">
                <a16:creationId xmlns:a16="http://schemas.microsoft.com/office/drawing/2014/main" id="{F35E0A7A-102F-55C8-7283-8F09BF36C28B}"/>
              </a:ext>
              <a:ext uri="{C183D7F6-B498-43B3-948B-1728B52AA6E4}">
                <adec:decorative xmlns:adec="http://schemas.microsoft.com/office/drawing/2017/decorative" val="1"/>
              </a:ext>
            </a:extLst>
          </p:cNvPr>
          <p:cNvSpPr/>
          <p:nvPr userDrawn="1"/>
        </p:nvSpPr>
        <p:spPr>
          <a:xfrm rot="1841628">
            <a:off x="3504643" y="-541126"/>
            <a:ext cx="1212988" cy="1154015"/>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7" name="Freeform: Shape 36">
            <a:extLst>
              <a:ext uri="{FF2B5EF4-FFF2-40B4-BE49-F238E27FC236}">
                <a16:creationId xmlns:a16="http://schemas.microsoft.com/office/drawing/2014/main" id="{C4B8D0F3-E033-9691-B7E1-8D5D45A71479}"/>
              </a:ext>
              <a:ext uri="{C183D7F6-B498-43B3-948B-1728B52AA6E4}">
                <adec:decorative xmlns:adec="http://schemas.microsoft.com/office/drawing/2017/decorative" val="1"/>
              </a:ext>
            </a:extLst>
          </p:cNvPr>
          <p:cNvSpPr/>
          <p:nvPr userDrawn="1"/>
        </p:nvSpPr>
        <p:spPr>
          <a:xfrm rot="1841628">
            <a:off x="3458501" y="-587364"/>
            <a:ext cx="1305272" cy="1246491"/>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8" name="Freeform: Shape 37">
            <a:extLst>
              <a:ext uri="{FF2B5EF4-FFF2-40B4-BE49-F238E27FC236}">
                <a16:creationId xmlns:a16="http://schemas.microsoft.com/office/drawing/2014/main" id="{362131FA-FC90-4A47-187E-64BCE443882D}"/>
              </a:ext>
              <a:ext uri="{C183D7F6-B498-43B3-948B-1728B52AA6E4}">
                <adec:decorative xmlns:adec="http://schemas.microsoft.com/office/drawing/2017/decorative" val="1"/>
              </a:ext>
            </a:extLst>
          </p:cNvPr>
          <p:cNvSpPr/>
          <p:nvPr userDrawn="1"/>
        </p:nvSpPr>
        <p:spPr>
          <a:xfrm rot="1841628">
            <a:off x="3557643" y="-479632"/>
            <a:ext cx="1106988" cy="1031027"/>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9" name="Freeform: Shape 38">
            <a:extLst>
              <a:ext uri="{FF2B5EF4-FFF2-40B4-BE49-F238E27FC236}">
                <a16:creationId xmlns:a16="http://schemas.microsoft.com/office/drawing/2014/main" id="{B3416236-7985-B152-0924-0AC79CD101C5}"/>
              </a:ext>
              <a:ext uri="{C183D7F6-B498-43B3-948B-1728B52AA6E4}">
                <adec:decorative xmlns:adec="http://schemas.microsoft.com/office/drawing/2017/decorative" val="1"/>
              </a:ext>
            </a:extLst>
          </p:cNvPr>
          <p:cNvSpPr/>
          <p:nvPr userDrawn="1"/>
        </p:nvSpPr>
        <p:spPr>
          <a:xfrm rot="1841628">
            <a:off x="3631677" y="-428684"/>
            <a:ext cx="958921" cy="929130"/>
          </a:xfrm>
          <a:custGeom>
            <a:avLst/>
            <a:gdLst>
              <a:gd name="connsiteX0" fmla="*/ 1130629 w 2233692"/>
              <a:gd name="connsiteY0" fmla="*/ 117 h 2164296"/>
              <a:gd name="connsiteX1" fmla="*/ 1250917 w 2233692"/>
              <a:gd name="connsiteY1" fmla="*/ 4310 h 2164296"/>
              <a:gd name="connsiteX2" fmla="*/ 1703887 w 2233692"/>
              <a:gd name="connsiteY2" fmla="*/ 132705 h 2164296"/>
              <a:gd name="connsiteX3" fmla="*/ 1898308 w 2233692"/>
              <a:gd name="connsiteY3" fmla="*/ 259714 h 2164296"/>
              <a:gd name="connsiteX4" fmla="*/ 2055139 w 2233692"/>
              <a:gd name="connsiteY4" fmla="*/ 421154 h 2164296"/>
              <a:gd name="connsiteX5" fmla="*/ 2220675 w 2233692"/>
              <a:gd name="connsiteY5" fmla="*/ 791167 h 2164296"/>
              <a:gd name="connsiteX6" fmla="*/ 2202684 w 2233692"/>
              <a:gd name="connsiteY6" fmla="*/ 1186890 h 2164296"/>
              <a:gd name="connsiteX7" fmla="*/ 1866035 w 2233692"/>
              <a:gd name="connsiteY7" fmla="*/ 1807489 h 2164296"/>
              <a:gd name="connsiteX8" fmla="*/ 1682309 w 2233692"/>
              <a:gd name="connsiteY8" fmla="*/ 1996296 h 2164296"/>
              <a:gd name="connsiteX9" fmla="*/ 1337994 w 2233692"/>
              <a:gd name="connsiteY9" fmla="*/ 2158461 h 2164296"/>
              <a:gd name="connsiteX10" fmla="*/ 879058 w 2233692"/>
              <a:gd name="connsiteY10" fmla="*/ 2130049 h 2164296"/>
              <a:gd name="connsiteX11" fmla="*/ 785502 w 2233692"/>
              <a:gd name="connsiteY11" fmla="*/ 2117135 h 2164296"/>
              <a:gd name="connsiteX12" fmla="*/ 173222 w 2233692"/>
              <a:gd name="connsiteY12" fmla="*/ 1869052 h 2164296"/>
              <a:gd name="connsiteX13" fmla="*/ 95641 w 2233692"/>
              <a:gd name="connsiteY13" fmla="*/ 880852 h 2164296"/>
              <a:gd name="connsiteX14" fmla="*/ 147474 w 2233692"/>
              <a:gd name="connsiteY14" fmla="*/ 721011 h 2164296"/>
              <a:gd name="connsiteX15" fmla="*/ 370446 w 2233692"/>
              <a:gd name="connsiteY15" fmla="*/ 294813 h 2164296"/>
              <a:gd name="connsiteX16" fmla="*/ 781337 w 2233692"/>
              <a:gd name="connsiteY16" fmla="*/ 57290 h 2164296"/>
              <a:gd name="connsiteX17" fmla="*/ 1130629 w 2233692"/>
              <a:gd name="connsiteY17" fmla="*/ 117 h 216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3692" h="2164296">
                <a:moveTo>
                  <a:pt x="1130629" y="117"/>
                </a:moveTo>
                <a:cubicBezTo>
                  <a:pt x="1170474" y="-432"/>
                  <a:pt x="1210592" y="963"/>
                  <a:pt x="1250917" y="4310"/>
                </a:cubicBezTo>
                <a:cubicBezTo>
                  <a:pt x="1409478" y="17443"/>
                  <a:pt x="1566106" y="61809"/>
                  <a:pt x="1703887" y="132705"/>
                </a:cubicBezTo>
                <a:cubicBezTo>
                  <a:pt x="1774679" y="169066"/>
                  <a:pt x="1839627" y="211520"/>
                  <a:pt x="1898308" y="259714"/>
                </a:cubicBezTo>
                <a:cubicBezTo>
                  <a:pt x="1956991" y="307906"/>
                  <a:pt x="2009409" y="361840"/>
                  <a:pt x="2055139" y="421154"/>
                </a:cubicBezTo>
                <a:cubicBezTo>
                  <a:pt x="2141397" y="533028"/>
                  <a:pt x="2197055" y="657522"/>
                  <a:pt x="2220675" y="791167"/>
                </a:cubicBezTo>
                <a:cubicBezTo>
                  <a:pt x="2242774" y="916448"/>
                  <a:pt x="2236710" y="1049596"/>
                  <a:pt x="2202684" y="1186890"/>
                </a:cubicBezTo>
                <a:cubicBezTo>
                  <a:pt x="2150482" y="1397381"/>
                  <a:pt x="2033479" y="1611687"/>
                  <a:pt x="1866035" y="1807489"/>
                </a:cubicBezTo>
                <a:cubicBezTo>
                  <a:pt x="1810219" y="1872757"/>
                  <a:pt x="1748801" y="1935968"/>
                  <a:pt x="1682309" y="1996296"/>
                </a:cubicBezTo>
                <a:cubicBezTo>
                  <a:pt x="1576194" y="2092574"/>
                  <a:pt x="1470001" y="2142568"/>
                  <a:pt x="1337994" y="2158461"/>
                </a:cubicBezTo>
                <a:cubicBezTo>
                  <a:pt x="1199910" y="2175087"/>
                  <a:pt x="1044062" y="2153223"/>
                  <a:pt x="879058" y="2130049"/>
                </a:cubicBezTo>
                <a:cubicBezTo>
                  <a:pt x="848634" y="2125754"/>
                  <a:pt x="817168" y="2121353"/>
                  <a:pt x="785502" y="2117135"/>
                </a:cubicBezTo>
                <a:cubicBezTo>
                  <a:pt x="502076" y="2079344"/>
                  <a:pt x="306322" y="2041683"/>
                  <a:pt x="173222" y="1869052"/>
                </a:cubicBezTo>
                <a:cubicBezTo>
                  <a:pt x="-29583" y="1606017"/>
                  <a:pt x="-52797" y="1310477"/>
                  <a:pt x="95641" y="880852"/>
                </a:cubicBezTo>
                <a:cubicBezTo>
                  <a:pt x="115073" y="824625"/>
                  <a:pt x="131555" y="771941"/>
                  <a:pt x="147474" y="721011"/>
                </a:cubicBezTo>
                <a:cubicBezTo>
                  <a:pt x="213503" y="509874"/>
                  <a:pt x="250554" y="403591"/>
                  <a:pt x="370446" y="294813"/>
                </a:cubicBezTo>
                <a:cubicBezTo>
                  <a:pt x="489490" y="186804"/>
                  <a:pt x="627749" y="106909"/>
                  <a:pt x="781337" y="57290"/>
                </a:cubicBezTo>
                <a:cubicBezTo>
                  <a:pt x="894032" y="20897"/>
                  <a:pt x="1011095" y="1762"/>
                  <a:pt x="1130629" y="117"/>
                </a:cubicBezTo>
                <a:close/>
              </a:path>
            </a:pathLst>
          </a:custGeom>
          <a:blipFill>
            <a:blip r:embed="rId3" cstate="print">
              <a:duotone>
                <a:prstClr val="black"/>
                <a:schemeClr val="accent3">
                  <a:tint val="45000"/>
                  <a:satMod val="400000"/>
                </a:schemeClr>
              </a:duotone>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2140483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Tabl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F25F2974-09FA-985C-0646-9F3EF933F2CD}"/>
              </a:ext>
            </a:extLst>
          </p:cNvPr>
          <p:cNvSpPr>
            <a:spLocks noGrp="1"/>
          </p:cNvSpPr>
          <p:nvPr>
            <p:ph type="title" hasCustomPrompt="1"/>
          </p:nvPr>
        </p:nvSpPr>
        <p:spPr>
          <a:xfrm>
            <a:off x="681038" y="442220"/>
            <a:ext cx="10829924" cy="1345269"/>
          </a:xfrm>
        </p:spPr>
        <p:txBody>
          <a:bodyPr/>
          <a:lstStyle>
            <a:lvl1pPr>
              <a:lnSpc>
                <a:spcPct val="100000"/>
              </a:lnSpc>
              <a:defRPr/>
            </a:lvl1pPr>
          </a:lstStyle>
          <a:p>
            <a:r>
              <a:rPr lang="en-US" sz="3200" dirty="0">
                <a:solidFill>
                  <a:schemeClr val="tx1">
                    <a:lumMod val="75000"/>
                    <a:lumOff val="25000"/>
                  </a:schemeClr>
                </a:solidFill>
              </a:rPr>
              <a:t>Click to add title</a:t>
            </a:r>
            <a:endParaRPr lang="en-US" dirty="0"/>
          </a:p>
        </p:txBody>
      </p:sp>
      <p:sp>
        <p:nvSpPr>
          <p:cNvPr id="15" name="Table Placeholder 14">
            <a:extLst>
              <a:ext uri="{FF2B5EF4-FFF2-40B4-BE49-F238E27FC236}">
                <a16:creationId xmlns:a16="http://schemas.microsoft.com/office/drawing/2014/main" id="{741D46E7-9AFE-C7AA-C554-297F06FC5CB4}"/>
              </a:ext>
            </a:extLst>
          </p:cNvPr>
          <p:cNvSpPr>
            <a:spLocks noGrp="1"/>
          </p:cNvSpPr>
          <p:nvPr>
            <p:ph type="tbl" sz="quarter" idx="10" hasCustomPrompt="1"/>
          </p:nvPr>
        </p:nvSpPr>
        <p:spPr>
          <a:xfrm>
            <a:off x="681038" y="2409826"/>
            <a:ext cx="10829926" cy="3652842"/>
          </a:xfrm>
        </p:spPr>
        <p:txBody>
          <a:bodyPr/>
          <a:lstStyle>
            <a:lvl1pPr>
              <a:defRPr/>
            </a:lvl1pPr>
          </a:lstStyle>
          <a:p>
            <a:r>
              <a:rPr lang="en-US" dirty="0"/>
              <a:t>Click icon to insert table</a:t>
            </a:r>
          </a:p>
        </p:txBody>
      </p:sp>
      <p:sp>
        <p:nvSpPr>
          <p:cNvPr id="10" name="Date Placeholder 3">
            <a:extLst>
              <a:ext uri="{FF2B5EF4-FFF2-40B4-BE49-F238E27FC236}">
                <a16:creationId xmlns:a16="http://schemas.microsoft.com/office/drawing/2014/main" id="{C325C0E4-3B69-C16C-62E7-8C67C7CE9A81}"/>
              </a:ext>
            </a:extLst>
          </p:cNvPr>
          <p:cNvSpPr>
            <a:spLocks noGrp="1"/>
          </p:cNvSpPr>
          <p:nvPr>
            <p:ph type="dt" sz="half" idx="2"/>
          </p:nvPr>
        </p:nvSpPr>
        <p:spPr>
          <a:xfrm>
            <a:off x="681039" y="6170491"/>
            <a:ext cx="2405062" cy="457200"/>
          </a:xfrm>
          <a:prstGeom prst="rect">
            <a:avLst/>
          </a:prstGeom>
        </p:spPr>
        <p:txBody>
          <a:bodyPr vert="horz" lIns="109728" tIns="109728" rIns="109728" bIns="91440" rtlCol="0" anchor="ctr"/>
          <a:lstStyle>
            <a:lvl1pPr algn="l">
              <a:defRPr sz="1100" spc="0" baseline="0">
                <a:solidFill>
                  <a:schemeClr val="tx1">
                    <a:lumMod val="75000"/>
                    <a:lumOff val="25000"/>
                  </a:schemeClr>
                </a:solidFill>
                <a:latin typeface="+mj-lt"/>
              </a:defRPr>
            </a:lvl1pPr>
          </a:lstStyle>
          <a:p>
            <a:r>
              <a:rPr lang="en-US" dirty="0"/>
              <a:t>2/3/20XX</a:t>
            </a:r>
          </a:p>
        </p:txBody>
      </p:sp>
      <p:sp>
        <p:nvSpPr>
          <p:cNvPr id="11" name="Footer Placeholder 4">
            <a:extLst>
              <a:ext uri="{FF2B5EF4-FFF2-40B4-BE49-F238E27FC236}">
                <a16:creationId xmlns:a16="http://schemas.microsoft.com/office/drawing/2014/main" id="{45F59AE3-BC6C-DBED-13C0-4BF24DD43F21}"/>
              </a:ext>
            </a:extLst>
          </p:cNvPr>
          <p:cNvSpPr>
            <a:spLocks noGrp="1"/>
          </p:cNvSpPr>
          <p:nvPr>
            <p:ph type="ftr" sz="quarter" idx="3"/>
          </p:nvPr>
        </p:nvSpPr>
        <p:spPr>
          <a:xfrm>
            <a:off x="3262313" y="6170490"/>
            <a:ext cx="5667375" cy="457200"/>
          </a:xfrm>
          <a:prstGeom prst="rect">
            <a:avLst/>
          </a:prstGeom>
        </p:spPr>
        <p:txBody>
          <a:bodyPr vert="horz" lIns="109728" tIns="109728" rIns="109728" bIns="91440" rtlCol="0" anchor="ctr"/>
          <a:lstStyle>
            <a:lvl1pPr algn="l">
              <a:defRPr sz="1100" cap="all" spc="0" baseline="0">
                <a:solidFill>
                  <a:schemeClr val="tx1">
                    <a:lumMod val="75000"/>
                    <a:lumOff val="25000"/>
                  </a:schemeClr>
                </a:solidFill>
                <a:latin typeface="+mj-lt"/>
              </a:defRPr>
            </a:lvl1pPr>
          </a:lstStyle>
          <a:p>
            <a:pPr algn="ctr"/>
            <a:r>
              <a:rPr lang="en-US" dirty="0"/>
              <a:t>Presentation Title</a:t>
            </a:r>
          </a:p>
        </p:txBody>
      </p:sp>
      <p:sp>
        <p:nvSpPr>
          <p:cNvPr id="12" name="Slide Number Placeholder 5">
            <a:extLst>
              <a:ext uri="{FF2B5EF4-FFF2-40B4-BE49-F238E27FC236}">
                <a16:creationId xmlns:a16="http://schemas.microsoft.com/office/drawing/2014/main" id="{02AF48DB-CAED-D72A-BF65-6F85D572B69A}"/>
              </a:ext>
            </a:extLst>
          </p:cNvPr>
          <p:cNvSpPr>
            <a:spLocks noGrp="1"/>
          </p:cNvSpPr>
          <p:nvPr>
            <p:ph type="sldNum" sz="quarter" idx="4"/>
          </p:nvPr>
        </p:nvSpPr>
        <p:spPr>
          <a:xfrm>
            <a:off x="9105900" y="6170490"/>
            <a:ext cx="2405062"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41472113"/>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Introduction 2">
    <p:spTree>
      <p:nvGrpSpPr>
        <p:cNvPr id="1" name=""/>
        <p:cNvGrpSpPr/>
        <p:nvPr/>
      </p:nvGrpSpPr>
      <p:grpSpPr>
        <a:xfrm>
          <a:off x="0" y="0"/>
          <a:ext cx="0" cy="0"/>
          <a:chOff x="0" y="0"/>
          <a:chExt cx="0" cy="0"/>
        </a:xfrm>
      </p:grpSpPr>
      <p:sp>
        <p:nvSpPr>
          <p:cNvPr id="70" name="Title 1">
            <a:extLst>
              <a:ext uri="{FF2B5EF4-FFF2-40B4-BE49-F238E27FC236}">
                <a16:creationId xmlns:a16="http://schemas.microsoft.com/office/drawing/2014/main" id="{C3501222-3F13-4879-ABD3-E175AC9CE89A}"/>
              </a:ext>
            </a:extLst>
          </p:cNvPr>
          <p:cNvSpPr>
            <a:spLocks noGrp="1"/>
          </p:cNvSpPr>
          <p:nvPr>
            <p:ph type="title" hasCustomPrompt="1"/>
          </p:nvPr>
        </p:nvSpPr>
        <p:spPr>
          <a:xfrm>
            <a:off x="6642099" y="1085366"/>
            <a:ext cx="4855375" cy="2809766"/>
          </a:xfrm>
        </p:spPr>
        <p:txBody>
          <a:bodyPr anchor="b"/>
          <a:lstStyle>
            <a:lvl1pPr>
              <a:lnSpc>
                <a:spcPct val="100000"/>
              </a:lnSpc>
              <a:defRPr/>
            </a:lvl1pPr>
          </a:lstStyle>
          <a:p>
            <a:r>
              <a:rPr lang="en-US" sz="3200" dirty="0">
                <a:solidFill>
                  <a:schemeClr val="tx1">
                    <a:lumMod val="75000"/>
                    <a:lumOff val="25000"/>
                  </a:schemeClr>
                </a:solidFill>
              </a:rPr>
              <a:t>Click to add title</a:t>
            </a:r>
            <a:endParaRPr lang="en-US" dirty="0"/>
          </a:p>
        </p:txBody>
      </p:sp>
      <p:sp>
        <p:nvSpPr>
          <p:cNvPr id="71" name="Freeform: Shape 70">
            <a:extLst>
              <a:ext uri="{FF2B5EF4-FFF2-40B4-BE49-F238E27FC236}">
                <a16:creationId xmlns:a16="http://schemas.microsoft.com/office/drawing/2014/main" id="{D130A797-4ADE-4B76-A524-71E3EFEFD9BA}"/>
              </a:ext>
              <a:ext uri="{C183D7F6-B498-43B3-948B-1728B52AA6E4}">
                <adec:decorative xmlns:adec="http://schemas.microsoft.com/office/drawing/2017/decorative" val="1"/>
              </a:ext>
            </a:extLst>
          </p:cNvPr>
          <p:cNvSpPr/>
          <p:nvPr userDrawn="1"/>
        </p:nvSpPr>
        <p:spPr>
          <a:xfrm>
            <a:off x="389616" y="3699058"/>
            <a:ext cx="3957664" cy="3172277"/>
          </a:xfrm>
          <a:custGeom>
            <a:avLst/>
            <a:gdLst>
              <a:gd name="connsiteX0" fmla="*/ 2048049 w 3957664"/>
              <a:gd name="connsiteY0" fmla="*/ 0 h 3189422"/>
              <a:gd name="connsiteX1" fmla="*/ 3496843 w 3957664"/>
              <a:gd name="connsiteY1" fmla="*/ 893975 h 3189422"/>
              <a:gd name="connsiteX2" fmla="*/ 3651243 w 3957664"/>
              <a:gd name="connsiteY2" fmla="*/ 1122679 h 3189422"/>
              <a:gd name="connsiteX3" fmla="*/ 3957664 w 3957664"/>
              <a:gd name="connsiteY3" fmla="*/ 1843225 h 3189422"/>
              <a:gd name="connsiteX4" fmla="*/ 3772520 w 3957664"/>
              <a:gd name="connsiteY4" fmla="*/ 2619224 h 3189422"/>
              <a:gd name="connsiteX5" fmla="*/ 3417035 w 3957664"/>
              <a:gd name="connsiteY5" fmla="*/ 3133103 h 3189422"/>
              <a:gd name="connsiteX6" fmla="*/ 3359909 w 3957664"/>
              <a:gd name="connsiteY6" fmla="*/ 3189422 h 3189422"/>
              <a:gd name="connsiteX7" fmla="*/ 355401 w 3957664"/>
              <a:gd name="connsiteY7" fmla="*/ 3189422 h 3189422"/>
              <a:gd name="connsiteX8" fmla="*/ 263882 w 3957664"/>
              <a:gd name="connsiteY8" fmla="*/ 3030079 h 3189422"/>
              <a:gd name="connsiteX9" fmla="*/ 0 w 3957664"/>
              <a:gd name="connsiteY9" fmla="*/ 1843225 h 3189422"/>
              <a:gd name="connsiteX10" fmla="*/ 205612 w 3957664"/>
              <a:gd name="connsiteY10" fmla="*/ 1230099 h 3189422"/>
              <a:gd name="connsiteX11" fmla="*/ 814378 w 3957664"/>
              <a:gd name="connsiteY11" fmla="*/ 659189 h 3189422"/>
              <a:gd name="connsiteX12" fmla="*/ 948225 w 3957664"/>
              <a:gd name="connsiteY12" fmla="*/ 549980 h 3189422"/>
              <a:gd name="connsiteX13" fmla="*/ 2048049 w 3957664"/>
              <a:gd name="connsiteY13" fmla="*/ 0 h 318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57664" h="3189422">
                <a:moveTo>
                  <a:pt x="2048049" y="0"/>
                </a:moveTo>
                <a:cubicBezTo>
                  <a:pt x="2659874" y="0"/>
                  <a:pt x="3093177" y="267343"/>
                  <a:pt x="3496843" y="893975"/>
                </a:cubicBezTo>
                <a:cubicBezTo>
                  <a:pt x="3549668" y="975994"/>
                  <a:pt x="3601305" y="1050587"/>
                  <a:pt x="3651243" y="1122679"/>
                </a:cubicBezTo>
                <a:cubicBezTo>
                  <a:pt x="3858213" y="1421594"/>
                  <a:pt x="3957664" y="1577044"/>
                  <a:pt x="3957664" y="1843225"/>
                </a:cubicBezTo>
                <a:cubicBezTo>
                  <a:pt x="3957664" y="2107525"/>
                  <a:pt x="3895327" y="2368608"/>
                  <a:pt x="3772520" y="2619224"/>
                </a:cubicBezTo>
                <a:cubicBezTo>
                  <a:pt x="3682390" y="2803096"/>
                  <a:pt x="3563214" y="2975293"/>
                  <a:pt x="3417035" y="3133103"/>
                </a:cubicBezTo>
                <a:lnTo>
                  <a:pt x="3359909" y="3189422"/>
                </a:lnTo>
                <a:lnTo>
                  <a:pt x="355401" y="3189422"/>
                </a:lnTo>
                <a:lnTo>
                  <a:pt x="263882" y="3030079"/>
                </a:lnTo>
                <a:cubicBezTo>
                  <a:pt x="92200" y="2695464"/>
                  <a:pt x="0" y="2286098"/>
                  <a:pt x="0" y="1843225"/>
                </a:cubicBezTo>
                <a:cubicBezTo>
                  <a:pt x="0" y="1607633"/>
                  <a:pt x="63442" y="1418552"/>
                  <a:pt x="205612" y="1230099"/>
                </a:cubicBezTo>
                <a:cubicBezTo>
                  <a:pt x="354321" y="1032967"/>
                  <a:pt x="577768" y="851400"/>
                  <a:pt x="814378" y="659189"/>
                </a:cubicBezTo>
                <a:cubicBezTo>
                  <a:pt x="858032" y="623770"/>
                  <a:pt x="903129" y="587098"/>
                  <a:pt x="948225" y="549980"/>
                </a:cubicBezTo>
                <a:cubicBezTo>
                  <a:pt x="1351891" y="217791"/>
                  <a:pt x="1646508" y="0"/>
                  <a:pt x="2048049"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2" name="Freeform: Shape 71">
            <a:extLst>
              <a:ext uri="{FF2B5EF4-FFF2-40B4-BE49-F238E27FC236}">
                <a16:creationId xmlns:a16="http://schemas.microsoft.com/office/drawing/2014/main" id="{8F62D565-3FCF-4F30-BF43-A5BA7175D60C}"/>
              </a:ext>
              <a:ext uri="{C183D7F6-B498-43B3-948B-1728B52AA6E4}">
                <adec:decorative xmlns:adec="http://schemas.microsoft.com/office/drawing/2017/decorative" val="1"/>
              </a:ext>
            </a:extLst>
          </p:cNvPr>
          <p:cNvSpPr/>
          <p:nvPr userDrawn="1"/>
        </p:nvSpPr>
        <p:spPr>
          <a:xfrm>
            <a:off x="-15240" y="-15240"/>
            <a:ext cx="2996705" cy="3945518"/>
          </a:xfrm>
          <a:custGeom>
            <a:avLst/>
            <a:gdLst>
              <a:gd name="connsiteX0" fmla="*/ 0 w 2943938"/>
              <a:gd name="connsiteY0" fmla="*/ 0 h 3856970"/>
              <a:gd name="connsiteX1" fmla="*/ 2330196 w 2943938"/>
              <a:gd name="connsiteY1" fmla="*/ 0 h 3856970"/>
              <a:gd name="connsiteX2" fmla="*/ 2432846 w 2943938"/>
              <a:gd name="connsiteY2" fmla="*/ 201819 h 3856970"/>
              <a:gd name="connsiteX3" fmla="*/ 2529757 w 2943938"/>
              <a:gd name="connsiteY3" fmla="*/ 393271 h 3856970"/>
              <a:gd name="connsiteX4" fmla="*/ 2920427 w 2943938"/>
              <a:gd name="connsiteY4" fmla="*/ 1886722 h 3856970"/>
              <a:gd name="connsiteX5" fmla="*/ 1545251 w 2943938"/>
              <a:gd name="connsiteY5" fmla="*/ 3482689 h 3856970"/>
              <a:gd name="connsiteX6" fmla="*/ 1242892 w 2943938"/>
              <a:gd name="connsiteY6" fmla="*/ 3622158 h 3856970"/>
              <a:gd name="connsiteX7" fmla="*/ 331469 w 2943938"/>
              <a:gd name="connsiteY7" fmla="*/ 3837762 h 3856970"/>
              <a:gd name="connsiteX8" fmla="*/ 103513 w 2943938"/>
              <a:gd name="connsiteY8" fmla="*/ 3777951 h 3856970"/>
              <a:gd name="connsiteX9" fmla="*/ 0 w 2943938"/>
              <a:gd name="connsiteY9" fmla="*/ 3736526 h 3856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3938" h="3856970">
                <a:moveTo>
                  <a:pt x="0" y="0"/>
                </a:moveTo>
                <a:lnTo>
                  <a:pt x="2330196" y="0"/>
                </a:lnTo>
                <a:lnTo>
                  <a:pt x="2432846" y="201819"/>
                </a:lnTo>
                <a:cubicBezTo>
                  <a:pt x="2464222" y="264214"/>
                  <a:pt x="2496729" y="328691"/>
                  <a:pt x="2529757" y="393271"/>
                </a:cubicBezTo>
                <a:cubicBezTo>
                  <a:pt x="2825326" y="971312"/>
                  <a:pt x="3012255" y="1387540"/>
                  <a:pt x="2920427" y="1886722"/>
                </a:cubicBezTo>
                <a:cubicBezTo>
                  <a:pt x="2780510" y="2647319"/>
                  <a:pt x="2369254" y="3124645"/>
                  <a:pt x="1545251" y="3482689"/>
                </a:cubicBezTo>
                <a:cubicBezTo>
                  <a:pt x="1437401" y="3529541"/>
                  <a:pt x="1338491" y="3576618"/>
                  <a:pt x="1242892" y="3622158"/>
                </a:cubicBezTo>
                <a:cubicBezTo>
                  <a:pt x="846531" y="3810872"/>
                  <a:pt x="642275" y="3898836"/>
                  <a:pt x="331469" y="3837762"/>
                </a:cubicBezTo>
                <a:cubicBezTo>
                  <a:pt x="254316" y="3822602"/>
                  <a:pt x="178289" y="3802644"/>
                  <a:pt x="103513" y="3777951"/>
                </a:cubicBezTo>
                <a:lnTo>
                  <a:pt x="0" y="3736526"/>
                </a:ln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3" name="Freeform: Shape 72">
            <a:extLst>
              <a:ext uri="{FF2B5EF4-FFF2-40B4-BE49-F238E27FC236}">
                <a16:creationId xmlns:a16="http://schemas.microsoft.com/office/drawing/2014/main" id="{4AA5E076-2B14-4FF7-A39D-A33BA61751D2}"/>
              </a:ext>
              <a:ext uri="{C183D7F6-B498-43B3-948B-1728B52AA6E4}">
                <adec:decorative xmlns:adec="http://schemas.microsoft.com/office/drawing/2017/decorative" val="1"/>
              </a:ext>
            </a:extLst>
          </p:cNvPr>
          <p:cNvSpPr/>
          <p:nvPr userDrawn="1"/>
        </p:nvSpPr>
        <p:spPr>
          <a:xfrm>
            <a:off x="0" y="0"/>
            <a:ext cx="2658910" cy="3413870"/>
          </a:xfrm>
          <a:custGeom>
            <a:avLst/>
            <a:gdLst>
              <a:gd name="connsiteX0" fmla="*/ 0 w 2623694"/>
              <a:gd name="connsiteY0" fmla="*/ 0 h 3356093"/>
              <a:gd name="connsiteX1" fmla="*/ 1963100 w 2623694"/>
              <a:gd name="connsiteY1" fmla="*/ 0 h 3356093"/>
              <a:gd name="connsiteX2" fmla="*/ 1971450 w 2623694"/>
              <a:gd name="connsiteY2" fmla="*/ 12938 h 3356093"/>
              <a:gd name="connsiteX3" fmla="*/ 2187660 w 2623694"/>
              <a:gd name="connsiteY3" fmla="*/ 405191 h 3356093"/>
              <a:gd name="connsiteX4" fmla="*/ 2270165 w 2623694"/>
              <a:gd name="connsiteY4" fmla="*/ 560198 h 3356093"/>
              <a:gd name="connsiteX5" fmla="*/ 2604330 w 2623694"/>
              <a:gd name="connsiteY5" fmla="*/ 1768541 h 3356093"/>
              <a:gd name="connsiteX6" fmla="*/ 1442984 w 2623694"/>
              <a:gd name="connsiteY6" fmla="*/ 3055795 h 3356093"/>
              <a:gd name="connsiteX7" fmla="*/ 1187181 w 2623694"/>
              <a:gd name="connsiteY7" fmla="*/ 3167876 h 3356093"/>
              <a:gd name="connsiteX8" fmla="*/ 415643 w 2623694"/>
              <a:gd name="connsiteY8" fmla="*/ 3340141 h 3356093"/>
              <a:gd name="connsiteX9" fmla="*/ 35506 w 2623694"/>
              <a:gd name="connsiteY9" fmla="*/ 3219446 h 3356093"/>
              <a:gd name="connsiteX10" fmla="*/ 0 w 2623694"/>
              <a:gd name="connsiteY10" fmla="*/ 3200809 h 335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23694" h="3356093">
                <a:moveTo>
                  <a:pt x="0" y="0"/>
                </a:moveTo>
                <a:lnTo>
                  <a:pt x="1963100" y="0"/>
                </a:lnTo>
                <a:lnTo>
                  <a:pt x="1971450" y="12938"/>
                </a:lnTo>
                <a:cubicBezTo>
                  <a:pt x="2044657" y="135139"/>
                  <a:pt x="2115157" y="268262"/>
                  <a:pt x="2187660" y="405191"/>
                </a:cubicBezTo>
                <a:cubicBezTo>
                  <a:pt x="2214373" y="455709"/>
                  <a:pt x="2242048" y="507912"/>
                  <a:pt x="2270165" y="560198"/>
                </a:cubicBezTo>
                <a:cubicBezTo>
                  <a:pt x="2521781" y="1028213"/>
                  <a:pt x="2681023" y="1365157"/>
                  <a:pt x="2604330" y="1768541"/>
                </a:cubicBezTo>
                <a:cubicBezTo>
                  <a:pt x="2487472" y="2383175"/>
                  <a:pt x="2140165" y="2768170"/>
                  <a:pt x="1442984" y="3055795"/>
                </a:cubicBezTo>
                <a:cubicBezTo>
                  <a:pt x="1351733" y="3093432"/>
                  <a:pt x="1268057" y="3131272"/>
                  <a:pt x="1187181" y="3167876"/>
                </a:cubicBezTo>
                <a:cubicBezTo>
                  <a:pt x="851859" y="3319560"/>
                  <a:pt x="679039" y="3390221"/>
                  <a:pt x="415643" y="3340141"/>
                </a:cubicBezTo>
                <a:cubicBezTo>
                  <a:pt x="284874" y="3315279"/>
                  <a:pt x="157878" y="3274912"/>
                  <a:pt x="35506" y="3219446"/>
                </a:cubicBezTo>
                <a:lnTo>
                  <a:pt x="0" y="3200809"/>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4" name="Freeform: Shape 73">
            <a:extLst>
              <a:ext uri="{FF2B5EF4-FFF2-40B4-BE49-F238E27FC236}">
                <a16:creationId xmlns:a16="http://schemas.microsoft.com/office/drawing/2014/main" id="{6123B1F1-2AA9-45A3-A764-6FFA3D5A101D}"/>
              </a:ext>
              <a:ext uri="{C183D7F6-B498-43B3-948B-1728B52AA6E4}">
                <adec:decorative xmlns:adec="http://schemas.microsoft.com/office/drawing/2017/decorative" val="1"/>
              </a:ext>
            </a:extLst>
          </p:cNvPr>
          <p:cNvSpPr/>
          <p:nvPr userDrawn="1"/>
        </p:nvSpPr>
        <p:spPr>
          <a:xfrm>
            <a:off x="-15240" y="-15240"/>
            <a:ext cx="2851586" cy="3651532"/>
          </a:xfrm>
          <a:custGeom>
            <a:avLst/>
            <a:gdLst>
              <a:gd name="connsiteX0" fmla="*/ 0 w 2803183"/>
              <a:gd name="connsiteY0" fmla="*/ 0 h 3571826"/>
              <a:gd name="connsiteX1" fmla="*/ 2204260 w 2803183"/>
              <a:gd name="connsiteY1" fmla="*/ 0 h 3571826"/>
              <a:gd name="connsiteX2" fmla="*/ 2219596 w 2803183"/>
              <a:gd name="connsiteY2" fmla="*/ 27890 h 3571826"/>
              <a:gd name="connsiteX3" fmla="*/ 2335863 w 2803183"/>
              <a:gd name="connsiteY3" fmla="*/ 252934 h 3571826"/>
              <a:gd name="connsiteX4" fmla="*/ 2424807 w 2803183"/>
              <a:gd name="connsiteY4" fmla="*/ 425928 h 3571826"/>
              <a:gd name="connsiteX5" fmla="*/ 2780331 w 2803183"/>
              <a:gd name="connsiteY5" fmla="*/ 1776962 h 3571826"/>
              <a:gd name="connsiteX6" fmla="*/ 1500120 w 2803183"/>
              <a:gd name="connsiteY6" fmla="*/ 3228411 h 3571826"/>
              <a:gd name="connsiteX7" fmla="*/ 1219529 w 2803183"/>
              <a:gd name="connsiteY7" fmla="*/ 3356030 h 3571826"/>
              <a:gd name="connsiteX8" fmla="*/ 374577 w 2803183"/>
              <a:gd name="connsiteY8" fmla="*/ 3555218 h 3571826"/>
              <a:gd name="connsiteX9" fmla="*/ 163724 w 2803183"/>
              <a:gd name="connsiteY9" fmla="*/ 3502019 h 3571826"/>
              <a:gd name="connsiteX10" fmla="*/ 0 w 2803183"/>
              <a:gd name="connsiteY10" fmla="*/ 3438577 h 357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3183" h="3571826">
                <a:moveTo>
                  <a:pt x="0" y="0"/>
                </a:moveTo>
                <a:lnTo>
                  <a:pt x="2204260" y="0"/>
                </a:lnTo>
                <a:lnTo>
                  <a:pt x="2219596" y="27890"/>
                </a:lnTo>
                <a:cubicBezTo>
                  <a:pt x="2258246" y="101175"/>
                  <a:pt x="2296785" y="176523"/>
                  <a:pt x="2335863" y="252934"/>
                </a:cubicBezTo>
                <a:cubicBezTo>
                  <a:pt x="2364658" y="309314"/>
                  <a:pt x="2394491" y="367575"/>
                  <a:pt x="2424807" y="425928"/>
                </a:cubicBezTo>
                <a:cubicBezTo>
                  <a:pt x="2696101" y="948228"/>
                  <a:pt x="2867464" y="1324430"/>
                  <a:pt x="2780331" y="1776962"/>
                </a:cubicBezTo>
                <a:cubicBezTo>
                  <a:pt x="2647567" y="2466479"/>
                  <a:pt x="2264711" y="2900581"/>
                  <a:pt x="1500120" y="3228411"/>
                </a:cubicBezTo>
                <a:cubicBezTo>
                  <a:pt x="1400046" y="3271308"/>
                  <a:pt x="1308251" y="3314372"/>
                  <a:pt x="1219529" y="3356030"/>
                </a:cubicBezTo>
                <a:cubicBezTo>
                  <a:pt x="851676" y="3528655"/>
                  <a:pt x="662152" y="3609205"/>
                  <a:pt x="374577" y="3555218"/>
                </a:cubicBezTo>
                <a:cubicBezTo>
                  <a:pt x="303192" y="3541816"/>
                  <a:pt x="232869" y="3524065"/>
                  <a:pt x="163724" y="3502019"/>
                </a:cubicBezTo>
                <a:lnTo>
                  <a:pt x="0" y="3438577"/>
                </a:ln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6" name="Freeform: Shape 75">
            <a:extLst>
              <a:ext uri="{FF2B5EF4-FFF2-40B4-BE49-F238E27FC236}">
                <a16:creationId xmlns:a16="http://schemas.microsoft.com/office/drawing/2014/main" id="{4F1BC949-2CC9-471B-B631-56A9ED6B447C}"/>
              </a:ext>
              <a:ext uri="{C183D7F6-B498-43B3-948B-1728B52AA6E4}">
                <adec:decorative xmlns:adec="http://schemas.microsoft.com/office/drawing/2017/decorative" val="1"/>
              </a:ext>
            </a:extLst>
          </p:cNvPr>
          <p:cNvSpPr/>
          <p:nvPr userDrawn="1"/>
        </p:nvSpPr>
        <p:spPr>
          <a:xfrm>
            <a:off x="3013545" y="985363"/>
            <a:ext cx="2825510" cy="2688140"/>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7" name="Freeform: Shape 76">
            <a:extLst>
              <a:ext uri="{FF2B5EF4-FFF2-40B4-BE49-F238E27FC236}">
                <a16:creationId xmlns:a16="http://schemas.microsoft.com/office/drawing/2014/main" id="{CD2D00FA-311A-45B4-BEF8-AE54AED30DA3}"/>
              </a:ext>
              <a:ext uri="{C183D7F6-B498-43B3-948B-1728B52AA6E4}">
                <adec:decorative xmlns:adec="http://schemas.microsoft.com/office/drawing/2017/decorative" val="1"/>
              </a:ext>
            </a:extLst>
          </p:cNvPr>
          <p:cNvSpPr/>
          <p:nvPr userDrawn="1"/>
        </p:nvSpPr>
        <p:spPr>
          <a:xfrm>
            <a:off x="2907418" y="885195"/>
            <a:ext cx="3040473" cy="2903550"/>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8" name="Freeform: Shape 77">
            <a:extLst>
              <a:ext uri="{FF2B5EF4-FFF2-40B4-BE49-F238E27FC236}">
                <a16:creationId xmlns:a16="http://schemas.microsoft.com/office/drawing/2014/main" id="{1B2264C6-CC03-41E5-AD74-124047B40A1A}"/>
              </a:ext>
              <a:ext uri="{C183D7F6-B498-43B3-948B-1728B52AA6E4}">
                <adec:decorative xmlns:adec="http://schemas.microsoft.com/office/drawing/2017/decorative" val="1"/>
              </a:ext>
            </a:extLst>
          </p:cNvPr>
          <p:cNvSpPr/>
          <p:nvPr userDrawn="1"/>
        </p:nvSpPr>
        <p:spPr>
          <a:xfrm>
            <a:off x="3116911" y="1112823"/>
            <a:ext cx="2578595" cy="2401654"/>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1" name="Freeform: Shape 80">
            <a:extLst>
              <a:ext uri="{FF2B5EF4-FFF2-40B4-BE49-F238E27FC236}">
                <a16:creationId xmlns:a16="http://schemas.microsoft.com/office/drawing/2014/main" id="{2DBA87A6-EC43-4D46-87BC-406D6C9C7DAA}"/>
              </a:ext>
              <a:ext uri="{C183D7F6-B498-43B3-948B-1728B52AA6E4}">
                <adec:decorative xmlns:adec="http://schemas.microsoft.com/office/drawing/2017/decorative" val="1"/>
              </a:ext>
            </a:extLst>
          </p:cNvPr>
          <p:cNvSpPr/>
          <p:nvPr userDrawn="1"/>
        </p:nvSpPr>
        <p:spPr>
          <a:xfrm>
            <a:off x="486989" y="3782543"/>
            <a:ext cx="3779450" cy="3075458"/>
          </a:xfrm>
          <a:custGeom>
            <a:avLst/>
            <a:gdLst>
              <a:gd name="connsiteX0" fmla="*/ 1955825 w 3779450"/>
              <a:gd name="connsiteY0" fmla="*/ 0 h 3105939"/>
              <a:gd name="connsiteX1" fmla="*/ 3339380 w 3779450"/>
              <a:gd name="connsiteY1" fmla="*/ 843766 h 3105939"/>
              <a:gd name="connsiteX2" fmla="*/ 3486827 w 3779450"/>
              <a:gd name="connsiteY2" fmla="*/ 1059625 h 3105939"/>
              <a:gd name="connsiteX3" fmla="*/ 3779450 w 3779450"/>
              <a:gd name="connsiteY3" fmla="*/ 1739702 h 3105939"/>
              <a:gd name="connsiteX4" fmla="*/ 3602643 w 3779450"/>
              <a:gd name="connsiteY4" fmla="*/ 2472118 h 3105939"/>
              <a:gd name="connsiteX5" fmla="*/ 3115045 w 3779450"/>
              <a:gd name="connsiteY5" fmla="*/ 3101460 h 3105939"/>
              <a:gd name="connsiteX6" fmla="*/ 3109550 w 3779450"/>
              <a:gd name="connsiteY6" fmla="*/ 3105939 h 3105939"/>
              <a:gd name="connsiteX7" fmla="*/ 408379 w 3779450"/>
              <a:gd name="connsiteY7" fmla="*/ 3105939 h 3105939"/>
              <a:gd name="connsiteX8" fmla="*/ 340244 w 3779450"/>
              <a:gd name="connsiteY8" fmla="*/ 3011749 h 3105939"/>
              <a:gd name="connsiteX9" fmla="*/ 0 w 3779450"/>
              <a:gd name="connsiteY9" fmla="*/ 1739702 h 3105939"/>
              <a:gd name="connsiteX10" fmla="*/ 196353 w 3779450"/>
              <a:gd name="connsiteY10" fmla="*/ 1161012 h 3105939"/>
              <a:gd name="connsiteX11" fmla="*/ 777707 w 3779450"/>
              <a:gd name="connsiteY11" fmla="*/ 622167 h 3105939"/>
              <a:gd name="connsiteX12" fmla="*/ 905527 w 3779450"/>
              <a:gd name="connsiteY12" fmla="*/ 519091 h 3105939"/>
              <a:gd name="connsiteX13" fmla="*/ 1955825 w 3779450"/>
              <a:gd name="connsiteY13" fmla="*/ 0 h 310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79450" h="3105939">
                <a:moveTo>
                  <a:pt x="1955825" y="0"/>
                </a:moveTo>
                <a:cubicBezTo>
                  <a:pt x="2540099" y="0"/>
                  <a:pt x="2953891" y="252328"/>
                  <a:pt x="3339380" y="843766"/>
                </a:cubicBezTo>
                <a:cubicBezTo>
                  <a:pt x="3389826" y="921178"/>
                  <a:pt x="3439138" y="991582"/>
                  <a:pt x="3486827" y="1059625"/>
                </a:cubicBezTo>
                <a:cubicBezTo>
                  <a:pt x="3684478" y="1341752"/>
                  <a:pt x="3779450" y="1488471"/>
                  <a:pt x="3779450" y="1739702"/>
                </a:cubicBezTo>
                <a:cubicBezTo>
                  <a:pt x="3779450" y="1989158"/>
                  <a:pt x="3719920" y="2235578"/>
                  <a:pt x="3602643" y="2472118"/>
                </a:cubicBezTo>
                <a:cubicBezTo>
                  <a:pt x="3487881" y="2703511"/>
                  <a:pt x="3323808" y="2915316"/>
                  <a:pt x="3115045" y="3101460"/>
                </a:cubicBezTo>
                <a:lnTo>
                  <a:pt x="3109550" y="3105939"/>
                </a:lnTo>
                <a:lnTo>
                  <a:pt x="408379" y="3105939"/>
                </a:lnTo>
                <a:lnTo>
                  <a:pt x="340244" y="3011749"/>
                </a:lnTo>
                <a:cubicBezTo>
                  <a:pt x="119844" y="2671989"/>
                  <a:pt x="0" y="2227368"/>
                  <a:pt x="0" y="1739702"/>
                </a:cubicBezTo>
                <a:cubicBezTo>
                  <a:pt x="0" y="1517342"/>
                  <a:pt x="60585" y="1338881"/>
                  <a:pt x="196353" y="1161012"/>
                </a:cubicBezTo>
                <a:cubicBezTo>
                  <a:pt x="338366" y="974951"/>
                  <a:pt x="551751" y="803582"/>
                  <a:pt x="777707" y="622167"/>
                </a:cubicBezTo>
                <a:cubicBezTo>
                  <a:pt x="819395" y="588736"/>
                  <a:pt x="862461" y="554124"/>
                  <a:pt x="905527" y="519091"/>
                </a:cubicBezTo>
                <a:cubicBezTo>
                  <a:pt x="1291015" y="205559"/>
                  <a:pt x="1572365" y="0"/>
                  <a:pt x="1955825" y="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2" name="Freeform: Shape 81">
            <a:extLst>
              <a:ext uri="{FF2B5EF4-FFF2-40B4-BE49-F238E27FC236}">
                <a16:creationId xmlns:a16="http://schemas.microsoft.com/office/drawing/2014/main" id="{6431D197-D3D6-4ADE-A689-90E0AFF59884}"/>
              </a:ext>
              <a:ext uri="{C183D7F6-B498-43B3-948B-1728B52AA6E4}">
                <adec:decorative xmlns:adec="http://schemas.microsoft.com/office/drawing/2017/decorative" val="1"/>
              </a:ext>
            </a:extLst>
          </p:cNvPr>
          <p:cNvSpPr/>
          <p:nvPr userDrawn="1"/>
        </p:nvSpPr>
        <p:spPr>
          <a:xfrm>
            <a:off x="244132" y="3499226"/>
            <a:ext cx="4246072" cy="3372109"/>
          </a:xfrm>
          <a:custGeom>
            <a:avLst/>
            <a:gdLst>
              <a:gd name="connsiteX0" fmla="*/ 2197297 w 4246072"/>
              <a:gd name="connsiteY0" fmla="*/ 0 h 3389255"/>
              <a:gd name="connsiteX1" fmla="*/ 3751669 w 4246072"/>
              <a:gd name="connsiteY1" fmla="*/ 961057 h 3389255"/>
              <a:gd name="connsiteX2" fmla="*/ 3917321 w 4246072"/>
              <a:gd name="connsiteY2" fmla="*/ 1206923 h 3389255"/>
              <a:gd name="connsiteX3" fmla="*/ 4246072 w 4246072"/>
              <a:gd name="connsiteY3" fmla="*/ 1981537 h 3389255"/>
              <a:gd name="connsiteX4" fmla="*/ 4047436 w 4246072"/>
              <a:gd name="connsiteY4" fmla="*/ 2815766 h 3389255"/>
              <a:gd name="connsiteX5" fmla="*/ 3666046 w 4246072"/>
              <a:gd name="connsiteY5" fmla="*/ 3368206 h 3389255"/>
              <a:gd name="connsiteX6" fmla="*/ 3644738 w 4246072"/>
              <a:gd name="connsiteY6" fmla="*/ 3389255 h 3389255"/>
              <a:gd name="connsiteX7" fmla="*/ 358661 w 4246072"/>
              <a:gd name="connsiteY7" fmla="*/ 3389255 h 3389255"/>
              <a:gd name="connsiteX8" fmla="*/ 283112 w 4246072"/>
              <a:gd name="connsiteY8" fmla="*/ 3257451 h 3389255"/>
              <a:gd name="connsiteX9" fmla="*/ 0 w 4246072"/>
              <a:gd name="connsiteY9" fmla="*/ 1981537 h 3389255"/>
              <a:gd name="connsiteX10" fmla="*/ 220595 w 4246072"/>
              <a:gd name="connsiteY10" fmla="*/ 1322403 h 3389255"/>
              <a:gd name="connsiteX11" fmla="*/ 873725 w 4246072"/>
              <a:gd name="connsiteY11" fmla="*/ 708654 h 3389255"/>
              <a:gd name="connsiteX12" fmla="*/ 1017325 w 4246072"/>
              <a:gd name="connsiteY12" fmla="*/ 591249 h 3389255"/>
              <a:gd name="connsiteX13" fmla="*/ 2197297 w 4246072"/>
              <a:gd name="connsiteY13" fmla="*/ 0 h 338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46072" h="3389255">
                <a:moveTo>
                  <a:pt x="2197297" y="0"/>
                </a:moveTo>
                <a:cubicBezTo>
                  <a:pt x="2853708" y="0"/>
                  <a:pt x="3318587" y="287404"/>
                  <a:pt x="3751669" y="961057"/>
                </a:cubicBezTo>
                <a:cubicBezTo>
                  <a:pt x="3808344" y="1049230"/>
                  <a:pt x="3863744" y="1129422"/>
                  <a:pt x="3917321" y="1206923"/>
                </a:cubicBezTo>
                <a:cubicBezTo>
                  <a:pt x="4139374" y="1528268"/>
                  <a:pt x="4246072" y="1695383"/>
                  <a:pt x="4246072" y="1981537"/>
                </a:cubicBezTo>
                <a:cubicBezTo>
                  <a:pt x="4246072" y="2265670"/>
                  <a:pt x="4179193" y="2546344"/>
                  <a:pt x="4047436" y="2815766"/>
                </a:cubicBezTo>
                <a:cubicBezTo>
                  <a:pt x="3950738" y="3013435"/>
                  <a:pt x="3822878" y="3198554"/>
                  <a:pt x="3666046" y="3368206"/>
                </a:cubicBezTo>
                <a:lnTo>
                  <a:pt x="3644738" y="3389255"/>
                </a:lnTo>
                <a:lnTo>
                  <a:pt x="358661" y="3389255"/>
                </a:lnTo>
                <a:lnTo>
                  <a:pt x="283112" y="3257451"/>
                </a:lnTo>
                <a:cubicBezTo>
                  <a:pt x="98919" y="2897727"/>
                  <a:pt x="0" y="2457642"/>
                  <a:pt x="0" y="1981537"/>
                </a:cubicBezTo>
                <a:cubicBezTo>
                  <a:pt x="0" y="1728267"/>
                  <a:pt x="68065" y="1524998"/>
                  <a:pt x="220595" y="1322403"/>
                </a:cubicBezTo>
                <a:cubicBezTo>
                  <a:pt x="380142" y="1110479"/>
                  <a:pt x="619873" y="915287"/>
                  <a:pt x="873725" y="708654"/>
                </a:cubicBezTo>
                <a:cubicBezTo>
                  <a:pt x="920559" y="670576"/>
                  <a:pt x="968943" y="631153"/>
                  <a:pt x="1017325" y="591249"/>
                </a:cubicBezTo>
                <a:cubicBezTo>
                  <a:pt x="1450408" y="234134"/>
                  <a:pt x="1766494" y="0"/>
                  <a:pt x="2197297"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Content Placeholder 2">
            <a:extLst>
              <a:ext uri="{FF2B5EF4-FFF2-40B4-BE49-F238E27FC236}">
                <a16:creationId xmlns:a16="http://schemas.microsoft.com/office/drawing/2014/main" id="{D7FA2E21-7B92-6378-A7A3-73319E685171}"/>
              </a:ext>
            </a:extLst>
          </p:cNvPr>
          <p:cNvSpPr>
            <a:spLocks noGrp="1"/>
          </p:cNvSpPr>
          <p:nvPr>
            <p:ph sz="quarter" idx="16" hasCustomPrompt="1"/>
          </p:nvPr>
        </p:nvSpPr>
        <p:spPr>
          <a:xfrm>
            <a:off x="6642099" y="4057802"/>
            <a:ext cx="4855375" cy="2186830"/>
          </a:xfrm>
        </p:spPr>
        <p:txBody>
          <a:body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reeform: Shape 3">
            <a:extLst>
              <a:ext uri="{FF2B5EF4-FFF2-40B4-BE49-F238E27FC236}">
                <a16:creationId xmlns:a16="http://schemas.microsoft.com/office/drawing/2014/main" id="{66D5B5A3-B9BE-7A50-36F9-B1EBCEAF6826}"/>
              </a:ext>
              <a:ext uri="{C183D7F6-B498-43B3-948B-1728B52AA6E4}">
                <adec:decorative xmlns:adec="http://schemas.microsoft.com/office/drawing/2017/decorative" val="1"/>
              </a:ext>
            </a:extLst>
          </p:cNvPr>
          <p:cNvSpPr/>
          <p:nvPr userDrawn="1"/>
        </p:nvSpPr>
        <p:spPr>
          <a:xfrm>
            <a:off x="0" y="1"/>
            <a:ext cx="2454053" cy="3175473"/>
          </a:xfrm>
          <a:custGeom>
            <a:avLst/>
            <a:gdLst>
              <a:gd name="connsiteX0" fmla="*/ 0 w 2454053"/>
              <a:gd name="connsiteY0" fmla="*/ 0 h 3175473"/>
              <a:gd name="connsiteX1" fmla="*/ 1745403 w 2454053"/>
              <a:gd name="connsiteY1" fmla="*/ 0 h 3175473"/>
              <a:gd name="connsiteX2" fmla="*/ 1768138 w 2454053"/>
              <a:gd name="connsiteY2" fmla="*/ 28809 h 3175473"/>
              <a:gd name="connsiteX3" fmla="*/ 2062933 w 2454053"/>
              <a:gd name="connsiteY3" fmla="*/ 535578 h 3175473"/>
              <a:gd name="connsiteX4" fmla="*/ 2136936 w 2454053"/>
              <a:gd name="connsiteY4" fmla="*/ 674249 h 3175473"/>
              <a:gd name="connsiteX5" fmla="*/ 2436682 w 2454053"/>
              <a:gd name="connsiteY5" fmla="*/ 1755241 h 3175473"/>
              <a:gd name="connsiteX6" fmla="*/ 1394953 w 2454053"/>
              <a:gd name="connsiteY6" fmla="*/ 2906826 h 3175473"/>
              <a:gd name="connsiteX7" fmla="*/ 1165498 w 2454053"/>
              <a:gd name="connsiteY7" fmla="*/ 3007092 h 3175473"/>
              <a:gd name="connsiteX8" fmla="*/ 473424 w 2454053"/>
              <a:gd name="connsiteY8" fmla="*/ 3161203 h 3175473"/>
              <a:gd name="connsiteX9" fmla="*/ 132442 w 2454053"/>
              <a:gd name="connsiteY9" fmla="*/ 3053228 h 3175473"/>
              <a:gd name="connsiteX10" fmla="*/ 0 w 2454053"/>
              <a:gd name="connsiteY10" fmla="*/ 2983894 h 3175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4053" h="3175473">
                <a:moveTo>
                  <a:pt x="0" y="0"/>
                </a:moveTo>
                <a:lnTo>
                  <a:pt x="1745403" y="0"/>
                </a:lnTo>
                <a:lnTo>
                  <a:pt x="1768138" y="28809"/>
                </a:lnTo>
                <a:cubicBezTo>
                  <a:pt x="1871867" y="175747"/>
                  <a:pt x="1965378" y="351831"/>
                  <a:pt x="2062933" y="535578"/>
                </a:cubicBezTo>
                <a:cubicBezTo>
                  <a:pt x="2086892" y="580773"/>
                  <a:pt x="2111717" y="627474"/>
                  <a:pt x="2136936" y="674249"/>
                </a:cubicBezTo>
                <a:cubicBezTo>
                  <a:pt x="2362638" y="1092935"/>
                  <a:pt x="2505478" y="1394370"/>
                  <a:pt x="2436682" y="1755241"/>
                </a:cubicBezTo>
                <a:cubicBezTo>
                  <a:pt x="2331862" y="2305094"/>
                  <a:pt x="2020326" y="2649513"/>
                  <a:pt x="1394953" y="2906826"/>
                </a:cubicBezTo>
                <a:cubicBezTo>
                  <a:pt x="1313102" y="2940493"/>
                  <a:pt x="1238045" y="2974347"/>
                  <a:pt x="1165498" y="3007092"/>
                </a:cubicBezTo>
                <a:cubicBezTo>
                  <a:pt x="864713" y="3142789"/>
                  <a:pt x="709694" y="3206004"/>
                  <a:pt x="473424" y="3161203"/>
                </a:cubicBezTo>
                <a:cubicBezTo>
                  <a:pt x="356126" y="3138961"/>
                  <a:pt x="242210" y="3102849"/>
                  <a:pt x="132442" y="3053228"/>
                </a:cubicBezTo>
                <a:lnTo>
                  <a:pt x="0" y="2983894"/>
                </a:lnTo>
                <a:close/>
              </a:path>
            </a:pathLst>
          </a:custGeom>
          <a:blipFill dpi="0" rotWithShape="1">
            <a:blip r:embed="rId2" cstate="print">
              <a:duotone>
                <a:prstClr val="black"/>
                <a:schemeClr val="accent6">
                  <a:tint val="45000"/>
                  <a:satMod val="400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Freeform: Shape 5">
            <a:extLst>
              <a:ext uri="{FF2B5EF4-FFF2-40B4-BE49-F238E27FC236}">
                <a16:creationId xmlns:a16="http://schemas.microsoft.com/office/drawing/2014/main" id="{FBAF7CC4-03AD-2D6C-57F0-4C929D2B733A}"/>
              </a:ext>
              <a:ext uri="{C183D7F6-B498-43B3-948B-1728B52AA6E4}">
                <adec:decorative xmlns:adec="http://schemas.microsoft.com/office/drawing/2017/decorative" val="1"/>
              </a:ext>
            </a:extLst>
          </p:cNvPr>
          <p:cNvSpPr/>
          <p:nvPr userDrawn="1"/>
        </p:nvSpPr>
        <p:spPr>
          <a:xfrm>
            <a:off x="3297583" y="1237408"/>
            <a:ext cx="2233692" cy="2164296"/>
          </a:xfrm>
          <a:custGeom>
            <a:avLst/>
            <a:gdLst>
              <a:gd name="connsiteX0" fmla="*/ 1130629 w 2233692"/>
              <a:gd name="connsiteY0" fmla="*/ 117 h 2164296"/>
              <a:gd name="connsiteX1" fmla="*/ 1250917 w 2233692"/>
              <a:gd name="connsiteY1" fmla="*/ 4310 h 2164296"/>
              <a:gd name="connsiteX2" fmla="*/ 1703887 w 2233692"/>
              <a:gd name="connsiteY2" fmla="*/ 132705 h 2164296"/>
              <a:gd name="connsiteX3" fmla="*/ 1898308 w 2233692"/>
              <a:gd name="connsiteY3" fmla="*/ 259714 h 2164296"/>
              <a:gd name="connsiteX4" fmla="*/ 2055139 w 2233692"/>
              <a:gd name="connsiteY4" fmla="*/ 421154 h 2164296"/>
              <a:gd name="connsiteX5" fmla="*/ 2220675 w 2233692"/>
              <a:gd name="connsiteY5" fmla="*/ 791167 h 2164296"/>
              <a:gd name="connsiteX6" fmla="*/ 2202684 w 2233692"/>
              <a:gd name="connsiteY6" fmla="*/ 1186890 h 2164296"/>
              <a:gd name="connsiteX7" fmla="*/ 1866035 w 2233692"/>
              <a:gd name="connsiteY7" fmla="*/ 1807489 h 2164296"/>
              <a:gd name="connsiteX8" fmla="*/ 1682309 w 2233692"/>
              <a:gd name="connsiteY8" fmla="*/ 1996296 h 2164296"/>
              <a:gd name="connsiteX9" fmla="*/ 1337994 w 2233692"/>
              <a:gd name="connsiteY9" fmla="*/ 2158461 h 2164296"/>
              <a:gd name="connsiteX10" fmla="*/ 879058 w 2233692"/>
              <a:gd name="connsiteY10" fmla="*/ 2130049 h 2164296"/>
              <a:gd name="connsiteX11" fmla="*/ 785502 w 2233692"/>
              <a:gd name="connsiteY11" fmla="*/ 2117135 h 2164296"/>
              <a:gd name="connsiteX12" fmla="*/ 173222 w 2233692"/>
              <a:gd name="connsiteY12" fmla="*/ 1869052 h 2164296"/>
              <a:gd name="connsiteX13" fmla="*/ 95641 w 2233692"/>
              <a:gd name="connsiteY13" fmla="*/ 880852 h 2164296"/>
              <a:gd name="connsiteX14" fmla="*/ 147474 w 2233692"/>
              <a:gd name="connsiteY14" fmla="*/ 721011 h 2164296"/>
              <a:gd name="connsiteX15" fmla="*/ 370446 w 2233692"/>
              <a:gd name="connsiteY15" fmla="*/ 294813 h 2164296"/>
              <a:gd name="connsiteX16" fmla="*/ 781337 w 2233692"/>
              <a:gd name="connsiteY16" fmla="*/ 57290 h 2164296"/>
              <a:gd name="connsiteX17" fmla="*/ 1130629 w 2233692"/>
              <a:gd name="connsiteY17" fmla="*/ 117 h 216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3692" h="2164296">
                <a:moveTo>
                  <a:pt x="1130629" y="117"/>
                </a:moveTo>
                <a:cubicBezTo>
                  <a:pt x="1170474" y="-432"/>
                  <a:pt x="1210592" y="963"/>
                  <a:pt x="1250917" y="4310"/>
                </a:cubicBezTo>
                <a:cubicBezTo>
                  <a:pt x="1409478" y="17443"/>
                  <a:pt x="1566106" y="61809"/>
                  <a:pt x="1703887" y="132705"/>
                </a:cubicBezTo>
                <a:cubicBezTo>
                  <a:pt x="1774679" y="169066"/>
                  <a:pt x="1839627" y="211520"/>
                  <a:pt x="1898308" y="259714"/>
                </a:cubicBezTo>
                <a:cubicBezTo>
                  <a:pt x="1956991" y="307906"/>
                  <a:pt x="2009409" y="361840"/>
                  <a:pt x="2055139" y="421154"/>
                </a:cubicBezTo>
                <a:cubicBezTo>
                  <a:pt x="2141397" y="533028"/>
                  <a:pt x="2197055" y="657522"/>
                  <a:pt x="2220675" y="791167"/>
                </a:cubicBezTo>
                <a:cubicBezTo>
                  <a:pt x="2242774" y="916448"/>
                  <a:pt x="2236710" y="1049596"/>
                  <a:pt x="2202684" y="1186890"/>
                </a:cubicBezTo>
                <a:cubicBezTo>
                  <a:pt x="2150482" y="1397381"/>
                  <a:pt x="2033479" y="1611687"/>
                  <a:pt x="1866035" y="1807489"/>
                </a:cubicBezTo>
                <a:cubicBezTo>
                  <a:pt x="1810219" y="1872757"/>
                  <a:pt x="1748801" y="1935968"/>
                  <a:pt x="1682309" y="1996296"/>
                </a:cubicBezTo>
                <a:cubicBezTo>
                  <a:pt x="1576194" y="2092574"/>
                  <a:pt x="1470001" y="2142568"/>
                  <a:pt x="1337994" y="2158461"/>
                </a:cubicBezTo>
                <a:cubicBezTo>
                  <a:pt x="1199910" y="2175087"/>
                  <a:pt x="1044062" y="2153223"/>
                  <a:pt x="879058" y="2130049"/>
                </a:cubicBezTo>
                <a:cubicBezTo>
                  <a:pt x="848634" y="2125754"/>
                  <a:pt x="817168" y="2121353"/>
                  <a:pt x="785502" y="2117135"/>
                </a:cubicBezTo>
                <a:cubicBezTo>
                  <a:pt x="502076" y="2079344"/>
                  <a:pt x="306322" y="2041683"/>
                  <a:pt x="173222" y="1869052"/>
                </a:cubicBezTo>
                <a:cubicBezTo>
                  <a:pt x="-29583" y="1606017"/>
                  <a:pt x="-52797" y="1310477"/>
                  <a:pt x="95641" y="880852"/>
                </a:cubicBezTo>
                <a:cubicBezTo>
                  <a:pt x="115073" y="824625"/>
                  <a:pt x="131555" y="771941"/>
                  <a:pt x="147474" y="721011"/>
                </a:cubicBezTo>
                <a:cubicBezTo>
                  <a:pt x="213503" y="509874"/>
                  <a:pt x="250554" y="403591"/>
                  <a:pt x="370446" y="294813"/>
                </a:cubicBezTo>
                <a:cubicBezTo>
                  <a:pt x="489490" y="186804"/>
                  <a:pt x="627749" y="106909"/>
                  <a:pt x="781337" y="57290"/>
                </a:cubicBezTo>
                <a:cubicBezTo>
                  <a:pt x="894032" y="20897"/>
                  <a:pt x="1011095" y="1762"/>
                  <a:pt x="1130629" y="117"/>
                </a:cubicBezTo>
                <a:close/>
              </a:path>
            </a:pathLst>
          </a:custGeom>
          <a:blipFill dpi="0" rotWithShape="1">
            <a:blip r:embed="rId3" cstate="print">
              <a:duotone>
                <a:prstClr val="black"/>
                <a:schemeClr val="accent5">
                  <a:tint val="45000"/>
                  <a:satMod val="400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Shape 7">
            <a:extLst>
              <a:ext uri="{FF2B5EF4-FFF2-40B4-BE49-F238E27FC236}">
                <a16:creationId xmlns:a16="http://schemas.microsoft.com/office/drawing/2014/main" id="{59299E0D-EBD5-A382-07FA-B60175BAD0DB}"/>
              </a:ext>
              <a:ext uri="{C183D7F6-B498-43B3-948B-1728B52AA6E4}">
                <adec:decorative xmlns:adec="http://schemas.microsoft.com/office/drawing/2017/decorative" val="1"/>
              </a:ext>
            </a:extLst>
          </p:cNvPr>
          <p:cNvSpPr/>
          <p:nvPr userDrawn="1"/>
        </p:nvSpPr>
        <p:spPr>
          <a:xfrm>
            <a:off x="654203" y="4007060"/>
            <a:ext cx="3444873" cy="2850940"/>
          </a:xfrm>
          <a:custGeom>
            <a:avLst/>
            <a:gdLst>
              <a:gd name="connsiteX0" fmla="*/ 1782686 w 3444873"/>
              <a:gd name="connsiteY0" fmla="*/ 0 h 2850940"/>
              <a:gd name="connsiteX1" fmla="*/ 3043760 w 3444873"/>
              <a:gd name="connsiteY1" fmla="*/ 730265 h 2850940"/>
              <a:gd name="connsiteX2" fmla="*/ 3178153 w 3444873"/>
              <a:gd name="connsiteY2" fmla="*/ 917087 h 2850940"/>
              <a:gd name="connsiteX3" fmla="*/ 3444873 w 3444873"/>
              <a:gd name="connsiteY3" fmla="*/ 1505683 h 2850940"/>
              <a:gd name="connsiteX4" fmla="*/ 3283718 w 3444873"/>
              <a:gd name="connsiteY4" fmla="*/ 2139577 h 2850940"/>
              <a:gd name="connsiteX5" fmla="*/ 2839285 w 3444873"/>
              <a:gd name="connsiteY5" fmla="*/ 2684262 h 2850940"/>
              <a:gd name="connsiteX6" fmla="*/ 2692803 w 3444873"/>
              <a:gd name="connsiteY6" fmla="*/ 2797635 h 2850940"/>
              <a:gd name="connsiteX7" fmla="*/ 2610242 w 3444873"/>
              <a:gd name="connsiteY7" fmla="*/ 2850940 h 2850940"/>
              <a:gd name="connsiteX8" fmla="*/ 523032 w 3444873"/>
              <a:gd name="connsiteY8" fmla="*/ 2850940 h 2850940"/>
              <a:gd name="connsiteX9" fmla="*/ 501539 w 3444873"/>
              <a:gd name="connsiteY9" fmla="*/ 2832597 h 2850940"/>
              <a:gd name="connsiteX10" fmla="*/ 401780 w 3444873"/>
              <a:gd name="connsiteY10" fmla="*/ 2726931 h 2850940"/>
              <a:gd name="connsiteX11" fmla="*/ 0 w 3444873"/>
              <a:gd name="connsiteY11" fmla="*/ 1505683 h 2850940"/>
              <a:gd name="connsiteX12" fmla="*/ 178970 w 3444873"/>
              <a:gd name="connsiteY12" fmla="*/ 1004836 h 2850940"/>
              <a:gd name="connsiteX13" fmla="*/ 708859 w 3444873"/>
              <a:gd name="connsiteY13" fmla="*/ 538473 h 2850940"/>
              <a:gd name="connsiteX14" fmla="*/ 825365 w 3444873"/>
              <a:gd name="connsiteY14" fmla="*/ 449264 h 2850940"/>
              <a:gd name="connsiteX15" fmla="*/ 1782686 w 3444873"/>
              <a:gd name="connsiteY15" fmla="*/ 0 h 285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4873" h="2850940">
                <a:moveTo>
                  <a:pt x="1782686" y="0"/>
                </a:moveTo>
                <a:cubicBezTo>
                  <a:pt x="2315236" y="0"/>
                  <a:pt x="2692396" y="218386"/>
                  <a:pt x="3043760" y="730265"/>
                </a:cubicBezTo>
                <a:cubicBezTo>
                  <a:pt x="3089740" y="797264"/>
                  <a:pt x="3134687" y="858197"/>
                  <a:pt x="3178153" y="917087"/>
                </a:cubicBezTo>
                <a:cubicBezTo>
                  <a:pt x="3358308" y="1161263"/>
                  <a:pt x="3444873" y="1288246"/>
                  <a:pt x="3444873" y="1505683"/>
                </a:cubicBezTo>
                <a:cubicBezTo>
                  <a:pt x="3444873" y="1721582"/>
                  <a:pt x="3390613" y="1934855"/>
                  <a:pt x="3283718" y="2139577"/>
                </a:cubicBezTo>
                <a:cubicBezTo>
                  <a:pt x="3179115" y="2339844"/>
                  <a:pt x="3029567" y="2523158"/>
                  <a:pt x="2839285" y="2684262"/>
                </a:cubicBezTo>
                <a:cubicBezTo>
                  <a:pt x="2792528" y="2723863"/>
                  <a:pt x="2743576" y="2761727"/>
                  <a:pt x="2692803" y="2797635"/>
                </a:cubicBezTo>
                <a:lnTo>
                  <a:pt x="2610242" y="2850940"/>
                </a:lnTo>
                <a:lnTo>
                  <a:pt x="523032" y="2850940"/>
                </a:lnTo>
                <a:lnTo>
                  <a:pt x="501539" y="2832597"/>
                </a:lnTo>
                <a:cubicBezTo>
                  <a:pt x="466750" y="2799487"/>
                  <a:pt x="433475" y="2764248"/>
                  <a:pt x="401780" y="2726931"/>
                </a:cubicBezTo>
                <a:cubicBezTo>
                  <a:pt x="142674" y="2421747"/>
                  <a:pt x="0" y="1988045"/>
                  <a:pt x="0" y="1505683"/>
                </a:cubicBezTo>
                <a:cubicBezTo>
                  <a:pt x="0" y="1313233"/>
                  <a:pt x="55222" y="1158779"/>
                  <a:pt x="178970" y="1004836"/>
                </a:cubicBezTo>
                <a:cubicBezTo>
                  <a:pt x="308413" y="843804"/>
                  <a:pt x="502908" y="695486"/>
                  <a:pt x="708859" y="538473"/>
                </a:cubicBezTo>
                <a:cubicBezTo>
                  <a:pt x="746858" y="509541"/>
                  <a:pt x="786112" y="479584"/>
                  <a:pt x="825365" y="449264"/>
                </a:cubicBezTo>
                <a:cubicBezTo>
                  <a:pt x="1176728" y="177908"/>
                  <a:pt x="1433172" y="0"/>
                  <a:pt x="1782686" y="0"/>
                </a:cubicBezTo>
                <a:close/>
              </a:path>
            </a:pathLst>
          </a:custGeom>
          <a:blipFill dpi="0" rotWithShape="1">
            <a:blip r:embed="rId4" cstate="print">
              <a:duotone>
                <a:prstClr val="black"/>
                <a:schemeClr val="accent4">
                  <a:tint val="45000"/>
                  <a:satMod val="400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Shape 8">
            <a:extLst>
              <a:ext uri="{FF2B5EF4-FFF2-40B4-BE49-F238E27FC236}">
                <a16:creationId xmlns:a16="http://schemas.microsoft.com/office/drawing/2014/main" id="{5773EC13-7953-B7B3-456C-7F32A4BABF0A}"/>
              </a:ext>
              <a:ext uri="{C183D7F6-B498-43B3-948B-1728B52AA6E4}">
                <adec:decorative xmlns:adec="http://schemas.microsoft.com/office/drawing/2017/decorative" val="1"/>
              </a:ext>
            </a:extLst>
          </p:cNvPr>
          <p:cNvSpPr/>
          <p:nvPr userDrawn="1"/>
        </p:nvSpPr>
        <p:spPr>
          <a:xfrm>
            <a:off x="10098815" y="-15240"/>
            <a:ext cx="2106520" cy="178900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 name="Freeform: Shape 9">
            <a:extLst>
              <a:ext uri="{FF2B5EF4-FFF2-40B4-BE49-F238E27FC236}">
                <a16:creationId xmlns:a16="http://schemas.microsoft.com/office/drawing/2014/main" id="{A60E5832-7596-CB78-E146-07615D657C20}"/>
              </a:ext>
              <a:ext uri="{C183D7F6-B498-43B3-948B-1728B52AA6E4}">
                <adec:decorative xmlns:adec="http://schemas.microsoft.com/office/drawing/2017/decorative" val="1"/>
              </a:ext>
            </a:extLst>
          </p:cNvPr>
          <p:cNvSpPr/>
          <p:nvPr userDrawn="1"/>
        </p:nvSpPr>
        <p:spPr>
          <a:xfrm>
            <a:off x="9990667" y="-15240"/>
            <a:ext cx="2214669" cy="1880612"/>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1" name="Freeform: Shape 10">
            <a:extLst>
              <a:ext uri="{FF2B5EF4-FFF2-40B4-BE49-F238E27FC236}">
                <a16:creationId xmlns:a16="http://schemas.microsoft.com/office/drawing/2014/main" id="{ADD2D7C6-ED7C-95CA-5E37-4DE3D179A5C9}"/>
              </a:ext>
              <a:ext uri="{C183D7F6-B498-43B3-948B-1728B52AA6E4}">
                <adec:decorative xmlns:adec="http://schemas.microsoft.com/office/drawing/2017/decorative" val="1"/>
              </a:ext>
            </a:extLst>
          </p:cNvPr>
          <p:cNvSpPr/>
          <p:nvPr userDrawn="1"/>
        </p:nvSpPr>
        <p:spPr>
          <a:xfrm>
            <a:off x="10231115" y="0"/>
            <a:ext cx="1960733" cy="1632941"/>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blipFill dpi="0" rotWithShape="1">
            <a:blip r:embed="rId5" cstate="print">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Shape 11">
            <a:extLst>
              <a:ext uri="{FF2B5EF4-FFF2-40B4-BE49-F238E27FC236}">
                <a16:creationId xmlns:a16="http://schemas.microsoft.com/office/drawing/2014/main" id="{ABB7DA1B-2A5F-A3DD-775B-EB16527690D2}"/>
              </a:ext>
              <a:ext uri="{C183D7F6-B498-43B3-948B-1728B52AA6E4}">
                <adec:decorative xmlns:adec="http://schemas.microsoft.com/office/drawing/2017/decorative" val="1"/>
              </a:ext>
            </a:extLst>
          </p:cNvPr>
          <p:cNvSpPr/>
          <p:nvPr userDrawn="1"/>
        </p:nvSpPr>
        <p:spPr>
          <a:xfrm rot="7684585">
            <a:off x="6511120" y="-454735"/>
            <a:ext cx="1619071" cy="1540355"/>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B7BE4A41-E68C-9C80-2D5D-5383F2036149}"/>
              </a:ext>
              <a:ext uri="{C183D7F6-B498-43B3-948B-1728B52AA6E4}">
                <adec:decorative xmlns:adec="http://schemas.microsoft.com/office/drawing/2017/decorative" val="1"/>
              </a:ext>
            </a:extLst>
          </p:cNvPr>
          <p:cNvSpPr/>
          <p:nvPr userDrawn="1"/>
        </p:nvSpPr>
        <p:spPr>
          <a:xfrm rot="7684585">
            <a:off x="6449531" y="-516453"/>
            <a:ext cx="1742249" cy="1663790"/>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F636F623-FD4E-1F48-D355-BBF352CF291F}"/>
              </a:ext>
              <a:ext uri="{C183D7F6-B498-43B3-948B-1728B52AA6E4}">
                <adec:decorative xmlns:adec="http://schemas.microsoft.com/office/drawing/2017/decorative" val="1"/>
              </a:ext>
            </a:extLst>
          </p:cNvPr>
          <p:cNvSpPr/>
          <p:nvPr userDrawn="1"/>
        </p:nvSpPr>
        <p:spPr>
          <a:xfrm rot="7684585">
            <a:off x="6581863" y="-372654"/>
            <a:ext cx="1477584" cy="1376193"/>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067C8421-9319-B00E-EBAB-D1544E0AB15D}"/>
              </a:ext>
              <a:ext uri="{C183D7F6-B498-43B3-948B-1728B52AA6E4}">
                <adec:decorative xmlns:adec="http://schemas.microsoft.com/office/drawing/2017/decorative" val="1"/>
              </a:ext>
            </a:extLst>
          </p:cNvPr>
          <p:cNvSpPr/>
          <p:nvPr userDrawn="1"/>
        </p:nvSpPr>
        <p:spPr>
          <a:xfrm rot="7684585">
            <a:off x="6680681" y="-304649"/>
            <a:ext cx="1279948" cy="1240183"/>
          </a:xfrm>
          <a:custGeom>
            <a:avLst/>
            <a:gdLst>
              <a:gd name="connsiteX0" fmla="*/ 1130629 w 2233692"/>
              <a:gd name="connsiteY0" fmla="*/ 117 h 2164296"/>
              <a:gd name="connsiteX1" fmla="*/ 1250917 w 2233692"/>
              <a:gd name="connsiteY1" fmla="*/ 4310 h 2164296"/>
              <a:gd name="connsiteX2" fmla="*/ 1703887 w 2233692"/>
              <a:gd name="connsiteY2" fmla="*/ 132705 h 2164296"/>
              <a:gd name="connsiteX3" fmla="*/ 1898308 w 2233692"/>
              <a:gd name="connsiteY3" fmla="*/ 259714 h 2164296"/>
              <a:gd name="connsiteX4" fmla="*/ 2055139 w 2233692"/>
              <a:gd name="connsiteY4" fmla="*/ 421154 h 2164296"/>
              <a:gd name="connsiteX5" fmla="*/ 2220675 w 2233692"/>
              <a:gd name="connsiteY5" fmla="*/ 791167 h 2164296"/>
              <a:gd name="connsiteX6" fmla="*/ 2202684 w 2233692"/>
              <a:gd name="connsiteY6" fmla="*/ 1186890 h 2164296"/>
              <a:gd name="connsiteX7" fmla="*/ 1866035 w 2233692"/>
              <a:gd name="connsiteY7" fmla="*/ 1807489 h 2164296"/>
              <a:gd name="connsiteX8" fmla="*/ 1682309 w 2233692"/>
              <a:gd name="connsiteY8" fmla="*/ 1996296 h 2164296"/>
              <a:gd name="connsiteX9" fmla="*/ 1337994 w 2233692"/>
              <a:gd name="connsiteY9" fmla="*/ 2158461 h 2164296"/>
              <a:gd name="connsiteX10" fmla="*/ 879058 w 2233692"/>
              <a:gd name="connsiteY10" fmla="*/ 2130049 h 2164296"/>
              <a:gd name="connsiteX11" fmla="*/ 785502 w 2233692"/>
              <a:gd name="connsiteY11" fmla="*/ 2117135 h 2164296"/>
              <a:gd name="connsiteX12" fmla="*/ 173222 w 2233692"/>
              <a:gd name="connsiteY12" fmla="*/ 1869052 h 2164296"/>
              <a:gd name="connsiteX13" fmla="*/ 95641 w 2233692"/>
              <a:gd name="connsiteY13" fmla="*/ 880852 h 2164296"/>
              <a:gd name="connsiteX14" fmla="*/ 147474 w 2233692"/>
              <a:gd name="connsiteY14" fmla="*/ 721011 h 2164296"/>
              <a:gd name="connsiteX15" fmla="*/ 370446 w 2233692"/>
              <a:gd name="connsiteY15" fmla="*/ 294813 h 2164296"/>
              <a:gd name="connsiteX16" fmla="*/ 781337 w 2233692"/>
              <a:gd name="connsiteY16" fmla="*/ 57290 h 2164296"/>
              <a:gd name="connsiteX17" fmla="*/ 1130629 w 2233692"/>
              <a:gd name="connsiteY17" fmla="*/ 117 h 216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3692" h="2164296">
                <a:moveTo>
                  <a:pt x="1130629" y="117"/>
                </a:moveTo>
                <a:cubicBezTo>
                  <a:pt x="1170474" y="-432"/>
                  <a:pt x="1210592" y="963"/>
                  <a:pt x="1250917" y="4310"/>
                </a:cubicBezTo>
                <a:cubicBezTo>
                  <a:pt x="1409478" y="17443"/>
                  <a:pt x="1566106" y="61809"/>
                  <a:pt x="1703887" y="132705"/>
                </a:cubicBezTo>
                <a:cubicBezTo>
                  <a:pt x="1774679" y="169066"/>
                  <a:pt x="1839627" y="211520"/>
                  <a:pt x="1898308" y="259714"/>
                </a:cubicBezTo>
                <a:cubicBezTo>
                  <a:pt x="1956991" y="307906"/>
                  <a:pt x="2009409" y="361840"/>
                  <a:pt x="2055139" y="421154"/>
                </a:cubicBezTo>
                <a:cubicBezTo>
                  <a:pt x="2141397" y="533028"/>
                  <a:pt x="2197055" y="657522"/>
                  <a:pt x="2220675" y="791167"/>
                </a:cubicBezTo>
                <a:cubicBezTo>
                  <a:pt x="2242774" y="916448"/>
                  <a:pt x="2236710" y="1049596"/>
                  <a:pt x="2202684" y="1186890"/>
                </a:cubicBezTo>
                <a:cubicBezTo>
                  <a:pt x="2150482" y="1397381"/>
                  <a:pt x="2033479" y="1611687"/>
                  <a:pt x="1866035" y="1807489"/>
                </a:cubicBezTo>
                <a:cubicBezTo>
                  <a:pt x="1810219" y="1872757"/>
                  <a:pt x="1748801" y="1935968"/>
                  <a:pt x="1682309" y="1996296"/>
                </a:cubicBezTo>
                <a:cubicBezTo>
                  <a:pt x="1576194" y="2092574"/>
                  <a:pt x="1470001" y="2142568"/>
                  <a:pt x="1337994" y="2158461"/>
                </a:cubicBezTo>
                <a:cubicBezTo>
                  <a:pt x="1199910" y="2175087"/>
                  <a:pt x="1044062" y="2153223"/>
                  <a:pt x="879058" y="2130049"/>
                </a:cubicBezTo>
                <a:cubicBezTo>
                  <a:pt x="848634" y="2125754"/>
                  <a:pt x="817168" y="2121353"/>
                  <a:pt x="785502" y="2117135"/>
                </a:cubicBezTo>
                <a:cubicBezTo>
                  <a:pt x="502076" y="2079344"/>
                  <a:pt x="306322" y="2041683"/>
                  <a:pt x="173222" y="1869052"/>
                </a:cubicBezTo>
                <a:cubicBezTo>
                  <a:pt x="-29583" y="1606017"/>
                  <a:pt x="-52797" y="1310477"/>
                  <a:pt x="95641" y="880852"/>
                </a:cubicBezTo>
                <a:cubicBezTo>
                  <a:pt x="115073" y="824625"/>
                  <a:pt x="131555" y="771941"/>
                  <a:pt x="147474" y="721011"/>
                </a:cubicBezTo>
                <a:cubicBezTo>
                  <a:pt x="213503" y="509874"/>
                  <a:pt x="250554" y="403591"/>
                  <a:pt x="370446" y="294813"/>
                </a:cubicBezTo>
                <a:cubicBezTo>
                  <a:pt x="489490" y="186804"/>
                  <a:pt x="627749" y="106909"/>
                  <a:pt x="781337" y="57290"/>
                </a:cubicBezTo>
                <a:cubicBezTo>
                  <a:pt x="894032" y="20897"/>
                  <a:pt x="1011095" y="1762"/>
                  <a:pt x="1130629" y="117"/>
                </a:cubicBezTo>
                <a:close/>
              </a:path>
            </a:pathLst>
          </a:custGeom>
          <a:blipFill>
            <a:blip r:embed="rId7" cstate="print">
              <a:duotone>
                <a:prstClr val="black"/>
                <a:schemeClr val="accent6">
                  <a:tint val="45000"/>
                  <a:satMod val="400000"/>
                </a:schemeClr>
              </a:duotone>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99844898"/>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4E3F24E-E096-FA5F-505F-0482258E63E5}"/>
              </a:ext>
            </a:extLst>
          </p:cNvPr>
          <p:cNvSpPr>
            <a:spLocks noGrp="1"/>
          </p:cNvSpPr>
          <p:nvPr>
            <p:ph type="dt" sz="half" idx="2"/>
          </p:nvPr>
        </p:nvSpPr>
        <p:spPr>
          <a:xfrm>
            <a:off x="681039" y="6170491"/>
            <a:ext cx="2405062" cy="457200"/>
          </a:xfrm>
          <a:prstGeom prst="rect">
            <a:avLst/>
          </a:prstGeom>
        </p:spPr>
        <p:txBody>
          <a:bodyPr vert="horz" lIns="109728" tIns="109728" rIns="109728" bIns="91440" rtlCol="0" anchor="ctr"/>
          <a:lstStyle>
            <a:lvl1pPr algn="l">
              <a:defRPr sz="1100" spc="0" baseline="0">
                <a:solidFill>
                  <a:schemeClr val="tx1">
                    <a:lumMod val="75000"/>
                    <a:lumOff val="25000"/>
                  </a:schemeClr>
                </a:solidFill>
                <a:latin typeface="+mj-lt"/>
              </a:defRPr>
            </a:lvl1pPr>
          </a:lstStyle>
          <a:p>
            <a:r>
              <a:rPr lang="en-US" dirty="0"/>
              <a:t>2/3/20XX</a:t>
            </a:r>
          </a:p>
        </p:txBody>
      </p:sp>
      <p:sp>
        <p:nvSpPr>
          <p:cNvPr id="3" name="Footer Placeholder 4">
            <a:extLst>
              <a:ext uri="{FF2B5EF4-FFF2-40B4-BE49-F238E27FC236}">
                <a16:creationId xmlns:a16="http://schemas.microsoft.com/office/drawing/2014/main" id="{C0BA1D06-6815-D580-A810-E262AAE052DE}"/>
              </a:ext>
            </a:extLst>
          </p:cNvPr>
          <p:cNvSpPr>
            <a:spLocks noGrp="1"/>
          </p:cNvSpPr>
          <p:nvPr>
            <p:ph type="ftr" sz="quarter" idx="3"/>
          </p:nvPr>
        </p:nvSpPr>
        <p:spPr>
          <a:xfrm>
            <a:off x="3262313" y="6170490"/>
            <a:ext cx="5667375" cy="457200"/>
          </a:xfrm>
          <a:prstGeom prst="rect">
            <a:avLst/>
          </a:prstGeom>
        </p:spPr>
        <p:txBody>
          <a:bodyPr vert="horz" lIns="109728" tIns="109728" rIns="109728" bIns="91440" rtlCol="0" anchor="ctr"/>
          <a:lstStyle>
            <a:lvl1pPr algn="l">
              <a:defRPr sz="1100" cap="all" spc="0" baseline="0">
                <a:solidFill>
                  <a:schemeClr val="tx1">
                    <a:lumMod val="75000"/>
                    <a:lumOff val="25000"/>
                  </a:schemeClr>
                </a:solidFill>
                <a:latin typeface="+mj-lt"/>
              </a:defRPr>
            </a:lvl1pPr>
          </a:lstStyle>
          <a:p>
            <a:pPr algn="ctr"/>
            <a:r>
              <a:rPr lang="en-US" dirty="0"/>
              <a:t>Presentation Title</a:t>
            </a:r>
          </a:p>
        </p:txBody>
      </p:sp>
      <p:sp>
        <p:nvSpPr>
          <p:cNvPr id="4" name="Slide Number Placeholder 5">
            <a:extLst>
              <a:ext uri="{FF2B5EF4-FFF2-40B4-BE49-F238E27FC236}">
                <a16:creationId xmlns:a16="http://schemas.microsoft.com/office/drawing/2014/main" id="{906889FD-F7D6-A52A-BAFB-793A0AA86CF7}"/>
              </a:ext>
            </a:extLst>
          </p:cNvPr>
          <p:cNvSpPr>
            <a:spLocks noGrp="1"/>
          </p:cNvSpPr>
          <p:nvPr>
            <p:ph type="sldNum" sz="quarter" idx="4"/>
          </p:nvPr>
        </p:nvSpPr>
        <p:spPr>
          <a:xfrm>
            <a:off x="9105900" y="6170490"/>
            <a:ext cx="2405062"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697493924"/>
      </p:ext>
    </p:extLst>
  </p:cSld>
  <p:clrMapOvr>
    <a:masterClrMapping/>
  </p:clrMapOvr>
  <p:extLst>
    <p:ext uri="{DCECCB84-F9BA-43D5-87BE-67443E8EF086}">
      <p15:sldGuideLst xmlns:p15="http://schemas.microsoft.com/office/powerpoint/2012/main">
        <p15:guide id="1" pos="5400">
          <p15:clr>
            <a:srgbClr val="FBAE40"/>
          </p15:clr>
        </p15:guide>
        <p15:guide id="2" pos="1272" userDrawn="1">
          <p15:clr>
            <a:srgbClr val="FBAE40"/>
          </p15:clr>
        </p15:guide>
        <p15:guide id="3" pos="2928" userDrawn="1">
          <p15:clr>
            <a:srgbClr val="FBAE40"/>
          </p15:clr>
        </p15:guide>
        <p15:guide id="4" pos="4584" userDrawn="1">
          <p15:clr>
            <a:srgbClr val="FBAE40"/>
          </p15:clr>
        </p15:guide>
        <p15:guide id="5" pos="626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84A89F5-6982-40AE-8108-88B93E85C8FF}"/>
              </a:ext>
            </a:extLst>
          </p:cNvPr>
          <p:cNvGrpSpPr/>
          <p:nvPr/>
        </p:nvGrpSpPr>
        <p:grpSpPr>
          <a:xfrm>
            <a:off x="3124577" y="0"/>
            <a:ext cx="4389519" cy="2916937"/>
            <a:chOff x="3124577" y="0"/>
            <a:chExt cx="4389519" cy="2916937"/>
          </a:xfrm>
        </p:grpSpPr>
        <p:sp>
          <p:nvSpPr>
            <p:cNvPr id="49" name="Freeform: Shape 48">
              <a:extLst>
                <a:ext uri="{FF2B5EF4-FFF2-40B4-BE49-F238E27FC236}">
                  <a16:creationId xmlns:a16="http://schemas.microsoft.com/office/drawing/2014/main" id="{B80BED93-E30B-4492-A268-84C33CA4F067}"/>
                </a:ext>
              </a:extLst>
            </p:cNvPr>
            <p:cNvSpPr/>
            <p:nvPr/>
          </p:nvSpPr>
          <p:spPr>
            <a:xfrm>
              <a:off x="3320637" y="0"/>
              <a:ext cx="4013331" cy="2742133"/>
            </a:xfrm>
            <a:custGeom>
              <a:avLst/>
              <a:gdLst>
                <a:gd name="connsiteX0" fmla="*/ 294151 w 4013331"/>
                <a:gd name="connsiteY0" fmla="*/ 0 h 2742133"/>
                <a:gd name="connsiteX1" fmla="*/ 3844057 w 4013331"/>
                <a:gd name="connsiteY1" fmla="*/ 0 h 2742133"/>
                <a:gd name="connsiteX2" fmla="*/ 3892490 w 4013331"/>
                <a:gd name="connsiteY2" fmla="*/ 131440 h 2742133"/>
                <a:gd name="connsiteX3" fmla="*/ 4013331 w 4013331"/>
                <a:gd name="connsiteY3" fmla="*/ 941251 h 2742133"/>
                <a:gd name="connsiteX4" fmla="*/ 3804827 w 4013331"/>
                <a:gd name="connsiteY4" fmla="*/ 1540292 h 2742133"/>
                <a:gd name="connsiteX5" fmla="*/ 3187498 w 4013331"/>
                <a:gd name="connsiteY5" fmla="*/ 2098087 h 2742133"/>
                <a:gd name="connsiteX6" fmla="*/ 3051769 w 4013331"/>
                <a:gd name="connsiteY6" fmla="*/ 2204787 h 2742133"/>
                <a:gd name="connsiteX7" fmla="*/ 1936476 w 4013331"/>
                <a:gd name="connsiteY7" fmla="*/ 2742133 h 2742133"/>
                <a:gd name="connsiteX8" fmla="*/ 467303 w 4013331"/>
                <a:gd name="connsiteY8" fmla="*/ 1868695 h 2742133"/>
                <a:gd name="connsiteX9" fmla="*/ 310732 w 4013331"/>
                <a:gd name="connsiteY9" fmla="*/ 1645244 h 2742133"/>
                <a:gd name="connsiteX10" fmla="*/ 0 w 4013331"/>
                <a:gd name="connsiteY10" fmla="*/ 941251 h 2742133"/>
                <a:gd name="connsiteX11" fmla="*/ 187749 w 4013331"/>
                <a:gd name="connsiteY11" fmla="*/ 183076 h 2742133"/>
                <a:gd name="connsiteX12" fmla="*/ 288888 w 4013331"/>
                <a:gd name="connsiteY12" fmla="*/ 7329 h 274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3331" h="2742133">
                  <a:moveTo>
                    <a:pt x="294151" y="0"/>
                  </a:moveTo>
                  <a:lnTo>
                    <a:pt x="3844057" y="0"/>
                  </a:lnTo>
                  <a:lnTo>
                    <a:pt x="3892490" y="131440"/>
                  </a:lnTo>
                  <a:cubicBezTo>
                    <a:pt x="3971777" y="378867"/>
                    <a:pt x="4013331" y="652783"/>
                    <a:pt x="4013331" y="941251"/>
                  </a:cubicBezTo>
                  <a:cubicBezTo>
                    <a:pt x="4013331" y="1171430"/>
                    <a:pt x="3948997" y="1356167"/>
                    <a:pt x="3804827" y="1540292"/>
                  </a:cubicBezTo>
                  <a:cubicBezTo>
                    <a:pt x="3654026" y="1732895"/>
                    <a:pt x="3427436" y="1910292"/>
                    <a:pt x="3187498" y="2098087"/>
                  </a:cubicBezTo>
                  <a:cubicBezTo>
                    <a:pt x="3143231" y="2132693"/>
                    <a:pt x="3097499" y="2168522"/>
                    <a:pt x="3051769" y="2204787"/>
                  </a:cubicBezTo>
                  <a:cubicBezTo>
                    <a:pt x="2642425" y="2529345"/>
                    <a:pt x="2343664" y="2742133"/>
                    <a:pt x="1936476" y="2742133"/>
                  </a:cubicBezTo>
                  <a:cubicBezTo>
                    <a:pt x="1316045" y="2742133"/>
                    <a:pt x="876647" y="2480932"/>
                    <a:pt x="467303" y="1868695"/>
                  </a:cubicBezTo>
                  <a:cubicBezTo>
                    <a:pt x="413736" y="1788559"/>
                    <a:pt x="361372" y="1715679"/>
                    <a:pt x="310732" y="1645244"/>
                  </a:cubicBezTo>
                  <a:cubicBezTo>
                    <a:pt x="100850" y="1353195"/>
                    <a:pt x="0" y="1201315"/>
                    <a:pt x="0" y="941251"/>
                  </a:cubicBezTo>
                  <a:cubicBezTo>
                    <a:pt x="0" y="683021"/>
                    <a:pt x="63214" y="427935"/>
                    <a:pt x="187749" y="183076"/>
                  </a:cubicBezTo>
                  <a:cubicBezTo>
                    <a:pt x="218215" y="123194"/>
                    <a:pt x="251953" y="64578"/>
                    <a:pt x="288888" y="73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0" name="Freeform: Shape 49">
              <a:extLst>
                <a:ext uri="{FF2B5EF4-FFF2-40B4-BE49-F238E27FC236}">
                  <a16:creationId xmlns:a16="http://schemas.microsoft.com/office/drawing/2014/main" id="{965F60C1-CD8B-4326-9B24-3D197CF382A6}"/>
                </a:ext>
              </a:extLst>
            </p:cNvPr>
            <p:cNvSpPr/>
            <p:nvPr/>
          </p:nvSpPr>
          <p:spPr>
            <a:xfrm>
              <a:off x="3566319" y="0"/>
              <a:ext cx="3401415" cy="2440484"/>
            </a:xfrm>
            <a:custGeom>
              <a:avLst/>
              <a:gdLst>
                <a:gd name="connsiteX0" fmla="*/ 332917 w 3401415"/>
                <a:gd name="connsiteY0" fmla="*/ 0 h 2440484"/>
                <a:gd name="connsiteX1" fmla="*/ 3207137 w 3401415"/>
                <a:gd name="connsiteY1" fmla="*/ 0 h 2440484"/>
                <a:gd name="connsiteX2" fmla="*/ 3242654 w 3401415"/>
                <a:gd name="connsiteY2" fmla="*/ 74937 h 2440484"/>
                <a:gd name="connsiteX3" fmla="*/ 3401415 w 3401415"/>
                <a:gd name="connsiteY3" fmla="*/ 914184 h 2440484"/>
                <a:gd name="connsiteX4" fmla="*/ 3224702 w 3401415"/>
                <a:gd name="connsiteY4" fmla="*/ 1421888 h 2440484"/>
                <a:gd name="connsiteX5" fmla="*/ 2701498 w 3401415"/>
                <a:gd name="connsiteY5" fmla="*/ 1894635 h 2440484"/>
                <a:gd name="connsiteX6" fmla="*/ 2586463 w 3401415"/>
                <a:gd name="connsiteY6" fmla="*/ 1985068 h 2440484"/>
                <a:gd name="connsiteX7" fmla="*/ 1641219 w 3401415"/>
                <a:gd name="connsiteY7" fmla="*/ 2440484 h 2440484"/>
                <a:gd name="connsiteX8" fmla="*/ 396053 w 3401415"/>
                <a:gd name="connsiteY8" fmla="*/ 1700219 h 2440484"/>
                <a:gd name="connsiteX9" fmla="*/ 263354 w 3401415"/>
                <a:gd name="connsiteY9" fmla="*/ 1510839 h 2440484"/>
                <a:gd name="connsiteX10" fmla="*/ 0 w 3401415"/>
                <a:gd name="connsiteY10" fmla="*/ 914184 h 2440484"/>
                <a:gd name="connsiteX11" fmla="*/ 159122 w 3401415"/>
                <a:gd name="connsiteY11" fmla="*/ 271610 h 2440484"/>
                <a:gd name="connsiteX12" fmla="*/ 244841 w 3401415"/>
                <a:gd name="connsiteY12" fmla="*/ 122658 h 244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1415" h="2440484">
                  <a:moveTo>
                    <a:pt x="332917" y="0"/>
                  </a:moveTo>
                  <a:lnTo>
                    <a:pt x="3207137" y="0"/>
                  </a:lnTo>
                  <a:lnTo>
                    <a:pt x="3242654" y="74937"/>
                  </a:lnTo>
                  <a:cubicBezTo>
                    <a:pt x="3346386" y="322243"/>
                    <a:pt x="3401415" y="608579"/>
                    <a:pt x="3401415" y="914184"/>
                  </a:cubicBezTo>
                  <a:cubicBezTo>
                    <a:pt x="3401415" y="1109268"/>
                    <a:pt x="3346890" y="1265837"/>
                    <a:pt x="3224702" y="1421888"/>
                  </a:cubicBezTo>
                  <a:cubicBezTo>
                    <a:pt x="3096894" y="1585125"/>
                    <a:pt x="2904852" y="1735475"/>
                    <a:pt x="2701498" y="1894635"/>
                  </a:cubicBezTo>
                  <a:cubicBezTo>
                    <a:pt x="2663980" y="1923966"/>
                    <a:pt x="2625221" y="1954332"/>
                    <a:pt x="2586463" y="1985068"/>
                  </a:cubicBezTo>
                  <a:cubicBezTo>
                    <a:pt x="2239532" y="2260140"/>
                    <a:pt x="1986324" y="2440484"/>
                    <a:pt x="1641219" y="2440484"/>
                  </a:cubicBezTo>
                  <a:cubicBezTo>
                    <a:pt x="1115386" y="2440484"/>
                    <a:pt x="742984" y="2219109"/>
                    <a:pt x="396053" y="1700219"/>
                  </a:cubicBezTo>
                  <a:cubicBezTo>
                    <a:pt x="350653" y="1632303"/>
                    <a:pt x="306273" y="1570535"/>
                    <a:pt x="263354" y="1510839"/>
                  </a:cubicBezTo>
                  <a:cubicBezTo>
                    <a:pt x="85473" y="1263318"/>
                    <a:pt x="0" y="1134597"/>
                    <a:pt x="0" y="914184"/>
                  </a:cubicBezTo>
                  <a:cubicBezTo>
                    <a:pt x="0" y="695327"/>
                    <a:pt x="53576" y="479135"/>
                    <a:pt x="159122" y="271610"/>
                  </a:cubicBezTo>
                  <a:cubicBezTo>
                    <a:pt x="184943" y="220858"/>
                    <a:pt x="213538" y="171179"/>
                    <a:pt x="244841" y="122658"/>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1" name="Freeform: Shape 50">
              <a:extLst>
                <a:ext uri="{FF2B5EF4-FFF2-40B4-BE49-F238E27FC236}">
                  <a16:creationId xmlns:a16="http://schemas.microsoft.com/office/drawing/2014/main" id="{69511D06-104E-440E-8049-4CDCE4B87E96}"/>
                </a:ext>
              </a:extLst>
            </p:cNvPr>
            <p:cNvSpPr/>
            <p:nvPr/>
          </p:nvSpPr>
          <p:spPr>
            <a:xfrm>
              <a:off x="3232490" y="0"/>
              <a:ext cx="4164597" cy="2817185"/>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2" name="Freeform: Shape 51">
              <a:extLst>
                <a:ext uri="{FF2B5EF4-FFF2-40B4-BE49-F238E27FC236}">
                  <a16:creationId xmlns:a16="http://schemas.microsoft.com/office/drawing/2014/main" id="{164F6B39-7B0A-4839-9F52-1FFA2044F248}"/>
                </a:ext>
              </a:extLst>
            </p:cNvPr>
            <p:cNvSpPr/>
            <p:nvPr/>
          </p:nvSpPr>
          <p:spPr>
            <a:xfrm>
              <a:off x="3124577" y="0"/>
              <a:ext cx="4389519" cy="2916937"/>
            </a:xfrm>
            <a:custGeom>
              <a:avLst/>
              <a:gdLst>
                <a:gd name="connsiteX0" fmla="*/ 208215 w 4389519"/>
                <a:gd name="connsiteY0" fmla="*/ 0 h 2916937"/>
                <a:gd name="connsiteX1" fmla="*/ 4284014 w 4389519"/>
                <a:gd name="connsiteY1" fmla="*/ 0 h 2916937"/>
                <a:gd name="connsiteX2" fmla="*/ 4335794 w 4389519"/>
                <a:gd name="connsiteY2" fmla="*/ 207911 h 2916937"/>
                <a:gd name="connsiteX3" fmla="*/ 4376420 w 4389519"/>
                <a:gd name="connsiteY3" fmla="*/ 1078865 h 2916937"/>
                <a:gd name="connsiteX4" fmla="*/ 4090147 w 4389519"/>
                <a:gd name="connsiteY4" fmla="*/ 1734728 h 2916937"/>
                <a:gd name="connsiteX5" fmla="*/ 3362552 w 4389519"/>
                <a:gd name="connsiteY5" fmla="*/ 2305097 h 2916937"/>
                <a:gd name="connsiteX6" fmla="*/ 3204152 w 4389519"/>
                <a:gd name="connsiteY6" fmla="*/ 2412521 h 2916937"/>
                <a:gd name="connsiteX7" fmla="*/ 1936072 w 4389519"/>
                <a:gd name="connsiteY7" fmla="*/ 2912360 h 2916937"/>
                <a:gd name="connsiteX8" fmla="*/ 421690 w 4389519"/>
                <a:gd name="connsiteY8" fmla="*/ 1787063 h 2916937"/>
                <a:gd name="connsiteX9" fmla="*/ 273167 w 4389519"/>
                <a:gd name="connsiteY9" fmla="*/ 1520080 h 2916937"/>
                <a:gd name="connsiteX10" fmla="*/ 4118 w 4389519"/>
                <a:gd name="connsiteY10" fmla="*/ 696338 h 2916937"/>
                <a:gd name="connsiteX11" fmla="*/ 175984 w 4389519"/>
                <a:gd name="connsiteY11" fmla="*/ 60381 h 291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9519" h="2916937">
                  <a:moveTo>
                    <a:pt x="208215" y="0"/>
                  </a:moveTo>
                  <a:lnTo>
                    <a:pt x="4284014" y="0"/>
                  </a:lnTo>
                  <a:lnTo>
                    <a:pt x="4335794" y="207911"/>
                  </a:lnTo>
                  <a:cubicBezTo>
                    <a:pt x="4388748" y="479686"/>
                    <a:pt x="4403109" y="773803"/>
                    <a:pt x="4376420" y="1078865"/>
                  </a:cubicBezTo>
                  <a:cubicBezTo>
                    <a:pt x="4353703" y="1338514"/>
                    <a:pt x="4265383" y="1540772"/>
                    <a:pt x="4090147" y="1734728"/>
                  </a:cubicBezTo>
                  <a:cubicBezTo>
                    <a:pt x="3906850" y="1937616"/>
                    <a:pt x="3642485" y="2116128"/>
                    <a:pt x="3362552" y="2305097"/>
                  </a:cubicBezTo>
                  <a:cubicBezTo>
                    <a:pt x="3310910" y="2339914"/>
                    <a:pt x="3257553" y="2375972"/>
                    <a:pt x="3204152" y="2412521"/>
                  </a:cubicBezTo>
                  <a:cubicBezTo>
                    <a:pt x="2726165" y="2739616"/>
                    <a:pt x="2379682" y="2951171"/>
                    <a:pt x="1936072" y="2912360"/>
                  </a:cubicBezTo>
                  <a:cubicBezTo>
                    <a:pt x="1260148" y="2853224"/>
                    <a:pt x="807225" y="2516700"/>
                    <a:pt x="421690" y="1787063"/>
                  </a:cubicBezTo>
                  <a:cubicBezTo>
                    <a:pt x="371240" y="1691563"/>
                    <a:pt x="321385" y="1604361"/>
                    <a:pt x="273167" y="1520080"/>
                  </a:cubicBezTo>
                  <a:cubicBezTo>
                    <a:pt x="73334" y="1170636"/>
                    <a:pt x="-21548" y="989700"/>
                    <a:pt x="4118" y="696338"/>
                  </a:cubicBezTo>
                  <a:cubicBezTo>
                    <a:pt x="23232" y="477870"/>
                    <a:pt x="80908" y="264786"/>
                    <a:pt x="175984" y="6038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8" name="Group 7">
            <a:extLst>
              <a:ext uri="{FF2B5EF4-FFF2-40B4-BE49-F238E27FC236}">
                <a16:creationId xmlns:a16="http://schemas.microsoft.com/office/drawing/2014/main" id="{03099122-D80B-4389-A1CF-52C635217F4B}"/>
              </a:ext>
            </a:extLst>
          </p:cNvPr>
          <p:cNvGrpSpPr/>
          <p:nvPr/>
        </p:nvGrpSpPr>
        <p:grpSpPr>
          <a:xfrm>
            <a:off x="8122942" y="0"/>
            <a:ext cx="4069058" cy="3547008"/>
            <a:chOff x="8122942" y="0"/>
            <a:chExt cx="4069058" cy="3547008"/>
          </a:xfrm>
        </p:grpSpPr>
        <p:sp>
          <p:nvSpPr>
            <p:cNvPr id="54" name="Freeform: Shape 53">
              <a:extLst>
                <a:ext uri="{FF2B5EF4-FFF2-40B4-BE49-F238E27FC236}">
                  <a16:creationId xmlns:a16="http://schemas.microsoft.com/office/drawing/2014/main" id="{CA535D59-CDAA-4AA9-84AC-A6142E857FE2}"/>
                </a:ext>
              </a:extLst>
            </p:cNvPr>
            <p:cNvSpPr/>
            <p:nvPr/>
          </p:nvSpPr>
          <p:spPr>
            <a:xfrm>
              <a:off x="8122942" y="0"/>
              <a:ext cx="4069058" cy="3547008"/>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5" name="Freeform: Shape 54">
              <a:extLst>
                <a:ext uri="{FF2B5EF4-FFF2-40B4-BE49-F238E27FC236}">
                  <a16:creationId xmlns:a16="http://schemas.microsoft.com/office/drawing/2014/main" id="{CD6948CC-6D51-4092-887C-B0664DC102C7}"/>
                </a:ext>
              </a:extLst>
            </p:cNvPr>
            <p:cNvSpPr/>
            <p:nvPr/>
          </p:nvSpPr>
          <p:spPr>
            <a:xfrm flipH="1">
              <a:off x="8319994" y="0"/>
              <a:ext cx="3872006" cy="3321595"/>
            </a:xfrm>
            <a:custGeom>
              <a:avLst/>
              <a:gdLst>
                <a:gd name="connsiteX0" fmla="*/ 3466434 w 3872006"/>
                <a:gd name="connsiteY0" fmla="*/ 0 h 3321595"/>
                <a:gd name="connsiteX1" fmla="*/ 65800 w 3872006"/>
                <a:gd name="connsiteY1" fmla="*/ 0 h 3321595"/>
                <a:gd name="connsiteX2" fmla="*/ 0 w 3872006"/>
                <a:gd name="connsiteY2" fmla="*/ 59511 h 3321595"/>
                <a:gd name="connsiteX3" fmla="*/ 0 w 3872006"/>
                <a:gd name="connsiteY3" fmla="*/ 2518435 h 3321595"/>
                <a:gd name="connsiteX4" fmla="*/ 80122 w 3872006"/>
                <a:gd name="connsiteY4" fmla="*/ 2618704 h 3321595"/>
                <a:gd name="connsiteX5" fmla="*/ 1549501 w 3872006"/>
                <a:gd name="connsiteY5" fmla="*/ 3321595 h 3321595"/>
                <a:gd name="connsiteX6" fmla="*/ 2796711 w 3872006"/>
                <a:gd name="connsiteY6" fmla="*/ 2749441 h 3321595"/>
                <a:gd name="connsiteX7" fmla="*/ 2948494 w 3872006"/>
                <a:gd name="connsiteY7" fmla="*/ 2635829 h 3321595"/>
                <a:gd name="connsiteX8" fmla="*/ 3638840 w 3872006"/>
                <a:gd name="connsiteY8" fmla="*/ 2041901 h 3321595"/>
                <a:gd name="connsiteX9" fmla="*/ 3872006 w 3872006"/>
                <a:gd name="connsiteY9" fmla="*/ 1404055 h 3321595"/>
                <a:gd name="connsiteX10" fmla="*/ 3467973 w 3872006"/>
                <a:gd name="connsiteY10"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2006" h="3321595">
                  <a:moveTo>
                    <a:pt x="3466434" y="0"/>
                  </a:moveTo>
                  <a:lnTo>
                    <a:pt x="65800" y="0"/>
                  </a:lnTo>
                  <a:lnTo>
                    <a:pt x="0" y="59511"/>
                  </a:lnTo>
                  <a:lnTo>
                    <a:pt x="0" y="2518435"/>
                  </a:lnTo>
                  <a:lnTo>
                    <a:pt x="80122" y="2618704"/>
                  </a:lnTo>
                  <a:cubicBezTo>
                    <a:pt x="490323" y="3108658"/>
                    <a:pt x="942414" y="3321595"/>
                    <a:pt x="1549501" y="3321595"/>
                  </a:cubicBezTo>
                  <a:cubicBezTo>
                    <a:pt x="2004852" y="3321595"/>
                    <a:pt x="2338950" y="3095023"/>
                    <a:pt x="2796711" y="2749441"/>
                  </a:cubicBezTo>
                  <a:cubicBezTo>
                    <a:pt x="2847850" y="2710827"/>
                    <a:pt x="2898991" y="2672676"/>
                    <a:pt x="2948494" y="2635829"/>
                  </a:cubicBezTo>
                  <a:cubicBezTo>
                    <a:pt x="3216812" y="2435869"/>
                    <a:pt x="3470203" y="2246981"/>
                    <a:pt x="3638840" y="2041901"/>
                  </a:cubicBezTo>
                  <a:cubicBezTo>
                    <a:pt x="3800062" y="1845849"/>
                    <a:pt x="3872006" y="1649145"/>
                    <a:pt x="3872006" y="1404055"/>
                  </a:cubicBezTo>
                  <a:cubicBezTo>
                    <a:pt x="3872006" y="866538"/>
                    <a:pt x="3729694" y="376466"/>
                    <a:pt x="346797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6" name="Freeform: Shape 55">
              <a:extLst>
                <a:ext uri="{FF2B5EF4-FFF2-40B4-BE49-F238E27FC236}">
                  <a16:creationId xmlns:a16="http://schemas.microsoft.com/office/drawing/2014/main" id="{F5F9FD94-99CC-42AD-8E66-CF99E8FD5A94}"/>
                </a:ext>
              </a:extLst>
            </p:cNvPr>
            <p:cNvSpPr/>
            <p:nvPr/>
          </p:nvSpPr>
          <p:spPr>
            <a:xfrm flipH="1">
              <a:off x="8729240" y="9274"/>
              <a:ext cx="3462454" cy="3010961"/>
            </a:xfrm>
            <a:custGeom>
              <a:avLst/>
              <a:gdLst>
                <a:gd name="connsiteX0" fmla="*/ 2953507 w 3462454"/>
                <a:gd name="connsiteY0" fmla="*/ 0 h 3010961"/>
                <a:gd name="connsiteX1" fmla="*/ 477652 w 3462454"/>
                <a:gd name="connsiteY1" fmla="*/ 0 h 3010961"/>
                <a:gd name="connsiteX2" fmla="*/ 327396 w 3462454"/>
                <a:gd name="connsiteY2" fmla="*/ 113681 h 3010961"/>
                <a:gd name="connsiteX3" fmla="*/ 46554 w 3462454"/>
                <a:gd name="connsiteY3" fmla="*/ 391785 h 3010961"/>
                <a:gd name="connsiteX4" fmla="*/ 0 w 3462454"/>
                <a:gd name="connsiteY4" fmla="*/ 453516 h 3010961"/>
                <a:gd name="connsiteX5" fmla="*/ 0 w 3462454"/>
                <a:gd name="connsiteY5" fmla="*/ 2083461 h 3010961"/>
                <a:gd name="connsiteX6" fmla="*/ 26382 w 3462454"/>
                <a:gd name="connsiteY6" fmla="*/ 2118637 h 3010961"/>
                <a:gd name="connsiteX7" fmla="*/ 101620 w 3462454"/>
                <a:gd name="connsiteY7" fmla="*/ 2222744 h 3010961"/>
                <a:gd name="connsiteX8" fmla="*/ 1494064 w 3462454"/>
                <a:gd name="connsiteY8" fmla="*/ 3010961 h 3010961"/>
                <a:gd name="connsiteX9" fmla="*/ 2551110 w 3462454"/>
                <a:gd name="connsiteY9" fmla="*/ 2526044 h 3010961"/>
                <a:gd name="connsiteX10" fmla="*/ 2679751 w 3462454"/>
                <a:gd name="connsiteY10" fmla="*/ 2429754 h 3010961"/>
                <a:gd name="connsiteX11" fmla="*/ 3264840 w 3462454"/>
                <a:gd name="connsiteY11" fmla="*/ 1926383 h 3010961"/>
                <a:gd name="connsiteX12" fmla="*/ 3462454 w 3462454"/>
                <a:gd name="connsiteY12" fmla="*/ 1385790 h 3010961"/>
                <a:gd name="connsiteX13" fmla="*/ 3018820 w 3462454"/>
                <a:gd name="connsiteY13" fmla="*/ 67626 h 301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2454" h="3010961">
                  <a:moveTo>
                    <a:pt x="2953507" y="0"/>
                  </a:moveTo>
                  <a:lnTo>
                    <a:pt x="477652" y="0"/>
                  </a:lnTo>
                  <a:lnTo>
                    <a:pt x="327396" y="113681"/>
                  </a:lnTo>
                  <a:cubicBezTo>
                    <a:pt x="222344" y="200626"/>
                    <a:pt x="128536" y="293564"/>
                    <a:pt x="46554" y="391785"/>
                  </a:cubicBezTo>
                  <a:lnTo>
                    <a:pt x="0" y="453516"/>
                  </a:lnTo>
                  <a:lnTo>
                    <a:pt x="0" y="2083461"/>
                  </a:lnTo>
                  <a:lnTo>
                    <a:pt x="26382" y="2118637"/>
                  </a:lnTo>
                  <a:cubicBezTo>
                    <a:pt x="51135" y="2152065"/>
                    <a:pt x="76235" y="2186586"/>
                    <a:pt x="101620" y="2222744"/>
                  </a:cubicBezTo>
                  <a:cubicBezTo>
                    <a:pt x="489585" y="2775245"/>
                    <a:pt x="906035" y="3010961"/>
                    <a:pt x="1494064" y="3010961"/>
                  </a:cubicBezTo>
                  <a:cubicBezTo>
                    <a:pt x="1879987" y="3010961"/>
                    <a:pt x="2163144" y="2818935"/>
                    <a:pt x="2551110" y="2526044"/>
                  </a:cubicBezTo>
                  <a:cubicBezTo>
                    <a:pt x="2594452" y="2493317"/>
                    <a:pt x="2637795" y="2460984"/>
                    <a:pt x="2679751" y="2429754"/>
                  </a:cubicBezTo>
                  <a:cubicBezTo>
                    <a:pt x="2907158" y="2260282"/>
                    <a:pt x="3121914" y="2100194"/>
                    <a:pt x="3264840" y="1926383"/>
                  </a:cubicBezTo>
                  <a:cubicBezTo>
                    <a:pt x="3401480" y="1760224"/>
                    <a:pt x="3462454" y="1593511"/>
                    <a:pt x="3462454" y="1385790"/>
                  </a:cubicBezTo>
                  <a:cubicBezTo>
                    <a:pt x="3462454" y="865148"/>
                    <a:pt x="3304918" y="397028"/>
                    <a:pt x="3018820" y="67626"/>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7" name="Freeform: Shape 56">
              <a:extLst>
                <a:ext uri="{FF2B5EF4-FFF2-40B4-BE49-F238E27FC236}">
                  <a16:creationId xmlns:a16="http://schemas.microsoft.com/office/drawing/2014/main" id="{F47D3E70-A759-410D-B5DB-855218E138C3}"/>
                </a:ext>
              </a:extLst>
            </p:cNvPr>
            <p:cNvSpPr/>
            <p:nvPr/>
          </p:nvSpPr>
          <p:spPr>
            <a:xfrm flipH="1">
              <a:off x="8243247" y="9274"/>
              <a:ext cx="3948447" cy="3411460"/>
            </a:xfrm>
            <a:custGeom>
              <a:avLst/>
              <a:gdLst>
                <a:gd name="connsiteX0" fmla="*/ 3564894 w 3904481"/>
                <a:gd name="connsiteY0" fmla="*/ 0 h 3411460"/>
                <a:gd name="connsiteX1" fmla="*/ 0 w 3904481"/>
                <a:gd name="connsiteY1" fmla="*/ 0 h 3411460"/>
                <a:gd name="connsiteX2" fmla="*/ 0 w 3904481"/>
                <a:gd name="connsiteY2" fmla="*/ 2659993 h 3411460"/>
                <a:gd name="connsiteX3" fmla="*/ 1876 w 3904481"/>
                <a:gd name="connsiteY3" fmla="*/ 2662425 h 3411460"/>
                <a:gd name="connsiteX4" fmla="*/ 1514161 w 3904481"/>
                <a:gd name="connsiteY4" fmla="*/ 3411460 h 3411460"/>
                <a:gd name="connsiteX5" fmla="*/ 2797788 w 3904481"/>
                <a:gd name="connsiteY5" fmla="*/ 2801744 h 3411460"/>
                <a:gd name="connsiteX6" fmla="*/ 2954004 w 3904481"/>
                <a:gd name="connsiteY6" fmla="*/ 2680673 h 3411460"/>
                <a:gd name="connsiteX7" fmla="*/ 3664508 w 3904481"/>
                <a:gd name="connsiteY7" fmla="*/ 2047754 h 3411460"/>
                <a:gd name="connsiteX8" fmla="*/ 3904481 w 3904481"/>
                <a:gd name="connsiteY8" fmla="*/ 1368033 h 3411460"/>
                <a:gd name="connsiteX9" fmla="*/ 3596499 w 3904481"/>
                <a:gd name="connsiteY9" fmla="*/ 52268 h 341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4481" h="3411460">
                  <a:moveTo>
                    <a:pt x="3564894" y="0"/>
                  </a:moveTo>
                  <a:lnTo>
                    <a:pt x="0" y="0"/>
                  </a:lnTo>
                  <a:lnTo>
                    <a:pt x="0" y="2659993"/>
                  </a:lnTo>
                  <a:lnTo>
                    <a:pt x="1876" y="2662425"/>
                  </a:lnTo>
                  <a:cubicBezTo>
                    <a:pt x="424055" y="3184544"/>
                    <a:pt x="889346" y="3411460"/>
                    <a:pt x="1514161" y="3411460"/>
                  </a:cubicBezTo>
                  <a:cubicBezTo>
                    <a:pt x="1982808" y="3411460"/>
                    <a:pt x="2326661" y="3170014"/>
                    <a:pt x="2797788" y="2801744"/>
                  </a:cubicBezTo>
                  <a:cubicBezTo>
                    <a:pt x="2850420" y="2760595"/>
                    <a:pt x="2903054" y="2719940"/>
                    <a:pt x="2954004" y="2680673"/>
                  </a:cubicBezTo>
                  <a:cubicBezTo>
                    <a:pt x="3230156" y="2467586"/>
                    <a:pt x="3490946" y="2266297"/>
                    <a:pt x="3664508" y="2047754"/>
                  </a:cubicBezTo>
                  <a:cubicBezTo>
                    <a:pt x="3830437" y="1838832"/>
                    <a:pt x="3904481" y="1629214"/>
                    <a:pt x="3904481" y="1368033"/>
                  </a:cubicBezTo>
                  <a:cubicBezTo>
                    <a:pt x="3904481" y="877057"/>
                    <a:pt x="3796872" y="423228"/>
                    <a:pt x="3596499" y="52268"/>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90302A25-2D4F-4AD5-B0E9-C12184C3599E}"/>
              </a:ext>
            </a:extLst>
          </p:cNvPr>
          <p:cNvGrpSpPr/>
          <p:nvPr/>
        </p:nvGrpSpPr>
        <p:grpSpPr>
          <a:xfrm>
            <a:off x="-1" y="1355238"/>
            <a:ext cx="4381339" cy="5510713"/>
            <a:chOff x="0" y="1347287"/>
            <a:chExt cx="4259808" cy="5510713"/>
          </a:xfrm>
        </p:grpSpPr>
        <p:sp>
          <p:nvSpPr>
            <p:cNvPr id="59" name="Freeform: Shape 58">
              <a:extLst>
                <a:ext uri="{FF2B5EF4-FFF2-40B4-BE49-F238E27FC236}">
                  <a16:creationId xmlns:a16="http://schemas.microsoft.com/office/drawing/2014/main" id="{E227AF03-773A-4B1E-8FED-67198038E60D}"/>
                </a:ext>
              </a:extLst>
            </p:cNvPr>
            <p:cNvSpPr/>
            <p:nvPr/>
          </p:nvSpPr>
          <p:spPr>
            <a:xfrm>
              <a:off x="0" y="1676545"/>
              <a:ext cx="4174269" cy="5181455"/>
            </a:xfrm>
            <a:custGeom>
              <a:avLst/>
              <a:gdLst>
                <a:gd name="connsiteX0" fmla="*/ 1155130 w 4174269"/>
                <a:gd name="connsiteY0" fmla="*/ 990 h 5181455"/>
                <a:gd name="connsiteX1" fmla="*/ 2396955 w 4174269"/>
                <a:gd name="connsiteY1" fmla="*/ 367328 h 5181455"/>
                <a:gd name="connsiteX2" fmla="*/ 3827960 w 4174269"/>
                <a:gd name="connsiteY2" fmla="*/ 4749328 h 5181455"/>
                <a:gd name="connsiteX3" fmla="*/ 3561502 w 4174269"/>
                <a:gd name="connsiteY3" fmla="*/ 5090948 h 5181455"/>
                <a:gd name="connsiteX4" fmla="*/ 3452726 w 4174269"/>
                <a:gd name="connsiteY4" fmla="*/ 5181455 h 5181455"/>
                <a:gd name="connsiteX5" fmla="*/ 0 w 4174269"/>
                <a:gd name="connsiteY5" fmla="*/ 5181455 h 5181455"/>
                <a:gd name="connsiteX6" fmla="*/ 0 w 4174269"/>
                <a:gd name="connsiteY6" fmla="*/ 251605 h 5181455"/>
                <a:gd name="connsiteX7" fmla="*/ 157396 w 4174269"/>
                <a:gd name="connsiteY7" fmla="*/ 182600 h 5181455"/>
                <a:gd name="connsiteX8" fmla="*/ 1155130 w 4174269"/>
                <a:gd name="connsiteY8" fmla="*/ 990 h 518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269" h="5181455">
                  <a:moveTo>
                    <a:pt x="1155130" y="990"/>
                  </a:moveTo>
                  <a:cubicBezTo>
                    <a:pt x="1564667" y="12730"/>
                    <a:pt x="1984593" y="129250"/>
                    <a:pt x="2396955" y="367328"/>
                  </a:cubicBezTo>
                  <a:cubicBezTo>
                    <a:pt x="3871760" y="1218807"/>
                    <a:pt x="4678347" y="3276416"/>
                    <a:pt x="3827960" y="4749328"/>
                  </a:cubicBezTo>
                  <a:cubicBezTo>
                    <a:pt x="3748235" y="4887417"/>
                    <a:pt x="3658928" y="4998272"/>
                    <a:pt x="3561502" y="5090948"/>
                  </a:cubicBezTo>
                  <a:lnTo>
                    <a:pt x="3452726" y="5181455"/>
                  </a:lnTo>
                  <a:lnTo>
                    <a:pt x="0" y="5181455"/>
                  </a:lnTo>
                  <a:lnTo>
                    <a:pt x="0" y="251605"/>
                  </a:lnTo>
                  <a:lnTo>
                    <a:pt x="157396" y="182600"/>
                  </a:lnTo>
                  <a:cubicBezTo>
                    <a:pt x="475610" y="54980"/>
                    <a:pt x="811718" y="-8854"/>
                    <a:pt x="1155130" y="99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0" name="Freeform: Shape 59">
              <a:extLst>
                <a:ext uri="{FF2B5EF4-FFF2-40B4-BE49-F238E27FC236}">
                  <a16:creationId xmlns:a16="http://schemas.microsoft.com/office/drawing/2014/main" id="{D6FE8FAD-8A4A-49E1-AFAF-A074482295A9}"/>
                </a:ext>
              </a:extLst>
            </p:cNvPr>
            <p:cNvSpPr/>
            <p:nvPr/>
          </p:nvSpPr>
          <p:spPr>
            <a:xfrm>
              <a:off x="0" y="1347287"/>
              <a:ext cx="4259808" cy="5510713"/>
            </a:xfrm>
            <a:custGeom>
              <a:avLst/>
              <a:gdLst>
                <a:gd name="connsiteX0" fmla="*/ 948905 w 4259808"/>
                <a:gd name="connsiteY0" fmla="*/ 1556 h 5510713"/>
                <a:gd name="connsiteX1" fmla="*/ 2304106 w 4259808"/>
                <a:gd name="connsiteY1" fmla="*/ 405867 h 5510713"/>
                <a:gd name="connsiteX2" fmla="*/ 3890982 w 4259808"/>
                <a:gd name="connsiteY2" fmla="*/ 5156588 h 5510713"/>
                <a:gd name="connsiteX3" fmla="*/ 3680329 w 4259808"/>
                <a:gd name="connsiteY3" fmla="*/ 5445948 h 5510713"/>
                <a:gd name="connsiteX4" fmla="*/ 3616504 w 4259808"/>
                <a:gd name="connsiteY4" fmla="*/ 5510713 h 5510713"/>
                <a:gd name="connsiteX5" fmla="*/ 0 w 4259808"/>
                <a:gd name="connsiteY5" fmla="*/ 5510713 h 5510713"/>
                <a:gd name="connsiteX6" fmla="*/ 0 w 4259808"/>
                <a:gd name="connsiteY6" fmla="*/ 144797 h 5510713"/>
                <a:gd name="connsiteX7" fmla="*/ 164164 w 4259808"/>
                <a:gd name="connsiteY7" fmla="*/ 92266 h 5510713"/>
                <a:gd name="connsiteX8" fmla="*/ 948905 w 4259808"/>
                <a:gd name="connsiteY8" fmla="*/ 1556 h 551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808" h="5510713">
                  <a:moveTo>
                    <a:pt x="948905" y="1556"/>
                  </a:moveTo>
                  <a:cubicBezTo>
                    <a:pt x="1395136" y="16867"/>
                    <a:pt x="1853354" y="145625"/>
                    <a:pt x="2304106" y="405867"/>
                  </a:cubicBezTo>
                  <a:cubicBezTo>
                    <a:pt x="3916211" y="1336616"/>
                    <a:pt x="4808028" y="3568218"/>
                    <a:pt x="3890982" y="5156588"/>
                  </a:cubicBezTo>
                  <a:cubicBezTo>
                    <a:pt x="3826502" y="5268272"/>
                    <a:pt x="3756052" y="5363347"/>
                    <a:pt x="3680329" y="5445948"/>
                  </a:cubicBezTo>
                  <a:lnTo>
                    <a:pt x="3616504" y="5510713"/>
                  </a:lnTo>
                  <a:lnTo>
                    <a:pt x="0" y="5510713"/>
                  </a:lnTo>
                  <a:lnTo>
                    <a:pt x="0" y="144797"/>
                  </a:lnTo>
                  <a:lnTo>
                    <a:pt x="164164" y="92266"/>
                  </a:lnTo>
                  <a:cubicBezTo>
                    <a:pt x="418657" y="23914"/>
                    <a:pt x="681631" y="-7614"/>
                    <a:pt x="948905" y="1556"/>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1" name="Freeform: Shape 60">
              <a:extLst>
                <a:ext uri="{FF2B5EF4-FFF2-40B4-BE49-F238E27FC236}">
                  <a16:creationId xmlns:a16="http://schemas.microsoft.com/office/drawing/2014/main" id="{0A7C4DFB-FDFD-4F28-8B00-287EB75C79EB}"/>
                </a:ext>
              </a:extLst>
            </p:cNvPr>
            <p:cNvSpPr/>
            <p:nvPr/>
          </p:nvSpPr>
          <p:spPr>
            <a:xfrm>
              <a:off x="0" y="1592806"/>
              <a:ext cx="4029221" cy="5265194"/>
            </a:xfrm>
            <a:custGeom>
              <a:avLst/>
              <a:gdLst>
                <a:gd name="connsiteX0" fmla="*/ 812878 w 4029221"/>
                <a:gd name="connsiteY0" fmla="*/ 840 h 5265194"/>
                <a:gd name="connsiteX1" fmla="*/ 960980 w 4029221"/>
                <a:gd name="connsiteY1" fmla="*/ 1442 h 5265194"/>
                <a:gd name="connsiteX2" fmla="*/ 2216856 w 4029221"/>
                <a:gd name="connsiteY2" fmla="*/ 376120 h 5265194"/>
                <a:gd name="connsiteX3" fmla="*/ 3687427 w 4029221"/>
                <a:gd name="connsiteY3" fmla="*/ 4778650 h 5265194"/>
                <a:gd name="connsiteX4" fmla="*/ 3267677 w 4029221"/>
                <a:gd name="connsiteY4" fmla="*/ 5245601 h 5265194"/>
                <a:gd name="connsiteX5" fmla="*/ 3237167 w 4029221"/>
                <a:gd name="connsiteY5" fmla="*/ 5265194 h 5265194"/>
                <a:gd name="connsiteX6" fmla="*/ 0 w 4029221"/>
                <a:gd name="connsiteY6" fmla="*/ 5265194 h 5265194"/>
                <a:gd name="connsiteX7" fmla="*/ 0 w 4029221"/>
                <a:gd name="connsiteY7" fmla="*/ 162790 h 5265194"/>
                <a:gd name="connsiteX8" fmla="*/ 58408 w 4029221"/>
                <a:gd name="connsiteY8" fmla="*/ 139352 h 5265194"/>
                <a:gd name="connsiteX9" fmla="*/ 812878 w 4029221"/>
                <a:gd name="connsiteY9" fmla="*/ 840 h 526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29221" h="5265194">
                  <a:moveTo>
                    <a:pt x="812878" y="840"/>
                  </a:moveTo>
                  <a:cubicBezTo>
                    <a:pt x="862065" y="-449"/>
                    <a:pt x="911443" y="-258"/>
                    <a:pt x="960980" y="1442"/>
                  </a:cubicBezTo>
                  <a:cubicBezTo>
                    <a:pt x="1374507" y="15631"/>
                    <a:pt x="1799140" y="134952"/>
                    <a:pt x="2216856" y="376120"/>
                  </a:cubicBezTo>
                  <a:cubicBezTo>
                    <a:pt x="3710806" y="1238652"/>
                    <a:pt x="4537261" y="3306696"/>
                    <a:pt x="3687427" y="4778650"/>
                  </a:cubicBezTo>
                  <a:cubicBezTo>
                    <a:pt x="3567917" y="4985647"/>
                    <a:pt x="3426282" y="5131074"/>
                    <a:pt x="3267677" y="5245601"/>
                  </a:cubicBezTo>
                  <a:lnTo>
                    <a:pt x="3237167" y="5265194"/>
                  </a:lnTo>
                  <a:lnTo>
                    <a:pt x="0" y="5265194"/>
                  </a:lnTo>
                  <a:lnTo>
                    <a:pt x="0" y="162790"/>
                  </a:lnTo>
                  <a:lnTo>
                    <a:pt x="58408" y="139352"/>
                  </a:lnTo>
                  <a:cubicBezTo>
                    <a:pt x="301661" y="55163"/>
                    <a:pt x="554646" y="7607"/>
                    <a:pt x="812878" y="840"/>
                  </a:cubicBezTo>
                  <a:close/>
                </a:path>
              </a:pathLst>
            </a:custGeom>
            <a:no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2" name="Freeform: Shape 61">
              <a:extLst>
                <a:ext uri="{FF2B5EF4-FFF2-40B4-BE49-F238E27FC236}">
                  <a16:creationId xmlns:a16="http://schemas.microsoft.com/office/drawing/2014/main" id="{B6E867DF-0B62-429A-A554-CBE585048439}"/>
                </a:ext>
              </a:extLst>
            </p:cNvPr>
            <p:cNvSpPr/>
            <p:nvPr/>
          </p:nvSpPr>
          <p:spPr>
            <a:xfrm>
              <a:off x="0" y="2147333"/>
              <a:ext cx="3702048" cy="4710667"/>
            </a:xfrm>
            <a:custGeom>
              <a:avLst/>
              <a:gdLst>
                <a:gd name="connsiteX0" fmla="*/ 1057511 w 3702048"/>
                <a:gd name="connsiteY0" fmla="*/ 1243 h 4710667"/>
                <a:gd name="connsiteX1" fmla="*/ 2139959 w 3702048"/>
                <a:gd name="connsiteY1" fmla="*/ 324180 h 4710667"/>
                <a:gd name="connsiteX2" fmla="*/ 3407455 w 3702048"/>
                <a:gd name="connsiteY2" fmla="*/ 4118750 h 4710667"/>
                <a:gd name="connsiteX3" fmla="*/ 2754080 w 3702048"/>
                <a:gd name="connsiteY3" fmla="*/ 4690965 h 4710667"/>
                <a:gd name="connsiteX4" fmla="*/ 2711405 w 3702048"/>
                <a:gd name="connsiteY4" fmla="*/ 4710667 h 4710667"/>
                <a:gd name="connsiteX5" fmla="*/ 0 w 3702048"/>
                <a:gd name="connsiteY5" fmla="*/ 4710667 h 4710667"/>
                <a:gd name="connsiteX6" fmla="*/ 0 w 3702048"/>
                <a:gd name="connsiteY6" fmla="*/ 239601 h 4710667"/>
                <a:gd name="connsiteX7" fmla="*/ 72857 w 3702048"/>
                <a:gd name="connsiteY7" fmla="*/ 203063 h 4710667"/>
                <a:gd name="connsiteX8" fmla="*/ 1057511 w 3702048"/>
                <a:gd name="connsiteY8" fmla="*/ 1243 h 47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2048" h="4710667">
                  <a:moveTo>
                    <a:pt x="1057511" y="1243"/>
                  </a:moveTo>
                  <a:cubicBezTo>
                    <a:pt x="1413932" y="13473"/>
                    <a:pt x="1779927" y="116316"/>
                    <a:pt x="2139959" y="324180"/>
                  </a:cubicBezTo>
                  <a:cubicBezTo>
                    <a:pt x="3427605" y="1067603"/>
                    <a:pt x="4139931" y="2850064"/>
                    <a:pt x="3407455" y="4118750"/>
                  </a:cubicBezTo>
                  <a:cubicBezTo>
                    <a:pt x="3235777" y="4416105"/>
                    <a:pt x="3011128" y="4566048"/>
                    <a:pt x="2754080" y="4690965"/>
                  </a:cubicBezTo>
                  <a:lnTo>
                    <a:pt x="2711405" y="4710667"/>
                  </a:lnTo>
                  <a:lnTo>
                    <a:pt x="0" y="4710667"/>
                  </a:lnTo>
                  <a:lnTo>
                    <a:pt x="0" y="239601"/>
                  </a:lnTo>
                  <a:lnTo>
                    <a:pt x="72857" y="203063"/>
                  </a:lnTo>
                  <a:cubicBezTo>
                    <a:pt x="383165" y="61024"/>
                    <a:pt x="715942" y="-10476"/>
                    <a:pt x="1057511" y="1243"/>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2" name="Title 1"/>
          <p:cNvSpPr>
            <a:spLocks noGrp="1"/>
          </p:cNvSpPr>
          <p:nvPr>
            <p:ph type="title"/>
          </p:nvPr>
        </p:nvSpPr>
        <p:spPr>
          <a:xfrm>
            <a:off x="4654296" y="3420734"/>
            <a:ext cx="6665976" cy="2129674"/>
          </a:xfrm>
        </p:spPr>
        <p:txBody>
          <a:bodyPr anchor="b">
            <a:noAutofit/>
          </a:bodyPr>
          <a:lstStyle>
            <a:lvl1pPr algn="l">
              <a:lnSpc>
                <a:spcPct val="110000"/>
              </a:lnSpc>
              <a:defRPr sz="4800" cap="none" baseline="0">
                <a:solidFill>
                  <a:schemeClr val="tx1">
                    <a:lumMod val="75000"/>
                    <a:lumOff val="25000"/>
                  </a:schemeClr>
                </a:solidFill>
              </a:defRPr>
            </a:lvl1pPr>
          </a:lstStyle>
          <a:p>
            <a:r>
              <a:rPr lang="en-US"/>
              <a:t>Click to edit Master title style</a:t>
            </a:r>
            <a:endParaRPr lang="en-US" dirty="0"/>
          </a:p>
        </p:txBody>
      </p:sp>
      <p:sp>
        <p:nvSpPr>
          <p:cNvPr id="23" name="Footer Placeholder 22">
            <a:extLst>
              <a:ext uri="{FF2B5EF4-FFF2-40B4-BE49-F238E27FC236}">
                <a16:creationId xmlns:a16="http://schemas.microsoft.com/office/drawing/2014/main" id="{E197B67B-BA44-4D2A-B31D-35A89323C4B1}"/>
              </a:ext>
            </a:extLst>
          </p:cNvPr>
          <p:cNvSpPr>
            <a:spLocks noGrp="1"/>
          </p:cNvSpPr>
          <p:nvPr>
            <p:ph type="ftr" sz="quarter" idx="11"/>
          </p:nvPr>
        </p:nvSpPr>
        <p:spPr>
          <a:xfrm>
            <a:off x="4654296" y="6170490"/>
            <a:ext cx="5713314" cy="457200"/>
          </a:xfrm>
        </p:spPr>
        <p:txBody>
          <a:bodyPr/>
          <a:lstStyle/>
          <a:p>
            <a:pPr algn="ctr"/>
            <a:r>
              <a:rPr lang="en-US"/>
              <a:t>Presentation Title</a:t>
            </a:r>
            <a:endParaRPr lang="en-US" dirty="0"/>
          </a:p>
        </p:txBody>
      </p:sp>
      <p:sp>
        <p:nvSpPr>
          <p:cNvPr id="27" name="Slide Number Placeholder 26">
            <a:extLst>
              <a:ext uri="{FF2B5EF4-FFF2-40B4-BE49-F238E27FC236}">
                <a16:creationId xmlns:a16="http://schemas.microsoft.com/office/drawing/2014/main" id="{1D718595-24D3-4517-A62E-C1F493407AAE}"/>
              </a:ext>
            </a:extLst>
          </p:cNvPr>
          <p:cNvSpPr>
            <a:spLocks noGrp="1"/>
          </p:cNvSpPr>
          <p:nvPr>
            <p:ph type="sldNum" sz="quarter" idx="12"/>
          </p:nvPr>
        </p:nvSpPr>
        <p:spPr/>
        <p:txBody>
          <a:bodyPr/>
          <a:lstStyle/>
          <a:p>
            <a:fld id="{FAEF9944-A4F6-4C59-AEBD-678D6480B8EA}" type="slidenum">
              <a:rPr lang="en-US" smtClean="0"/>
              <a:pPr/>
              <a:t>‹#›</a:t>
            </a:fld>
            <a:endParaRPr lang="en-US" dirty="0"/>
          </a:p>
        </p:txBody>
      </p:sp>
      <p:sp>
        <p:nvSpPr>
          <p:cNvPr id="3" name="Text Placeholder 2"/>
          <p:cNvSpPr>
            <a:spLocks noGrp="1"/>
          </p:cNvSpPr>
          <p:nvPr>
            <p:ph type="body" idx="1"/>
          </p:nvPr>
        </p:nvSpPr>
        <p:spPr>
          <a:xfrm>
            <a:off x="4654295" y="5550408"/>
            <a:ext cx="6665975" cy="512064"/>
          </a:xfrm>
        </p:spPr>
        <p:txBody>
          <a:bodyPr>
            <a:normAutofit/>
          </a:bodyPr>
          <a:lstStyle>
            <a:lvl1pPr marL="0" indent="0" algn="l">
              <a:lnSpc>
                <a:spcPct val="130000"/>
              </a:lnSpc>
              <a:spcBef>
                <a:spcPts val="0"/>
              </a:spcBef>
              <a:buNone/>
              <a:defRPr sz="200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Date Placeholder 17">
            <a:extLst>
              <a:ext uri="{FF2B5EF4-FFF2-40B4-BE49-F238E27FC236}">
                <a16:creationId xmlns:a16="http://schemas.microsoft.com/office/drawing/2014/main" id="{3C6217BB-A228-414D-92D9-E1D1EFEB8BE6}"/>
              </a:ext>
            </a:extLst>
          </p:cNvPr>
          <p:cNvSpPr>
            <a:spLocks noGrp="1"/>
          </p:cNvSpPr>
          <p:nvPr>
            <p:ph type="dt" sz="half" idx="10"/>
          </p:nvPr>
        </p:nvSpPr>
        <p:spPr>
          <a:xfrm>
            <a:off x="640080" y="6170491"/>
            <a:ext cx="2840083" cy="457200"/>
          </a:xfrm>
        </p:spPr>
        <p:txBody>
          <a:bodyPr/>
          <a:lstStyle>
            <a:lvl1pPr algn="l">
              <a:defRPr/>
            </a:lvl1pPr>
          </a:lstStyle>
          <a:p>
            <a:r>
              <a:rPr lang="en-US"/>
              <a:t>2/3/20XX</a:t>
            </a:r>
            <a:endParaRPr lang="en-US" dirty="0"/>
          </a:p>
        </p:txBody>
      </p:sp>
    </p:spTree>
    <p:extLst>
      <p:ext uri="{BB962C8B-B14F-4D97-AF65-F5344CB8AC3E}">
        <p14:creationId xmlns:p14="http://schemas.microsoft.com/office/powerpoint/2010/main" val="658795538"/>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2024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3029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C1D6427-F07F-4D50-B151-455100AF70FF}"/>
              </a:ext>
            </a:extLst>
          </p:cNvPr>
          <p:cNvSpPr>
            <a:spLocks noGrp="1"/>
          </p:cNvSpPr>
          <p:nvPr>
            <p:ph type="dt" sz="half" idx="10"/>
          </p:nvPr>
        </p:nvSpPr>
        <p:spPr/>
        <p:txBody>
          <a:bodyPr/>
          <a:lstStyle/>
          <a:p>
            <a:r>
              <a:rPr lang="en-US"/>
              <a:t>2/3/20XX</a:t>
            </a:r>
            <a:endParaRPr lang="en-US" dirty="0"/>
          </a:p>
        </p:txBody>
      </p:sp>
      <p:sp>
        <p:nvSpPr>
          <p:cNvPr id="9" name="Footer Placeholder 8">
            <a:extLst>
              <a:ext uri="{FF2B5EF4-FFF2-40B4-BE49-F238E27FC236}">
                <a16:creationId xmlns:a16="http://schemas.microsoft.com/office/drawing/2014/main" id="{479EFBB2-C5E0-4D57-AB1D-3AA907ECFD72}"/>
              </a:ext>
            </a:extLst>
          </p:cNvPr>
          <p:cNvSpPr>
            <a:spLocks noGrp="1"/>
          </p:cNvSpPr>
          <p:nvPr>
            <p:ph type="ftr" sz="quarter" idx="11"/>
          </p:nvPr>
        </p:nvSpPr>
        <p:spPr/>
        <p:txBody>
          <a:bodyPr/>
          <a:lstStyle/>
          <a:p>
            <a:pPr algn="ctr"/>
            <a:r>
              <a:rPr lang="en-US"/>
              <a:t>Presentation Title</a:t>
            </a:r>
            <a:endParaRPr lang="en-US" dirty="0"/>
          </a:p>
        </p:txBody>
      </p:sp>
      <p:sp>
        <p:nvSpPr>
          <p:cNvPr id="10" name="Slide Number Placeholder 9">
            <a:extLst>
              <a:ext uri="{FF2B5EF4-FFF2-40B4-BE49-F238E27FC236}">
                <a16:creationId xmlns:a16="http://schemas.microsoft.com/office/drawing/2014/main" id="{7AE6B7E1-F60B-4D08-9052-423D6FBFAD64}"/>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38124929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20241" y="2456408"/>
            <a:ext cx="4160520" cy="823912"/>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2024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30290" y="2456408"/>
            <a:ext cx="4160520" cy="823912"/>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6530290"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3771BF97-4D2A-43A4-8CDC-2250017EB045}"/>
              </a:ext>
            </a:extLst>
          </p:cNvPr>
          <p:cNvSpPr>
            <a:spLocks noGrp="1"/>
          </p:cNvSpPr>
          <p:nvPr>
            <p:ph type="dt" sz="half" idx="10"/>
          </p:nvPr>
        </p:nvSpPr>
        <p:spPr/>
        <p:txBody>
          <a:bodyPr/>
          <a:lstStyle/>
          <a:p>
            <a:r>
              <a:rPr lang="en-US"/>
              <a:t>2/3/20XX</a:t>
            </a:r>
            <a:endParaRPr lang="en-US" dirty="0"/>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p:txBody>
          <a:bodyPr/>
          <a:lstStyle/>
          <a:p>
            <a:pPr algn="ctr"/>
            <a:r>
              <a:rPr lang="en-US"/>
              <a:t>Presentation Title</a:t>
            </a:r>
            <a:endParaRPr lang="en-US" dirty="0"/>
          </a:p>
        </p:txBody>
      </p:sp>
      <p:sp>
        <p:nvSpPr>
          <p:cNvPr id="12" name="Slide Number Placeholder 11">
            <a:extLst>
              <a:ext uri="{FF2B5EF4-FFF2-40B4-BE49-F238E27FC236}">
                <a16:creationId xmlns:a16="http://schemas.microsoft.com/office/drawing/2014/main" id="{EEFCE38B-E087-4988-BC3A-FE3B55E70D7E}"/>
              </a:ext>
            </a:extLst>
          </p:cNvPr>
          <p:cNvSpPr>
            <a:spLocks noGrp="1"/>
          </p:cNvSpPr>
          <p:nvPr>
            <p:ph type="sldNum" sz="quarter" idx="12"/>
          </p:nvPr>
        </p:nvSpPr>
        <p:spPr/>
        <p:txBody>
          <a:bodyPr/>
          <a:lstStyle/>
          <a:p>
            <a:fld id="{FAEF9944-A4F6-4C59-AEBD-678D6480B8EA}" type="slidenum">
              <a:rPr lang="en-US" smtClean="0"/>
              <a:pPr/>
              <a:t>‹#›</a:t>
            </a:fld>
            <a:endParaRPr lang="en-US" dirty="0"/>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2079201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CF30096C-3491-4EF2-ABB2-D57F3F4B5BD5}"/>
              </a:ext>
            </a:extLst>
          </p:cNvPr>
          <p:cNvSpPr>
            <a:spLocks noGrp="1"/>
          </p:cNvSpPr>
          <p:nvPr>
            <p:ph type="dt" sz="half" idx="10"/>
          </p:nvPr>
        </p:nvSpPr>
        <p:spPr/>
        <p:txBody>
          <a:bodyPr/>
          <a:lstStyle/>
          <a:p>
            <a:r>
              <a:rPr lang="en-US"/>
              <a:t>2/3/20XX</a:t>
            </a:r>
            <a:endParaRPr lang="en-US" dirty="0"/>
          </a:p>
        </p:txBody>
      </p:sp>
      <p:sp>
        <p:nvSpPr>
          <p:cNvPr id="7" name="Footer Placeholder 6">
            <a:extLst>
              <a:ext uri="{FF2B5EF4-FFF2-40B4-BE49-F238E27FC236}">
                <a16:creationId xmlns:a16="http://schemas.microsoft.com/office/drawing/2014/main" id="{79DA3A85-7147-4F32-944A-B079AF5147E2}"/>
              </a:ext>
            </a:extLst>
          </p:cNvPr>
          <p:cNvSpPr>
            <a:spLocks noGrp="1"/>
          </p:cNvSpPr>
          <p:nvPr>
            <p:ph type="ftr" sz="quarter" idx="11"/>
          </p:nvPr>
        </p:nvSpPr>
        <p:spPr/>
        <p:txBody>
          <a:bodyPr/>
          <a:lstStyle/>
          <a:p>
            <a:pPr algn="ctr"/>
            <a:r>
              <a:rPr lang="en-US"/>
              <a:t>Presentation Title</a:t>
            </a:r>
            <a:endParaRPr lang="en-US" dirty="0"/>
          </a:p>
        </p:txBody>
      </p:sp>
      <p:sp>
        <p:nvSpPr>
          <p:cNvPr id="8" name="Slide Number Placeholder 7">
            <a:extLst>
              <a:ext uri="{FF2B5EF4-FFF2-40B4-BE49-F238E27FC236}">
                <a16:creationId xmlns:a16="http://schemas.microsoft.com/office/drawing/2014/main" id="{EEDDF50D-95C0-4DA2-BBC6-41774FAC1404}"/>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665131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p:txBody>
          <a:bodyPr/>
          <a:lstStyle/>
          <a:p>
            <a:r>
              <a:rPr lang="en-US"/>
              <a:t>2/3/20XX</a:t>
            </a:r>
            <a:endParaRPr lang="en-US" dirty="0"/>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a:lstStyle/>
          <a:p>
            <a:pPr algn="ctr"/>
            <a:r>
              <a:rPr lang="en-US"/>
              <a:t>Presentation Title</a:t>
            </a:r>
            <a:endParaRPr lang="en-US" dirty="0"/>
          </a:p>
        </p:txBody>
      </p:sp>
      <p:sp>
        <p:nvSpPr>
          <p:cNvPr id="7" name="Slide Number Placeholder 6">
            <a:extLst>
              <a:ext uri="{FF2B5EF4-FFF2-40B4-BE49-F238E27FC236}">
                <a16:creationId xmlns:a16="http://schemas.microsoft.com/office/drawing/2014/main" id="{4E5557A9-903F-4B36-8B06-D9EADF230508}"/>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654047089"/>
      </p:ext>
    </p:extLst>
  </p:cSld>
  <p:clrMapOvr>
    <a:masterClrMapping/>
  </p:clrMapOvr>
  <p:extLst>
    <p:ext uri="{DCECCB84-F9BA-43D5-87BE-67443E8EF086}">
      <p15:sldGuideLst xmlns:p15="http://schemas.microsoft.com/office/powerpoint/2012/main">
        <p15:guide id="1" pos="5400">
          <p15:clr>
            <a:srgbClr val="FBAE40"/>
          </p15:clr>
        </p15:guide>
        <p15:guide id="2" pos="1272" userDrawn="1">
          <p15:clr>
            <a:srgbClr val="FBAE40"/>
          </p15:clr>
        </p15:guide>
        <p15:guide id="3" pos="2928" userDrawn="1">
          <p15:clr>
            <a:srgbClr val="FBAE40"/>
          </p15:clr>
        </p15:guide>
        <p15:guide id="4" pos="4584" userDrawn="1">
          <p15:clr>
            <a:srgbClr val="FBAE40"/>
          </p15:clr>
        </p15:guide>
        <p15:guide id="5" pos="626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76488" y="640080"/>
            <a:ext cx="3227715" cy="2551751"/>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1280160" y="640080"/>
            <a:ext cx="6949440" cy="5455919"/>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BB904BE8-2080-4FFA-9239-A8929E28FAD9}"/>
              </a:ext>
            </a:extLst>
          </p:cNvPr>
          <p:cNvSpPr>
            <a:spLocks noGrp="1"/>
          </p:cNvSpPr>
          <p:nvPr>
            <p:ph type="dt" sz="half" idx="10"/>
          </p:nvPr>
        </p:nvSpPr>
        <p:spPr>
          <a:xfrm>
            <a:off x="8476488" y="6170491"/>
            <a:ext cx="2214322" cy="457200"/>
          </a:xfrm>
        </p:spPr>
        <p:txBody>
          <a:bodyPr/>
          <a:lstStyle/>
          <a:p>
            <a:r>
              <a:rPr lang="en-US"/>
              <a:t>2/3/20XX</a:t>
            </a:r>
            <a:endParaRPr lang="en-US" dirty="0"/>
          </a:p>
        </p:txBody>
      </p:sp>
      <p:sp>
        <p:nvSpPr>
          <p:cNvPr id="9" name="Footer Placeholder 8">
            <a:extLst>
              <a:ext uri="{FF2B5EF4-FFF2-40B4-BE49-F238E27FC236}">
                <a16:creationId xmlns:a16="http://schemas.microsoft.com/office/drawing/2014/main" id="{ED5580C6-5CD7-4CDD-977D-0533C84F2F45}"/>
              </a:ext>
            </a:extLst>
          </p:cNvPr>
          <p:cNvSpPr>
            <a:spLocks noGrp="1"/>
          </p:cNvSpPr>
          <p:nvPr>
            <p:ph type="ftr" sz="quarter" idx="11"/>
          </p:nvPr>
        </p:nvSpPr>
        <p:spPr>
          <a:xfrm>
            <a:off x="1280160" y="6170490"/>
            <a:ext cx="6949440" cy="457200"/>
          </a:xfrm>
        </p:spPr>
        <p:txBody>
          <a:bodyPr/>
          <a:lstStyle/>
          <a:p>
            <a:pPr algn="ctr"/>
            <a:r>
              <a:rPr lang="en-US"/>
              <a:t>Presentation Title</a:t>
            </a:r>
            <a:endParaRPr lang="en-US" dirty="0"/>
          </a:p>
        </p:txBody>
      </p:sp>
      <p:sp>
        <p:nvSpPr>
          <p:cNvPr id="10" name="Slide Number Placeholder 9">
            <a:extLst>
              <a:ext uri="{FF2B5EF4-FFF2-40B4-BE49-F238E27FC236}">
                <a16:creationId xmlns:a16="http://schemas.microsoft.com/office/drawing/2014/main" id="{518D0320-9B66-443F-8E28-8BCF07E082BD}"/>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205596824"/>
      </p:ext>
    </p:extLst>
  </p:cSld>
  <p:clrMapOvr>
    <a:masterClrMapping/>
  </p:clrMapOvr>
  <p:hf sldNum="0" hdr="0" ftr="0" dt="0"/>
  <p:extLst>
    <p:ext uri="{DCECCB84-F9BA-43D5-87BE-67443E8EF086}">
      <p15:sldGuideLst xmlns:p15="http://schemas.microsoft.com/office/powerpoint/2012/main">
        <p15:guide id="1" pos="54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8102651"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Date Placeholder 10">
            <a:extLst>
              <a:ext uri="{FF2B5EF4-FFF2-40B4-BE49-F238E27FC236}">
                <a16:creationId xmlns:a16="http://schemas.microsoft.com/office/drawing/2014/main" id="{41C2A9DB-B176-4069-8734-5B4ED352BA2B}"/>
              </a:ext>
            </a:extLst>
          </p:cNvPr>
          <p:cNvSpPr>
            <a:spLocks noGrp="1"/>
          </p:cNvSpPr>
          <p:nvPr>
            <p:ph type="dt" sz="half" idx="10"/>
          </p:nvPr>
        </p:nvSpPr>
        <p:spPr>
          <a:xfrm>
            <a:off x="8476488" y="6170491"/>
            <a:ext cx="2214322" cy="457200"/>
          </a:xfrm>
        </p:spPr>
        <p:txBody>
          <a:bodyPr/>
          <a:lstStyle/>
          <a:p>
            <a:r>
              <a:rPr lang="en-US"/>
              <a:t>2/3/20XX</a:t>
            </a:r>
            <a:endParaRPr lang="en-US" dirty="0"/>
          </a:p>
        </p:txBody>
      </p:sp>
      <p:sp>
        <p:nvSpPr>
          <p:cNvPr id="12" name="Footer Placeholder 11">
            <a:extLst>
              <a:ext uri="{FF2B5EF4-FFF2-40B4-BE49-F238E27FC236}">
                <a16:creationId xmlns:a16="http://schemas.microsoft.com/office/drawing/2014/main" id="{430F9A2F-C2C4-4E1C-B4B3-07ED84F28CE8}"/>
              </a:ext>
            </a:extLst>
          </p:cNvPr>
          <p:cNvSpPr>
            <a:spLocks noGrp="1"/>
          </p:cNvSpPr>
          <p:nvPr>
            <p:ph type="ftr" sz="quarter" idx="11"/>
          </p:nvPr>
        </p:nvSpPr>
        <p:spPr>
          <a:xfrm>
            <a:off x="1280160" y="6170490"/>
            <a:ext cx="6464410" cy="457200"/>
          </a:xfrm>
        </p:spPr>
        <p:txBody>
          <a:bodyPr/>
          <a:lstStyle>
            <a:lvl1pPr>
              <a:defRPr b="1">
                <a:solidFill>
                  <a:srgbClr val="FFFFFF"/>
                </a:solidFill>
                <a:effectLst>
                  <a:outerShdw blurRad="50800" dist="38100" dir="2700000" algn="tl" rotWithShape="0">
                    <a:prstClr val="black">
                      <a:alpha val="43000"/>
                    </a:prstClr>
                  </a:outerShdw>
                </a:effectLst>
              </a:defRPr>
            </a:lvl1pPr>
          </a:lstStyle>
          <a:p>
            <a:pPr algn="ctr"/>
            <a:r>
              <a:rPr lang="en-US"/>
              <a:t>Presentation Title</a:t>
            </a:r>
            <a:endParaRPr lang="en-US" dirty="0"/>
          </a:p>
        </p:txBody>
      </p:sp>
      <p:sp>
        <p:nvSpPr>
          <p:cNvPr id="13" name="Slide Number Placeholder 12">
            <a:extLst>
              <a:ext uri="{FF2B5EF4-FFF2-40B4-BE49-F238E27FC236}">
                <a16:creationId xmlns:a16="http://schemas.microsoft.com/office/drawing/2014/main" id="{F9BFA0A0-2117-4A10-9DAA-080C21559CF3}"/>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86434024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0" y="442220"/>
            <a:ext cx="8770571" cy="1345269"/>
          </a:xfrm>
          <a:prstGeom prst="rect">
            <a:avLst/>
          </a:prstGeom>
        </p:spPr>
        <p:txBody>
          <a:bodyPr vert="horz" lIns="109728" tIns="109728" rIns="109728" bIns="9144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920240" y="2312276"/>
            <a:ext cx="8770571" cy="3651504"/>
          </a:xfrm>
          <a:prstGeom prst="rect">
            <a:avLst/>
          </a:prstGeom>
        </p:spPr>
        <p:txBody>
          <a:bodyPr vert="horz" lIns="109728" tIns="109728" rIns="109728"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50727" y="6170491"/>
            <a:ext cx="2840083" cy="457200"/>
          </a:xfrm>
          <a:prstGeom prst="rect">
            <a:avLst/>
          </a:prstGeom>
        </p:spPr>
        <p:txBody>
          <a:bodyPr vert="horz" lIns="109728" tIns="109728" rIns="109728" bIns="91440" rtlCol="0" anchor="ctr"/>
          <a:lstStyle>
            <a:lvl1pPr algn="r">
              <a:defRPr sz="1100" spc="150" baseline="0">
                <a:solidFill>
                  <a:schemeClr val="tx1">
                    <a:lumMod val="75000"/>
                    <a:lumOff val="25000"/>
                  </a:schemeClr>
                </a:solidFill>
                <a:latin typeface="+mj-lt"/>
              </a:defRPr>
            </a:lvl1pPr>
          </a:lstStyle>
          <a:p>
            <a:r>
              <a:rPr lang="en-US"/>
              <a:t>2/3/20XX</a:t>
            </a:r>
            <a:endParaRPr lang="en-US" dirty="0"/>
          </a:p>
        </p:txBody>
      </p:sp>
      <p:sp>
        <p:nvSpPr>
          <p:cNvPr id="5" name="Footer Placeholder 4"/>
          <p:cNvSpPr>
            <a:spLocks noGrp="1"/>
          </p:cNvSpPr>
          <p:nvPr>
            <p:ph type="ftr" sz="quarter" idx="3"/>
          </p:nvPr>
        </p:nvSpPr>
        <p:spPr>
          <a:xfrm>
            <a:off x="1920240" y="6170490"/>
            <a:ext cx="5667375" cy="457200"/>
          </a:xfrm>
          <a:prstGeom prst="rect">
            <a:avLst/>
          </a:prstGeom>
        </p:spPr>
        <p:txBody>
          <a:bodyPr vert="horz" lIns="109728" tIns="109728" rIns="109728" bIns="91440" rtlCol="0" anchor="ctr"/>
          <a:lstStyle>
            <a:lvl1pPr algn="l">
              <a:defRPr sz="1100" spc="150" baseline="0">
                <a:solidFill>
                  <a:schemeClr val="tx1">
                    <a:lumMod val="75000"/>
                    <a:lumOff val="25000"/>
                  </a:schemeClr>
                </a:solidFill>
                <a:latin typeface="+mj-lt"/>
              </a:defRPr>
            </a:lvl1pPr>
          </a:lstStyle>
          <a:p>
            <a:pPr algn="ctr"/>
            <a:r>
              <a:rPr lang="en-US"/>
              <a:t>Presentation Title</a:t>
            </a:r>
            <a:endParaRPr lang="en-US" dirty="0"/>
          </a:p>
        </p:txBody>
      </p:sp>
      <p:sp>
        <p:nvSpPr>
          <p:cNvPr id="6" name="Slide Number Placeholder 5"/>
          <p:cNvSpPr>
            <a:spLocks noGrp="1"/>
          </p:cNvSpPr>
          <p:nvPr>
            <p:ph type="sldNum" sz="quarter" idx="4"/>
          </p:nvPr>
        </p:nvSpPr>
        <p:spPr>
          <a:xfrm>
            <a:off x="10853744" y="6170490"/>
            <a:ext cx="1188720"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cxnSp>
        <p:nvCxnSpPr>
          <p:cNvPr id="9" name="Straight Connector 8" title="Rule Line">
            <a:extLst>
              <a:ext uri="{FF2B5EF4-FFF2-40B4-BE49-F238E27FC236}">
                <a16:creationId xmlns:a16="http://schemas.microsoft.com/office/drawing/2014/main" id="{430127AE-B29E-4FDF-99D2-A2F1E7003F74}"/>
              </a:ext>
            </a:extLst>
          </p:cNvPr>
          <p:cNvCxnSpPr/>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1686098"/>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 id="2147483806" r:id="rId18"/>
    <p:sldLayoutId id="2147483807" r:id="rId19"/>
    <p:sldLayoutId id="2147483808" r:id="rId20"/>
    <p:sldLayoutId id="2147483809" r:id="rId21"/>
    <p:sldLayoutId id="2147483810" r:id="rId22"/>
    <p:sldLayoutId id="2147483811" r:id="rId23"/>
    <p:sldLayoutId id="2147483812" r:id="rId24"/>
    <p:sldLayoutId id="2147483691" r:id="rId25"/>
  </p:sldLayoutIdLst>
  <p:hf sldNum="0" hdr="0" ftr="0" dt="0"/>
  <p:txStyles>
    <p:titleStyle>
      <a:lvl1pPr algn="l" defTabSz="914400" rtl="0" eaLnBrk="1" latinLnBrk="0" hangingPunct="1">
        <a:lnSpc>
          <a:spcPct val="130000"/>
        </a:lnSpc>
        <a:spcBef>
          <a:spcPct val="0"/>
        </a:spcBef>
        <a:buNone/>
        <a:defRPr sz="32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0" name="Group 9">
            <a:extLst>
              <a:ext uri="{FF2B5EF4-FFF2-40B4-BE49-F238E27FC236}">
                <a16:creationId xmlns:a16="http://schemas.microsoft.com/office/drawing/2014/main" id="{54E5F18F-9D70-4BE5-8A38-603463EE84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7626" y="0"/>
            <a:ext cx="10678291" cy="6858000"/>
            <a:chOff x="547626" y="0"/>
            <a:chExt cx="10678291" cy="6858000"/>
          </a:xfrm>
        </p:grpSpPr>
        <p:sp>
          <p:nvSpPr>
            <p:cNvPr id="11" name="Freeform: Shape 10">
              <a:extLst>
                <a:ext uri="{FF2B5EF4-FFF2-40B4-BE49-F238E27FC236}">
                  <a16:creationId xmlns:a16="http://schemas.microsoft.com/office/drawing/2014/main" id="{391F8D69-709A-4575-A393-B4C26481AF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66083" y="0"/>
              <a:ext cx="9841377"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00981015-32A2-4B76-9F2E-0A8D6EC8EC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D38532F4-8B67-47B7-B58A-5DD3E1BE52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6092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BC87DA9F-8DB2-4D48-8716-A928FBB8A5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2672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195EA065-AC5D-431D-927E-87FF05884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9619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6E37E2DD-C7FE-4D6C-8F1D-5031E96A7F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7618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778B68BA-AB87-4EB5-97C2-F1F304E19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449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Title 1">
            <a:extLst>
              <a:ext uri="{FF2B5EF4-FFF2-40B4-BE49-F238E27FC236}">
                <a16:creationId xmlns:a16="http://schemas.microsoft.com/office/drawing/2014/main" id="{DFCEF6BC-932E-B22C-A6D9-A2E519DBF50C}"/>
              </a:ext>
            </a:extLst>
          </p:cNvPr>
          <p:cNvSpPr>
            <a:spLocks noGrp="1"/>
          </p:cNvSpPr>
          <p:nvPr>
            <p:ph type="ctrTitle"/>
          </p:nvPr>
        </p:nvSpPr>
        <p:spPr>
          <a:xfrm>
            <a:off x="2190750" y="1346268"/>
            <a:ext cx="7810500" cy="3125338"/>
          </a:xfrm>
        </p:spPr>
        <p:txBody>
          <a:bodyPr anchor="b">
            <a:normAutofit/>
          </a:bodyPr>
          <a:lstStyle/>
          <a:p>
            <a:pPr algn="ctr">
              <a:lnSpc>
                <a:spcPct val="110000"/>
              </a:lnSpc>
            </a:pPr>
            <a:r>
              <a:rPr lang="en-US" sz="3400"/>
              <a:t>Fundamental Principles of Early Learning and Social-Emotional Development in Toddlers Aged 24-36 Months</a:t>
            </a:r>
          </a:p>
        </p:txBody>
      </p:sp>
      <p:sp>
        <p:nvSpPr>
          <p:cNvPr id="3" name="Subtitle 2">
            <a:extLst>
              <a:ext uri="{FF2B5EF4-FFF2-40B4-BE49-F238E27FC236}">
                <a16:creationId xmlns:a16="http://schemas.microsoft.com/office/drawing/2014/main" id="{17727F7E-0A4B-A059-5AA3-3CE79773F983}"/>
              </a:ext>
            </a:extLst>
          </p:cNvPr>
          <p:cNvSpPr>
            <a:spLocks noGrp="1"/>
          </p:cNvSpPr>
          <p:nvPr>
            <p:ph type="subTitle" idx="1"/>
          </p:nvPr>
        </p:nvSpPr>
        <p:spPr>
          <a:xfrm>
            <a:off x="2619375" y="4471607"/>
            <a:ext cx="6953250" cy="862394"/>
          </a:xfrm>
        </p:spPr>
        <p:txBody>
          <a:bodyPr anchor="t">
            <a:normAutofit/>
          </a:bodyPr>
          <a:lstStyle/>
          <a:p>
            <a:pPr algn="ctr">
              <a:lnSpc>
                <a:spcPct val="120000"/>
              </a:lnSpc>
            </a:pPr>
            <a:r>
              <a:rPr lang="en-US" sz="1700"/>
              <a:t>Key milestones and caregiving strategies for toddler growth</a:t>
            </a:r>
          </a:p>
        </p:txBody>
      </p:sp>
    </p:spTree>
    <p:extLst>
      <p:ext uri="{BB962C8B-B14F-4D97-AF65-F5344CB8AC3E}">
        <p14:creationId xmlns:p14="http://schemas.microsoft.com/office/powerpoint/2010/main" val="38134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1000"/>
                                  </p:stCondLst>
                                  <p:iterate type="wd">
                                    <p:tmPct val="15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par>
                                <p:cTn id="11" presetID="42" presetClass="entr" presetSubtype="0" fill="hold" grpId="1" nodeType="withEffect">
                                  <p:stCondLst>
                                    <p:cond delay="250"/>
                                  </p:stCondLst>
                                  <p:iterate type="wd">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250"/>
                                        <p:tgtEl>
                                          <p:spTgt spid="3"/>
                                        </p:tgtEl>
                                      </p:cBhvr>
                                    </p:animEffect>
                                    <p:anim calcmode="lin" valueType="num">
                                      <p:cBhvr>
                                        <p:cTn id="14" dur="250" fill="hold"/>
                                        <p:tgtEl>
                                          <p:spTgt spid="3"/>
                                        </p:tgtEl>
                                        <p:attrNameLst>
                                          <p:attrName>ppt_x</p:attrName>
                                        </p:attrNameLst>
                                      </p:cBhvr>
                                      <p:tavLst>
                                        <p:tav tm="0">
                                          <p:val>
                                            <p:strVal val="#ppt_x"/>
                                          </p:val>
                                        </p:tav>
                                        <p:tav tm="100000">
                                          <p:val>
                                            <p:strVal val="#ppt_x"/>
                                          </p:val>
                                        </p:tav>
                                      </p:tavLst>
                                    </p:anim>
                                    <p:anim calcmode="lin" valueType="num">
                                      <p:cBhvr>
                                        <p:cTn id="15"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30127AE-B29E-4FDF-99D2-A2F1E7003F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3D5FBB81-B61B-416A-8F5D-A8DDF62530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Content Placeholder 4" descr="Baby playing with toy fruits">
            <a:extLst>
              <a:ext uri="{FF2B5EF4-FFF2-40B4-BE49-F238E27FC236}">
                <a16:creationId xmlns:a16="http://schemas.microsoft.com/office/drawing/2014/main" id="{C8C537FA-48EA-40CB-B735-FBDAE51D8AA4}"/>
              </a:ext>
            </a:extLst>
          </p:cNvPr>
          <p:cNvPicPr>
            <a:picLocks noGrp="1" noChangeAspect="1"/>
          </p:cNvPicPr>
          <p:nvPr>
            <p:ph sz="half" idx="1"/>
          </p:nvPr>
        </p:nvPicPr>
        <p:blipFill>
          <a:blip r:embed="rId3"/>
          <a:srcRect l="1144" r="14093" b="2"/>
          <a:stretch>
            <a:fillRect/>
          </a:stretch>
        </p:blipFill>
        <p:spPr>
          <a:xfrm>
            <a:off x="4691118" y="1"/>
            <a:ext cx="7500882" cy="6857999"/>
          </a:xfrm>
          <a:custGeom>
            <a:avLst/>
            <a:gdLst/>
            <a:ahLst/>
            <a:cxnLst/>
            <a:rect l="l" t="t" r="r" b="b"/>
            <a:pathLst>
              <a:path w="7500882" h="6857999">
                <a:moveTo>
                  <a:pt x="898230" y="0"/>
                </a:moveTo>
                <a:lnTo>
                  <a:pt x="7500882" y="0"/>
                </a:lnTo>
                <a:lnTo>
                  <a:pt x="7500882" y="6857999"/>
                </a:lnTo>
                <a:lnTo>
                  <a:pt x="0" y="6857999"/>
                </a:lnTo>
                <a:lnTo>
                  <a:pt x="114106" y="6780598"/>
                </a:lnTo>
                <a:cubicBezTo>
                  <a:pt x="291579" y="6653107"/>
                  <a:pt x="465794" y="6515396"/>
                  <a:pt x="641619" y="6374813"/>
                </a:cubicBezTo>
                <a:cubicBezTo>
                  <a:pt x="1607125" y="5602838"/>
                  <a:pt x="2555378" y="4969130"/>
                  <a:pt x="2555378" y="3621655"/>
                </a:cubicBezTo>
                <a:cubicBezTo>
                  <a:pt x="2555378" y="2093191"/>
                  <a:pt x="1969579" y="754640"/>
                  <a:pt x="920818" y="14996"/>
                </a:cubicBezTo>
                <a:close/>
              </a:path>
            </a:pathLst>
          </a:custGeom>
        </p:spPr>
      </p:pic>
      <p:sp>
        <p:nvSpPr>
          <p:cNvPr id="14" name="Freeform: Shape 13">
            <a:extLst>
              <a:ext uri="{FF2B5EF4-FFF2-40B4-BE49-F238E27FC236}">
                <a16:creationId xmlns:a16="http://schemas.microsoft.com/office/drawing/2014/main" id="{40C0D7D4-D83D-4C58-87D1-955F0A917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76051" cy="6858000"/>
          </a:xfrm>
          <a:custGeom>
            <a:avLst/>
            <a:gdLst>
              <a:gd name="connsiteX0" fmla="*/ 0 w 7476051"/>
              <a:gd name="connsiteY0" fmla="*/ 0 h 6858000"/>
              <a:gd name="connsiteX1" fmla="*/ 5853028 w 7476051"/>
              <a:gd name="connsiteY1" fmla="*/ 0 h 6858000"/>
              <a:gd name="connsiteX2" fmla="*/ 5875152 w 7476051"/>
              <a:gd name="connsiteY2" fmla="*/ 14997 h 6858000"/>
              <a:gd name="connsiteX3" fmla="*/ 7476051 w 7476051"/>
              <a:gd name="connsiteY3" fmla="*/ 3621656 h 6858000"/>
              <a:gd name="connsiteX4" fmla="*/ 5601702 w 7476051"/>
              <a:gd name="connsiteY4" fmla="*/ 6374814 h 6858000"/>
              <a:gd name="connsiteX5" fmla="*/ 5085053 w 7476051"/>
              <a:gd name="connsiteY5" fmla="*/ 6780599 h 6858000"/>
              <a:gd name="connsiteX6" fmla="*/ 4973297 w 7476051"/>
              <a:gd name="connsiteY6" fmla="*/ 6858000 h 6858000"/>
              <a:gd name="connsiteX7" fmla="*/ 0 w 747605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6051" h="6858000">
                <a:moveTo>
                  <a:pt x="0" y="0"/>
                </a:moveTo>
                <a:lnTo>
                  <a:pt x="5853028" y="0"/>
                </a:lnTo>
                <a:lnTo>
                  <a:pt x="5875152" y="14997"/>
                </a:lnTo>
                <a:cubicBezTo>
                  <a:pt x="6902315" y="754641"/>
                  <a:pt x="7476051" y="2093192"/>
                  <a:pt x="7476051" y="3621656"/>
                </a:cubicBezTo>
                <a:cubicBezTo>
                  <a:pt x="7476051" y="4969131"/>
                  <a:pt x="6547326" y="5602839"/>
                  <a:pt x="5601702" y="6374814"/>
                </a:cubicBezTo>
                <a:cubicBezTo>
                  <a:pt x="5429499" y="6515397"/>
                  <a:pt x="5258871" y="6653108"/>
                  <a:pt x="5085053" y="6780599"/>
                </a:cubicBezTo>
                <a:lnTo>
                  <a:pt x="4973297"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useBgFill="1">
        <p:nvSpPr>
          <p:cNvPr id="16" name="Freeform: Shape 15">
            <a:extLst>
              <a:ext uri="{FF2B5EF4-FFF2-40B4-BE49-F238E27FC236}">
                <a16:creationId xmlns:a16="http://schemas.microsoft.com/office/drawing/2014/main" id="{0BA56A81-C9DD-4EBA-9E13-32FFB51CF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7307402" cy="6858000"/>
          </a:xfrm>
          <a:custGeom>
            <a:avLst/>
            <a:gdLst>
              <a:gd name="connsiteX0" fmla="*/ 0 w 7097265"/>
              <a:gd name="connsiteY0" fmla="*/ 0 h 6858000"/>
              <a:gd name="connsiteX1" fmla="*/ 5474242 w 7097265"/>
              <a:gd name="connsiteY1" fmla="*/ 0 h 6858000"/>
              <a:gd name="connsiteX2" fmla="*/ 5496366 w 7097265"/>
              <a:gd name="connsiteY2" fmla="*/ 14997 h 6858000"/>
              <a:gd name="connsiteX3" fmla="*/ 7097265 w 7097265"/>
              <a:gd name="connsiteY3" fmla="*/ 3621656 h 6858000"/>
              <a:gd name="connsiteX4" fmla="*/ 5222916 w 7097265"/>
              <a:gd name="connsiteY4" fmla="*/ 6374814 h 6858000"/>
              <a:gd name="connsiteX5" fmla="*/ 4706267 w 7097265"/>
              <a:gd name="connsiteY5" fmla="*/ 6780599 h 6858000"/>
              <a:gd name="connsiteX6" fmla="*/ 4594511 w 7097265"/>
              <a:gd name="connsiteY6" fmla="*/ 6858000 h 6858000"/>
              <a:gd name="connsiteX7" fmla="*/ 0 w 709726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7265" h="6858000">
                <a:moveTo>
                  <a:pt x="0" y="0"/>
                </a:moveTo>
                <a:lnTo>
                  <a:pt x="5474242" y="0"/>
                </a:lnTo>
                <a:lnTo>
                  <a:pt x="5496366" y="14997"/>
                </a:lnTo>
                <a:cubicBezTo>
                  <a:pt x="6523529" y="754641"/>
                  <a:pt x="7097265" y="2093192"/>
                  <a:pt x="7097265" y="3621656"/>
                </a:cubicBezTo>
                <a:cubicBezTo>
                  <a:pt x="7097265" y="4969131"/>
                  <a:pt x="6168540" y="5602839"/>
                  <a:pt x="5222916" y="6374814"/>
                </a:cubicBezTo>
                <a:cubicBezTo>
                  <a:pt x="5050713" y="6515397"/>
                  <a:pt x="4880085" y="6653108"/>
                  <a:pt x="4706267" y="6780599"/>
                </a:cubicBezTo>
                <a:lnTo>
                  <a:pt x="4594511"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15F9A324-404E-4C5D-AFF0-C5D0D841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9034" y="-1"/>
            <a:ext cx="2535264" cy="6858001"/>
          </a:xfrm>
          <a:custGeom>
            <a:avLst/>
            <a:gdLst>
              <a:gd name="connsiteX0" fmla="*/ 1218585 w 2535264"/>
              <a:gd name="connsiteY0" fmla="*/ 0 h 6858001"/>
              <a:gd name="connsiteX1" fmla="*/ 1236561 w 2535264"/>
              <a:gd name="connsiteY1" fmla="*/ 0 h 6858001"/>
              <a:gd name="connsiteX2" fmla="*/ 1264452 w 2535264"/>
              <a:gd name="connsiteY2" fmla="*/ 24550 h 6858001"/>
              <a:gd name="connsiteX3" fmla="*/ 2528121 w 2535264"/>
              <a:gd name="connsiteY3" fmla="*/ 3710502 h 6858001"/>
              <a:gd name="connsiteX4" fmla="*/ 492890 w 2535264"/>
              <a:gd name="connsiteY4" fmla="*/ 6507511 h 6858001"/>
              <a:gd name="connsiteX5" fmla="*/ 221418 w 2535264"/>
              <a:gd name="connsiteY5" fmla="*/ 6713387 h 6858001"/>
              <a:gd name="connsiteX6" fmla="*/ 20100 w 2535264"/>
              <a:gd name="connsiteY6" fmla="*/ 6858001 h 6858001"/>
              <a:gd name="connsiteX7" fmla="*/ 0 w 2535264"/>
              <a:gd name="connsiteY7" fmla="*/ 6858001 h 6858001"/>
              <a:gd name="connsiteX8" fmla="*/ 202488 w 2535264"/>
              <a:gd name="connsiteY8" fmla="*/ 6712547 h 6858001"/>
              <a:gd name="connsiteX9" fmla="*/ 473961 w 2535264"/>
              <a:gd name="connsiteY9" fmla="*/ 6506670 h 6858001"/>
              <a:gd name="connsiteX10" fmla="*/ 2509192 w 2535264"/>
              <a:gd name="connsiteY10" fmla="*/ 3709662 h 6858001"/>
              <a:gd name="connsiteX11" fmla="*/ 1245521 w 2535264"/>
              <a:gd name="connsiteY11" fmla="*/ 2370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5264" h="6858001">
                <a:moveTo>
                  <a:pt x="1218585" y="0"/>
                </a:moveTo>
                <a:lnTo>
                  <a:pt x="1236561" y="0"/>
                </a:lnTo>
                <a:lnTo>
                  <a:pt x="1264452" y="24550"/>
                </a:lnTo>
                <a:cubicBezTo>
                  <a:pt x="2149109" y="863108"/>
                  <a:pt x="2598329" y="2210814"/>
                  <a:pt x="2528121" y="3710502"/>
                </a:cubicBezTo>
                <a:cubicBezTo>
                  <a:pt x="2462100" y="5120751"/>
                  <a:pt x="1489450" y="5742158"/>
                  <a:pt x="492890" y="6507511"/>
                </a:cubicBezTo>
                <a:cubicBezTo>
                  <a:pt x="402151" y="6577199"/>
                  <a:pt x="311847" y="6646154"/>
                  <a:pt x="221418" y="6713387"/>
                </a:cubicBezTo>
                <a:lnTo>
                  <a:pt x="20100" y="6858001"/>
                </a:lnTo>
                <a:lnTo>
                  <a:pt x="0" y="6858001"/>
                </a:lnTo>
                <a:lnTo>
                  <a:pt x="202488" y="6712547"/>
                </a:lnTo>
                <a:cubicBezTo>
                  <a:pt x="292917" y="6645314"/>
                  <a:pt x="383222" y="6576359"/>
                  <a:pt x="473961" y="6506670"/>
                </a:cubicBezTo>
                <a:cubicBezTo>
                  <a:pt x="1470520" y="5741317"/>
                  <a:pt x="2443170" y="5119911"/>
                  <a:pt x="2509192" y="3709662"/>
                </a:cubicBezTo>
                <a:cubicBezTo>
                  <a:pt x="2579400" y="2209973"/>
                  <a:pt x="2130178" y="862268"/>
                  <a:pt x="1245521" y="23708"/>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9687AA2C-8E35-FA95-8826-86CF6480E87D}"/>
              </a:ext>
            </a:extLst>
          </p:cNvPr>
          <p:cNvSpPr>
            <a:spLocks noGrp="1"/>
          </p:cNvSpPr>
          <p:nvPr>
            <p:ph type="title"/>
          </p:nvPr>
        </p:nvSpPr>
        <p:spPr>
          <a:xfrm>
            <a:off x="992518" y="442913"/>
            <a:ext cx="4780129" cy="1639888"/>
          </a:xfrm>
        </p:spPr>
        <p:txBody>
          <a:bodyPr vert="horz" lIns="109728" tIns="109728" rIns="109728" bIns="91440" rtlCol="0" anchor="b">
            <a:normAutofit/>
          </a:bodyPr>
          <a:lstStyle/>
          <a:p>
            <a:pPr>
              <a:lnSpc>
                <a:spcPct val="120000"/>
              </a:lnSpc>
            </a:pPr>
            <a:r>
              <a:rPr lang="en-US" sz="2700"/>
              <a:t>Emergent Social Skills and Peer Interaction</a:t>
            </a:r>
          </a:p>
        </p:txBody>
      </p:sp>
      <p:sp>
        <p:nvSpPr>
          <p:cNvPr id="4" name="Content Placeholder 3">
            <a:extLst>
              <a:ext uri="{FF2B5EF4-FFF2-40B4-BE49-F238E27FC236}">
                <a16:creationId xmlns:a16="http://schemas.microsoft.com/office/drawing/2014/main" id="{E8ADD6CE-61DF-F887-6913-ADAC36AA5708}"/>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992518" y="2312988"/>
            <a:ext cx="5368525" cy="3651250"/>
          </a:xfrm>
        </p:spPr>
        <p:txBody>
          <a:bodyPr>
            <a:normAutofit/>
          </a:bodyPr>
          <a:lstStyle/>
          <a:p>
            <a:pPr marL="0" indent="0">
              <a:lnSpc>
                <a:spcPct val="130000"/>
              </a:lnSpc>
              <a:spcBef>
                <a:spcPts val="2500"/>
              </a:spcBef>
              <a:buFont typeface="Arial" panose="020B0604020202020204" pitchFamily="34" charset="0"/>
              <a:buNone/>
            </a:pPr>
            <a:r>
              <a:rPr lang="en-US" sz="1300" b="1"/>
              <a:t>Interest in Peers</a:t>
            </a:r>
          </a:p>
          <a:p>
            <a:pPr marL="0" lvl="1" indent="0">
              <a:lnSpc>
                <a:spcPct val="130000"/>
              </a:lnSpc>
              <a:buFont typeface="Arial" panose="020B0604020202020204" pitchFamily="34" charset="0"/>
              <a:buNone/>
            </a:pPr>
            <a:r>
              <a:rPr lang="en-US" sz="1300"/>
              <a:t>Toddlers begin to notice and engage with other children, showing curiosity and social interest.</a:t>
            </a:r>
          </a:p>
          <a:p>
            <a:pPr marL="0" indent="0">
              <a:lnSpc>
                <a:spcPct val="130000"/>
              </a:lnSpc>
              <a:spcBef>
                <a:spcPts val="2500"/>
              </a:spcBef>
              <a:buFont typeface="Arial" panose="020B0604020202020204" pitchFamily="34" charset="0"/>
              <a:buNone/>
            </a:pPr>
            <a:r>
              <a:rPr lang="en-US" sz="1300" b="1"/>
              <a:t>Sharing and Turn-Taking</a:t>
            </a:r>
          </a:p>
          <a:p>
            <a:pPr marL="0" lvl="1" indent="0">
              <a:lnSpc>
                <a:spcPct val="130000"/>
              </a:lnSpc>
              <a:buFont typeface="Arial" panose="020B0604020202020204" pitchFamily="34" charset="0"/>
              <a:buNone/>
            </a:pPr>
            <a:r>
              <a:rPr lang="en-US" sz="1300"/>
              <a:t>Children develop skills like sharing toys and taking turns during play, fostering cooperation.</a:t>
            </a:r>
          </a:p>
          <a:p>
            <a:pPr marL="0" indent="0">
              <a:lnSpc>
                <a:spcPct val="130000"/>
              </a:lnSpc>
              <a:spcBef>
                <a:spcPts val="2500"/>
              </a:spcBef>
              <a:buFont typeface="Arial" panose="020B0604020202020204" pitchFamily="34" charset="0"/>
              <a:buNone/>
            </a:pPr>
            <a:r>
              <a:rPr lang="en-US" sz="1300" b="1"/>
              <a:t>Building Empathy and Communication</a:t>
            </a:r>
          </a:p>
          <a:p>
            <a:pPr marL="0" lvl="1" indent="0">
              <a:lnSpc>
                <a:spcPct val="130000"/>
              </a:lnSpc>
              <a:buFont typeface="Arial" panose="020B0604020202020204" pitchFamily="34" charset="0"/>
              <a:buNone/>
            </a:pPr>
            <a:r>
              <a:rPr lang="en-US" sz="1300"/>
              <a:t>Early social interactions lay the foundation for empathy and effective communication skills.</a:t>
            </a:r>
          </a:p>
        </p:txBody>
      </p:sp>
    </p:spTree>
    <p:extLst>
      <p:ext uri="{BB962C8B-B14F-4D97-AF65-F5344CB8AC3E}">
        <p14:creationId xmlns:p14="http://schemas.microsoft.com/office/powerpoint/2010/main" val="11841564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9" name="Group 8">
            <a:extLst>
              <a:ext uri="{FF2B5EF4-FFF2-40B4-BE49-F238E27FC236}">
                <a16:creationId xmlns:a16="http://schemas.microsoft.com/office/drawing/2014/main" id="{54E5F18F-9D70-4BE5-8A38-603463EE84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7626" y="0"/>
            <a:ext cx="10678291" cy="6858000"/>
            <a:chOff x="547626" y="0"/>
            <a:chExt cx="10678291" cy="6858000"/>
          </a:xfrm>
        </p:grpSpPr>
        <p:sp>
          <p:nvSpPr>
            <p:cNvPr id="10" name="Freeform: Shape 9">
              <a:extLst>
                <a:ext uri="{FF2B5EF4-FFF2-40B4-BE49-F238E27FC236}">
                  <a16:creationId xmlns:a16="http://schemas.microsoft.com/office/drawing/2014/main" id="{391F8D69-709A-4575-A393-B4C26481AF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66083" y="0"/>
              <a:ext cx="9841377"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00981015-32A2-4B76-9F2E-0A8D6EC8EC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id="{D38532F4-8B67-47B7-B58A-5DD3E1BE52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6092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BC87DA9F-8DB2-4D48-8716-A928FBB8A5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2672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195EA065-AC5D-431D-927E-87FF05884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9619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6E37E2DD-C7FE-4D6C-8F1D-5031E96A7F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7618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778B68BA-AB87-4EB5-97C2-F1F304E19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449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Title 1">
            <a:extLst>
              <a:ext uri="{FF2B5EF4-FFF2-40B4-BE49-F238E27FC236}">
                <a16:creationId xmlns:a16="http://schemas.microsoft.com/office/drawing/2014/main" id="{8048626A-B704-8026-8819-CDAAB11B1CE8}"/>
              </a:ext>
            </a:extLst>
          </p:cNvPr>
          <p:cNvSpPr>
            <a:spLocks noGrp="1"/>
          </p:cNvSpPr>
          <p:nvPr>
            <p:ph type="ctrTitle"/>
          </p:nvPr>
        </p:nvSpPr>
        <p:spPr>
          <a:xfrm>
            <a:off x="2190750" y="1346268"/>
            <a:ext cx="7810500" cy="3125338"/>
          </a:xfrm>
        </p:spPr>
        <p:txBody>
          <a:bodyPr anchor="b">
            <a:normAutofit/>
          </a:bodyPr>
          <a:lstStyle/>
          <a:p>
            <a:pPr algn="ctr">
              <a:lnSpc>
                <a:spcPct val="110000"/>
              </a:lnSpc>
            </a:pPr>
            <a:r>
              <a:rPr lang="en-US" sz="4000"/>
              <a:t>Current Research Milestones and Breakthroughs in Brain Development</a:t>
            </a:r>
          </a:p>
        </p:txBody>
      </p:sp>
    </p:spTree>
    <p:extLst>
      <p:ext uri="{BB962C8B-B14F-4D97-AF65-F5344CB8AC3E}">
        <p14:creationId xmlns:p14="http://schemas.microsoft.com/office/powerpoint/2010/main" val="42845389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30127AE-B29E-4FDF-99D2-A2F1E7003F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3D5FBB81-B61B-416A-8F5D-A8DDF62530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Content Placeholder 4" descr="Digital art of brain">
            <a:extLst>
              <a:ext uri="{FF2B5EF4-FFF2-40B4-BE49-F238E27FC236}">
                <a16:creationId xmlns:a16="http://schemas.microsoft.com/office/drawing/2014/main" id="{9AB4D166-624F-4048-8344-571A716461A9}"/>
              </a:ext>
            </a:extLst>
          </p:cNvPr>
          <p:cNvPicPr>
            <a:picLocks noGrp="1" noChangeAspect="1"/>
          </p:cNvPicPr>
          <p:nvPr>
            <p:ph sz="half" idx="1"/>
          </p:nvPr>
        </p:nvPicPr>
        <p:blipFill>
          <a:blip r:embed="rId3"/>
          <a:srcRect l="23237" r="15240"/>
          <a:stretch>
            <a:fillRect/>
          </a:stretch>
        </p:blipFill>
        <p:spPr>
          <a:xfrm>
            <a:off x="4691118" y="1"/>
            <a:ext cx="7500882" cy="6857999"/>
          </a:xfrm>
          <a:custGeom>
            <a:avLst/>
            <a:gdLst/>
            <a:ahLst/>
            <a:cxnLst/>
            <a:rect l="l" t="t" r="r" b="b"/>
            <a:pathLst>
              <a:path w="7500882" h="6857999">
                <a:moveTo>
                  <a:pt x="898230" y="0"/>
                </a:moveTo>
                <a:lnTo>
                  <a:pt x="7500882" y="0"/>
                </a:lnTo>
                <a:lnTo>
                  <a:pt x="7500882" y="6857999"/>
                </a:lnTo>
                <a:lnTo>
                  <a:pt x="0" y="6857999"/>
                </a:lnTo>
                <a:lnTo>
                  <a:pt x="114106" y="6780598"/>
                </a:lnTo>
                <a:cubicBezTo>
                  <a:pt x="291579" y="6653107"/>
                  <a:pt x="465794" y="6515396"/>
                  <a:pt x="641619" y="6374813"/>
                </a:cubicBezTo>
                <a:cubicBezTo>
                  <a:pt x="1607125" y="5602838"/>
                  <a:pt x="2555378" y="4969130"/>
                  <a:pt x="2555378" y="3621655"/>
                </a:cubicBezTo>
                <a:cubicBezTo>
                  <a:pt x="2555378" y="2093191"/>
                  <a:pt x="1969579" y="754640"/>
                  <a:pt x="920818" y="14996"/>
                </a:cubicBezTo>
                <a:close/>
              </a:path>
            </a:pathLst>
          </a:custGeom>
        </p:spPr>
      </p:pic>
      <p:sp>
        <p:nvSpPr>
          <p:cNvPr id="14" name="Freeform: Shape 13">
            <a:extLst>
              <a:ext uri="{FF2B5EF4-FFF2-40B4-BE49-F238E27FC236}">
                <a16:creationId xmlns:a16="http://schemas.microsoft.com/office/drawing/2014/main" id="{40C0D7D4-D83D-4C58-87D1-955F0A917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76051" cy="6858000"/>
          </a:xfrm>
          <a:custGeom>
            <a:avLst/>
            <a:gdLst>
              <a:gd name="connsiteX0" fmla="*/ 0 w 7476051"/>
              <a:gd name="connsiteY0" fmla="*/ 0 h 6858000"/>
              <a:gd name="connsiteX1" fmla="*/ 5853028 w 7476051"/>
              <a:gd name="connsiteY1" fmla="*/ 0 h 6858000"/>
              <a:gd name="connsiteX2" fmla="*/ 5875152 w 7476051"/>
              <a:gd name="connsiteY2" fmla="*/ 14997 h 6858000"/>
              <a:gd name="connsiteX3" fmla="*/ 7476051 w 7476051"/>
              <a:gd name="connsiteY3" fmla="*/ 3621656 h 6858000"/>
              <a:gd name="connsiteX4" fmla="*/ 5601702 w 7476051"/>
              <a:gd name="connsiteY4" fmla="*/ 6374814 h 6858000"/>
              <a:gd name="connsiteX5" fmla="*/ 5085053 w 7476051"/>
              <a:gd name="connsiteY5" fmla="*/ 6780599 h 6858000"/>
              <a:gd name="connsiteX6" fmla="*/ 4973297 w 7476051"/>
              <a:gd name="connsiteY6" fmla="*/ 6858000 h 6858000"/>
              <a:gd name="connsiteX7" fmla="*/ 0 w 747605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6051" h="6858000">
                <a:moveTo>
                  <a:pt x="0" y="0"/>
                </a:moveTo>
                <a:lnTo>
                  <a:pt x="5853028" y="0"/>
                </a:lnTo>
                <a:lnTo>
                  <a:pt x="5875152" y="14997"/>
                </a:lnTo>
                <a:cubicBezTo>
                  <a:pt x="6902315" y="754641"/>
                  <a:pt x="7476051" y="2093192"/>
                  <a:pt x="7476051" y="3621656"/>
                </a:cubicBezTo>
                <a:cubicBezTo>
                  <a:pt x="7476051" y="4969131"/>
                  <a:pt x="6547326" y="5602839"/>
                  <a:pt x="5601702" y="6374814"/>
                </a:cubicBezTo>
                <a:cubicBezTo>
                  <a:pt x="5429499" y="6515397"/>
                  <a:pt x="5258871" y="6653108"/>
                  <a:pt x="5085053" y="6780599"/>
                </a:cubicBezTo>
                <a:lnTo>
                  <a:pt x="4973297"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useBgFill="1">
        <p:nvSpPr>
          <p:cNvPr id="16" name="Freeform: Shape 15">
            <a:extLst>
              <a:ext uri="{FF2B5EF4-FFF2-40B4-BE49-F238E27FC236}">
                <a16:creationId xmlns:a16="http://schemas.microsoft.com/office/drawing/2014/main" id="{0BA56A81-C9DD-4EBA-9E13-32FFB51CF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7307402" cy="6858000"/>
          </a:xfrm>
          <a:custGeom>
            <a:avLst/>
            <a:gdLst>
              <a:gd name="connsiteX0" fmla="*/ 0 w 7097265"/>
              <a:gd name="connsiteY0" fmla="*/ 0 h 6858000"/>
              <a:gd name="connsiteX1" fmla="*/ 5474242 w 7097265"/>
              <a:gd name="connsiteY1" fmla="*/ 0 h 6858000"/>
              <a:gd name="connsiteX2" fmla="*/ 5496366 w 7097265"/>
              <a:gd name="connsiteY2" fmla="*/ 14997 h 6858000"/>
              <a:gd name="connsiteX3" fmla="*/ 7097265 w 7097265"/>
              <a:gd name="connsiteY3" fmla="*/ 3621656 h 6858000"/>
              <a:gd name="connsiteX4" fmla="*/ 5222916 w 7097265"/>
              <a:gd name="connsiteY4" fmla="*/ 6374814 h 6858000"/>
              <a:gd name="connsiteX5" fmla="*/ 4706267 w 7097265"/>
              <a:gd name="connsiteY5" fmla="*/ 6780599 h 6858000"/>
              <a:gd name="connsiteX6" fmla="*/ 4594511 w 7097265"/>
              <a:gd name="connsiteY6" fmla="*/ 6858000 h 6858000"/>
              <a:gd name="connsiteX7" fmla="*/ 0 w 709726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7265" h="6858000">
                <a:moveTo>
                  <a:pt x="0" y="0"/>
                </a:moveTo>
                <a:lnTo>
                  <a:pt x="5474242" y="0"/>
                </a:lnTo>
                <a:lnTo>
                  <a:pt x="5496366" y="14997"/>
                </a:lnTo>
                <a:cubicBezTo>
                  <a:pt x="6523529" y="754641"/>
                  <a:pt x="7097265" y="2093192"/>
                  <a:pt x="7097265" y="3621656"/>
                </a:cubicBezTo>
                <a:cubicBezTo>
                  <a:pt x="7097265" y="4969131"/>
                  <a:pt x="6168540" y="5602839"/>
                  <a:pt x="5222916" y="6374814"/>
                </a:cubicBezTo>
                <a:cubicBezTo>
                  <a:pt x="5050713" y="6515397"/>
                  <a:pt x="4880085" y="6653108"/>
                  <a:pt x="4706267" y="6780599"/>
                </a:cubicBezTo>
                <a:lnTo>
                  <a:pt x="4594511"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15F9A324-404E-4C5D-AFF0-C5D0D841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9034" y="-1"/>
            <a:ext cx="2535264" cy="6858001"/>
          </a:xfrm>
          <a:custGeom>
            <a:avLst/>
            <a:gdLst>
              <a:gd name="connsiteX0" fmla="*/ 1218585 w 2535264"/>
              <a:gd name="connsiteY0" fmla="*/ 0 h 6858001"/>
              <a:gd name="connsiteX1" fmla="*/ 1236561 w 2535264"/>
              <a:gd name="connsiteY1" fmla="*/ 0 h 6858001"/>
              <a:gd name="connsiteX2" fmla="*/ 1264452 w 2535264"/>
              <a:gd name="connsiteY2" fmla="*/ 24550 h 6858001"/>
              <a:gd name="connsiteX3" fmla="*/ 2528121 w 2535264"/>
              <a:gd name="connsiteY3" fmla="*/ 3710502 h 6858001"/>
              <a:gd name="connsiteX4" fmla="*/ 492890 w 2535264"/>
              <a:gd name="connsiteY4" fmla="*/ 6507511 h 6858001"/>
              <a:gd name="connsiteX5" fmla="*/ 221418 w 2535264"/>
              <a:gd name="connsiteY5" fmla="*/ 6713387 h 6858001"/>
              <a:gd name="connsiteX6" fmla="*/ 20100 w 2535264"/>
              <a:gd name="connsiteY6" fmla="*/ 6858001 h 6858001"/>
              <a:gd name="connsiteX7" fmla="*/ 0 w 2535264"/>
              <a:gd name="connsiteY7" fmla="*/ 6858001 h 6858001"/>
              <a:gd name="connsiteX8" fmla="*/ 202488 w 2535264"/>
              <a:gd name="connsiteY8" fmla="*/ 6712547 h 6858001"/>
              <a:gd name="connsiteX9" fmla="*/ 473961 w 2535264"/>
              <a:gd name="connsiteY9" fmla="*/ 6506670 h 6858001"/>
              <a:gd name="connsiteX10" fmla="*/ 2509192 w 2535264"/>
              <a:gd name="connsiteY10" fmla="*/ 3709662 h 6858001"/>
              <a:gd name="connsiteX11" fmla="*/ 1245521 w 2535264"/>
              <a:gd name="connsiteY11" fmla="*/ 2370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5264" h="6858001">
                <a:moveTo>
                  <a:pt x="1218585" y="0"/>
                </a:moveTo>
                <a:lnTo>
                  <a:pt x="1236561" y="0"/>
                </a:lnTo>
                <a:lnTo>
                  <a:pt x="1264452" y="24550"/>
                </a:lnTo>
                <a:cubicBezTo>
                  <a:pt x="2149109" y="863108"/>
                  <a:pt x="2598329" y="2210814"/>
                  <a:pt x="2528121" y="3710502"/>
                </a:cubicBezTo>
                <a:cubicBezTo>
                  <a:pt x="2462100" y="5120751"/>
                  <a:pt x="1489450" y="5742158"/>
                  <a:pt x="492890" y="6507511"/>
                </a:cubicBezTo>
                <a:cubicBezTo>
                  <a:pt x="402151" y="6577199"/>
                  <a:pt x="311847" y="6646154"/>
                  <a:pt x="221418" y="6713387"/>
                </a:cubicBezTo>
                <a:lnTo>
                  <a:pt x="20100" y="6858001"/>
                </a:lnTo>
                <a:lnTo>
                  <a:pt x="0" y="6858001"/>
                </a:lnTo>
                <a:lnTo>
                  <a:pt x="202488" y="6712547"/>
                </a:lnTo>
                <a:cubicBezTo>
                  <a:pt x="292917" y="6645314"/>
                  <a:pt x="383222" y="6576359"/>
                  <a:pt x="473961" y="6506670"/>
                </a:cubicBezTo>
                <a:cubicBezTo>
                  <a:pt x="1470520" y="5741317"/>
                  <a:pt x="2443170" y="5119911"/>
                  <a:pt x="2509192" y="3709662"/>
                </a:cubicBezTo>
                <a:cubicBezTo>
                  <a:pt x="2579400" y="2209973"/>
                  <a:pt x="2130178" y="862268"/>
                  <a:pt x="1245521" y="23708"/>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551A074D-4B61-DF25-66E9-1078F1F0CE4F}"/>
              </a:ext>
            </a:extLst>
          </p:cNvPr>
          <p:cNvSpPr>
            <a:spLocks noGrp="1"/>
          </p:cNvSpPr>
          <p:nvPr>
            <p:ph type="title"/>
          </p:nvPr>
        </p:nvSpPr>
        <p:spPr>
          <a:xfrm>
            <a:off x="992518" y="442913"/>
            <a:ext cx="4780129" cy="1639888"/>
          </a:xfrm>
        </p:spPr>
        <p:txBody>
          <a:bodyPr vert="horz" lIns="109728" tIns="109728" rIns="109728" bIns="91440" rtlCol="0" anchor="b">
            <a:normAutofit/>
          </a:bodyPr>
          <a:lstStyle/>
          <a:p>
            <a:pPr>
              <a:lnSpc>
                <a:spcPct val="120000"/>
              </a:lnSpc>
            </a:pPr>
            <a:r>
              <a:rPr lang="en-US" sz="2700"/>
              <a:t>Critical Periods of Rapid Neural Growth</a:t>
            </a:r>
          </a:p>
        </p:txBody>
      </p:sp>
      <p:sp>
        <p:nvSpPr>
          <p:cNvPr id="4" name="Content Placeholder 3">
            <a:extLst>
              <a:ext uri="{FF2B5EF4-FFF2-40B4-BE49-F238E27FC236}">
                <a16:creationId xmlns:a16="http://schemas.microsoft.com/office/drawing/2014/main" id="{B4A170D2-0BA4-AF0E-BBB7-B6903AAD1C45}"/>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992518" y="2312988"/>
            <a:ext cx="5368525" cy="3651250"/>
          </a:xfrm>
        </p:spPr>
        <p:txBody>
          <a:bodyPr>
            <a:normAutofit/>
          </a:bodyPr>
          <a:lstStyle/>
          <a:p>
            <a:pPr marL="0" indent="0">
              <a:lnSpc>
                <a:spcPct val="130000"/>
              </a:lnSpc>
              <a:spcBef>
                <a:spcPts val="2500"/>
              </a:spcBef>
              <a:buFont typeface="Arial" panose="020B0604020202020204" pitchFamily="34" charset="0"/>
              <a:buNone/>
            </a:pPr>
            <a:r>
              <a:rPr lang="en-US" sz="1200" b="1"/>
              <a:t>Rapid Brain Development</a:t>
            </a:r>
          </a:p>
          <a:p>
            <a:pPr marL="0" lvl="1" indent="0">
              <a:lnSpc>
                <a:spcPct val="130000"/>
              </a:lnSpc>
              <a:buFont typeface="Arial" panose="020B0604020202020204" pitchFamily="34" charset="0"/>
              <a:buNone/>
            </a:pPr>
            <a:r>
              <a:rPr lang="en-US" sz="1200"/>
              <a:t>Toddlers undergo intense brain growth with rapid formation of neural connections during critical periods.</a:t>
            </a:r>
          </a:p>
          <a:p>
            <a:pPr marL="0" indent="0">
              <a:lnSpc>
                <a:spcPct val="130000"/>
              </a:lnSpc>
              <a:spcBef>
                <a:spcPts val="2500"/>
              </a:spcBef>
              <a:buFont typeface="Arial" panose="020B0604020202020204" pitchFamily="34" charset="0"/>
              <a:buNone/>
            </a:pPr>
            <a:r>
              <a:rPr lang="en-US" sz="1200" b="1"/>
              <a:t>Cognitive Capacity Formation</a:t>
            </a:r>
          </a:p>
          <a:p>
            <a:pPr marL="0" lvl="1" indent="0">
              <a:lnSpc>
                <a:spcPct val="130000"/>
              </a:lnSpc>
              <a:buFont typeface="Arial" panose="020B0604020202020204" pitchFamily="34" charset="0"/>
              <a:buNone/>
            </a:pPr>
            <a:r>
              <a:rPr lang="en-US" sz="1200"/>
              <a:t>These critical periods are essential for shaping toddlers' cognitive abilities and learning skills.</a:t>
            </a:r>
          </a:p>
          <a:p>
            <a:pPr marL="0" indent="0">
              <a:lnSpc>
                <a:spcPct val="130000"/>
              </a:lnSpc>
              <a:spcBef>
                <a:spcPts val="2500"/>
              </a:spcBef>
              <a:buFont typeface="Arial" panose="020B0604020202020204" pitchFamily="34" charset="0"/>
              <a:buNone/>
            </a:pPr>
            <a:r>
              <a:rPr lang="en-US" sz="1200" b="1"/>
              <a:t>Emotional and Social Growth</a:t>
            </a:r>
          </a:p>
          <a:p>
            <a:pPr marL="0" lvl="1" indent="0">
              <a:lnSpc>
                <a:spcPct val="130000"/>
              </a:lnSpc>
              <a:buFont typeface="Arial" panose="020B0604020202020204" pitchFamily="34" charset="0"/>
              <a:buNone/>
            </a:pPr>
            <a:r>
              <a:rPr lang="en-US" sz="1200"/>
              <a:t>Neural growth during this time also supports emotional regulation and social skill development.</a:t>
            </a:r>
          </a:p>
        </p:txBody>
      </p:sp>
    </p:spTree>
    <p:extLst>
      <p:ext uri="{BB962C8B-B14F-4D97-AF65-F5344CB8AC3E}">
        <p14:creationId xmlns:p14="http://schemas.microsoft.com/office/powerpoint/2010/main" val="9746449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7FF2D-82B9-7CE8-D8C1-949717E05CDE}"/>
              </a:ext>
            </a:extLst>
          </p:cNvPr>
          <p:cNvSpPr>
            <a:spLocks noGrp="1"/>
          </p:cNvSpPr>
          <p:nvPr>
            <p:ph type="title"/>
          </p:nvPr>
        </p:nvSpPr>
        <p:spPr/>
        <p:txBody>
          <a:bodyPr/>
          <a:lstStyle/>
          <a:p>
            <a:r>
              <a:rPr lang="en-US"/>
              <a:t>Impact of Responsive Caregiving</a:t>
            </a:r>
          </a:p>
        </p:txBody>
      </p:sp>
      <p:pic>
        <p:nvPicPr>
          <p:cNvPr id="5" name="Content Placeholder 4" descr="Hand close-up of grandfather and granddaughter holding hands.">
            <a:extLst>
              <a:ext uri="{FF2B5EF4-FFF2-40B4-BE49-F238E27FC236}">
                <a16:creationId xmlns:a16="http://schemas.microsoft.com/office/drawing/2014/main" id="{A8FD06C8-2451-4EAD-B7A0-E4EEE5C8E0AE}"/>
              </a:ext>
            </a:extLst>
          </p:cNvPr>
          <p:cNvPicPr>
            <a:picLocks noGrp="1" noChangeAspect="1"/>
          </p:cNvPicPr>
          <p:nvPr>
            <p:ph sz="half" idx="1"/>
          </p:nvPr>
        </p:nvPicPr>
        <p:blipFill>
          <a:blip r:embed="rId3"/>
          <a:stretch>
            <a:fillRect/>
          </a:stretch>
        </p:blipFill>
        <p:spPr>
          <a:xfrm>
            <a:off x="1920875" y="2881122"/>
            <a:ext cx="4159250" cy="2772156"/>
          </a:xfrm>
          <a:prstGeom prst="rect">
            <a:avLst/>
          </a:prstGeom>
        </p:spPr>
      </p:pic>
      <p:sp>
        <p:nvSpPr>
          <p:cNvPr id="4" name="Content Placeholder 3">
            <a:extLst>
              <a:ext uri="{FF2B5EF4-FFF2-40B4-BE49-F238E27FC236}">
                <a16:creationId xmlns:a16="http://schemas.microsoft.com/office/drawing/2014/main" id="{6FD0A109-B8FC-A9DF-94FD-1F5F45041BC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p:txBody>
          <a:bodyPr>
            <a:normAutofit fontScale="55000" lnSpcReduction="20000"/>
          </a:bodyPr>
          <a:lstStyle/>
          <a:p>
            <a:pPr>
              <a:buFont typeface="Arial" panose="020B0604020202020204" pitchFamily="34" charset="0"/>
              <a:buChar char="•"/>
            </a:pPr>
            <a:r>
              <a:t>Brain Architecture Development</a:t>
            </a:r>
          </a:p>
          <a:p>
            <a:pPr marL="742950" lvl="1" indent="-285750">
              <a:buFont typeface="Arial" panose="020B0604020202020204" pitchFamily="34" charset="0"/>
              <a:buChar char="•"/>
            </a:pPr>
            <a:r>
              <a:t>Responsive caregiving shapes healthy brain architecture critical for lifelong learning and development.</a:t>
            </a:r>
          </a:p>
          <a:p>
            <a:pPr>
              <a:buFont typeface="Arial" panose="020B0604020202020204" pitchFamily="34" charset="0"/>
              <a:buChar char="•"/>
            </a:pPr>
            <a:r>
              <a:t>Secure Attachment Formation</a:t>
            </a:r>
          </a:p>
          <a:p>
            <a:pPr marL="742950" lvl="1" indent="-285750">
              <a:buFont typeface="Arial" panose="020B0604020202020204" pitchFamily="34" charset="0"/>
              <a:buChar char="•"/>
            </a:pPr>
            <a:r>
              <a:t>Consistent responsive care fosters secure attachment between caregiver and child.</a:t>
            </a:r>
          </a:p>
          <a:p>
            <a:pPr>
              <a:buFont typeface="Arial" panose="020B0604020202020204" pitchFamily="34" charset="0"/>
              <a:buChar char="•"/>
            </a:pPr>
            <a:r>
              <a:t>Stress Regulation Benefits</a:t>
            </a:r>
          </a:p>
          <a:p>
            <a:pPr marL="742950" lvl="1" indent="-285750">
              <a:buFont typeface="Arial" panose="020B0604020202020204" pitchFamily="34" charset="0"/>
              <a:buChar char="•"/>
            </a:pPr>
            <a:r>
              <a:t>Responsive caregiving helps children regulate stress effectively, supporting emotional well-being.</a:t>
            </a:r>
          </a:p>
          <a:p>
            <a:pPr>
              <a:buFont typeface="Arial" panose="020B0604020202020204" pitchFamily="34" charset="0"/>
              <a:buChar char="•"/>
            </a:pPr>
            <a:r>
              <a:t>Cognitive and Emotional Skills</a:t>
            </a:r>
          </a:p>
          <a:p>
            <a:pPr marL="742950" lvl="1" indent="-285750">
              <a:buFont typeface="Arial" panose="020B0604020202020204" pitchFamily="34" charset="0"/>
              <a:buChar char="•"/>
            </a:pPr>
            <a:r>
              <a:t>Healthy caregiving contributes to strong cognitive and emotional skills development in children.</a:t>
            </a:r>
            <a:endParaRPr lang="en-US"/>
          </a:p>
        </p:txBody>
      </p:sp>
    </p:spTree>
    <p:extLst>
      <p:ext uri="{BB962C8B-B14F-4D97-AF65-F5344CB8AC3E}">
        <p14:creationId xmlns:p14="http://schemas.microsoft.com/office/powerpoint/2010/main" val="3111922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30127AE-B29E-4FDF-99D2-A2F1E7003F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74D5FA2A-1638-204E-239A-6F30C3AB4EC8}"/>
              </a:ext>
            </a:extLst>
          </p:cNvPr>
          <p:cNvSpPr>
            <a:spLocks noGrp="1"/>
          </p:cNvSpPr>
          <p:nvPr>
            <p:ph type="title"/>
          </p:nvPr>
        </p:nvSpPr>
        <p:spPr>
          <a:xfrm>
            <a:off x="992518" y="442913"/>
            <a:ext cx="5271804" cy="1639888"/>
          </a:xfrm>
        </p:spPr>
        <p:txBody>
          <a:bodyPr vert="horz" lIns="109728" tIns="109728" rIns="109728" bIns="91440" rtlCol="0" anchor="b">
            <a:normAutofit/>
          </a:bodyPr>
          <a:lstStyle/>
          <a:p>
            <a:pPr>
              <a:lnSpc>
                <a:spcPct val="120000"/>
              </a:lnSpc>
            </a:pPr>
            <a:r>
              <a:rPr lang="en-US" sz="2500"/>
              <a:t>Latest Findings on Executive Function Development</a:t>
            </a:r>
          </a:p>
        </p:txBody>
      </p:sp>
      <p:sp>
        <p:nvSpPr>
          <p:cNvPr id="4" name="Content Placeholder 3">
            <a:extLst>
              <a:ext uri="{FF2B5EF4-FFF2-40B4-BE49-F238E27FC236}">
                <a16:creationId xmlns:a16="http://schemas.microsoft.com/office/drawing/2014/main" id="{4D701036-475E-65AD-9A8D-C6DCA9B1A241}"/>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992519" y="2312988"/>
            <a:ext cx="5271804" cy="3651250"/>
          </a:xfrm>
        </p:spPr>
        <p:txBody>
          <a:bodyPr>
            <a:normAutofit/>
          </a:bodyPr>
          <a:lstStyle/>
          <a:p>
            <a:pPr marL="0" indent="0">
              <a:lnSpc>
                <a:spcPct val="130000"/>
              </a:lnSpc>
              <a:spcBef>
                <a:spcPts val="2500"/>
              </a:spcBef>
              <a:buFont typeface="Arial" panose="020B0604020202020204" pitchFamily="34" charset="0"/>
              <a:buNone/>
            </a:pPr>
            <a:r>
              <a:rPr lang="en-US" sz="1200" b="1"/>
              <a:t>Emergence of Executive Functions</a:t>
            </a:r>
          </a:p>
          <a:p>
            <a:pPr marL="0" lvl="1" indent="0">
              <a:lnSpc>
                <a:spcPct val="130000"/>
              </a:lnSpc>
              <a:buFont typeface="Arial" panose="020B0604020202020204" pitchFamily="34" charset="0"/>
              <a:buNone/>
            </a:pPr>
            <a:r>
              <a:rPr lang="en-US" sz="1200"/>
              <a:t>Executive functions such as attention control, working memory, and cognitive flexibility start developing in toddler years.</a:t>
            </a:r>
          </a:p>
          <a:p>
            <a:pPr marL="0" indent="0">
              <a:lnSpc>
                <a:spcPct val="130000"/>
              </a:lnSpc>
              <a:spcBef>
                <a:spcPts val="2500"/>
              </a:spcBef>
              <a:buFont typeface="Arial" panose="020B0604020202020204" pitchFamily="34" charset="0"/>
              <a:buNone/>
            </a:pPr>
            <a:r>
              <a:rPr lang="en-US" sz="1200" b="1"/>
              <a:t>Self-Regulation Improvement</a:t>
            </a:r>
          </a:p>
          <a:p>
            <a:pPr marL="0" lvl="1" indent="0">
              <a:lnSpc>
                <a:spcPct val="130000"/>
              </a:lnSpc>
              <a:buFont typeface="Arial" panose="020B0604020202020204" pitchFamily="34" charset="0"/>
              <a:buNone/>
            </a:pPr>
            <a:r>
              <a:rPr lang="en-US" sz="1200"/>
              <a:t>Development of executive functions enables toddlers to better regulate their behavior and emotions.</a:t>
            </a:r>
          </a:p>
          <a:p>
            <a:pPr marL="0" indent="0">
              <a:lnSpc>
                <a:spcPct val="130000"/>
              </a:lnSpc>
              <a:spcBef>
                <a:spcPts val="2500"/>
              </a:spcBef>
              <a:buFont typeface="Arial" panose="020B0604020202020204" pitchFamily="34" charset="0"/>
              <a:buNone/>
            </a:pPr>
            <a:r>
              <a:rPr lang="en-US" sz="1200" b="1"/>
              <a:t>Enhanced Problem-Solving</a:t>
            </a:r>
          </a:p>
          <a:p>
            <a:pPr marL="0" lvl="1" indent="0">
              <a:lnSpc>
                <a:spcPct val="130000"/>
              </a:lnSpc>
              <a:buFont typeface="Arial" panose="020B0604020202020204" pitchFamily="34" charset="0"/>
              <a:buNone/>
            </a:pPr>
            <a:r>
              <a:rPr lang="en-US" sz="1200"/>
              <a:t>Improved cognitive flexibility leads to enhanced problem-solving abilities in early childhood.</a:t>
            </a:r>
          </a:p>
        </p:txBody>
      </p:sp>
      <p:sp>
        <p:nvSpPr>
          <p:cNvPr id="14" name="Freeform: Shape 13">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77485"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55C54A75-E44A-4147-B9D0-FF46CFD31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4925"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Content Placeholder 4" descr="Thinking about work">
            <a:extLst>
              <a:ext uri="{FF2B5EF4-FFF2-40B4-BE49-F238E27FC236}">
                <a16:creationId xmlns:a16="http://schemas.microsoft.com/office/drawing/2014/main" id="{449CF515-B593-4CE0-91F9-7370D5441017}"/>
              </a:ext>
            </a:extLst>
          </p:cNvPr>
          <p:cNvPicPr>
            <a:picLocks noGrp="1" noChangeAspect="1"/>
          </p:cNvPicPr>
          <p:nvPr>
            <p:ph sz="half" idx="1"/>
          </p:nvPr>
        </p:nvPicPr>
        <p:blipFill>
          <a:blip r:embed="rId3"/>
          <a:srcRect l="25350" r="26099" b="-1"/>
          <a:stretch>
            <a:fillRect/>
          </a:stretch>
        </p:blipFill>
        <p:spPr>
          <a:xfrm>
            <a:off x="7203882" y="10"/>
            <a:ext cx="4988118" cy="6857990"/>
          </a:xfrm>
          <a:custGeom>
            <a:avLst/>
            <a:gdLst/>
            <a:ahLst/>
            <a:cxnLst/>
            <a:rect l="l" t="t" r="r" b="b"/>
            <a:pathLst>
              <a:path w="4901771" h="6858000">
                <a:moveTo>
                  <a:pt x="1623023" y="0"/>
                </a:moveTo>
                <a:lnTo>
                  <a:pt x="2716256" y="0"/>
                </a:lnTo>
                <a:lnTo>
                  <a:pt x="3496422" y="0"/>
                </a:lnTo>
                <a:lnTo>
                  <a:pt x="4544484" y="0"/>
                </a:lnTo>
                <a:lnTo>
                  <a:pt x="4710787" y="0"/>
                </a:lnTo>
                <a:lnTo>
                  <a:pt x="4901771" y="0"/>
                </a:lnTo>
                <a:lnTo>
                  <a:pt x="4901771" y="6858000"/>
                </a:lnTo>
                <a:lnTo>
                  <a:pt x="4710787" y="6858000"/>
                </a:lnTo>
                <a:lnTo>
                  <a:pt x="4544484"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Tree>
    <p:extLst>
      <p:ext uri="{BB962C8B-B14F-4D97-AF65-F5344CB8AC3E}">
        <p14:creationId xmlns:p14="http://schemas.microsoft.com/office/powerpoint/2010/main" val="1101942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9" name="Group 8">
            <a:extLst>
              <a:ext uri="{FF2B5EF4-FFF2-40B4-BE49-F238E27FC236}">
                <a16:creationId xmlns:a16="http://schemas.microsoft.com/office/drawing/2014/main" id="{54E5F18F-9D70-4BE5-8A38-603463EE84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7626" y="0"/>
            <a:ext cx="10678291" cy="6858000"/>
            <a:chOff x="547626" y="0"/>
            <a:chExt cx="10678291" cy="6858000"/>
          </a:xfrm>
        </p:grpSpPr>
        <p:sp>
          <p:nvSpPr>
            <p:cNvPr id="10" name="Freeform: Shape 9">
              <a:extLst>
                <a:ext uri="{FF2B5EF4-FFF2-40B4-BE49-F238E27FC236}">
                  <a16:creationId xmlns:a16="http://schemas.microsoft.com/office/drawing/2014/main" id="{391F8D69-709A-4575-A393-B4C26481AF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66083" y="0"/>
              <a:ext cx="9841377"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00981015-32A2-4B76-9F2E-0A8D6EC8EC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id="{D38532F4-8B67-47B7-B58A-5DD3E1BE52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6092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BC87DA9F-8DB2-4D48-8716-A928FBB8A5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2672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195EA065-AC5D-431D-927E-87FF05884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9619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6E37E2DD-C7FE-4D6C-8F1D-5031E96A7F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7618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778B68BA-AB87-4EB5-97C2-F1F304E19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449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Title 1">
            <a:extLst>
              <a:ext uri="{FF2B5EF4-FFF2-40B4-BE49-F238E27FC236}">
                <a16:creationId xmlns:a16="http://schemas.microsoft.com/office/drawing/2014/main" id="{F5669E20-D22F-7B73-005E-04E9135D9E53}"/>
              </a:ext>
            </a:extLst>
          </p:cNvPr>
          <p:cNvSpPr>
            <a:spLocks noGrp="1"/>
          </p:cNvSpPr>
          <p:nvPr>
            <p:ph type="ctrTitle"/>
          </p:nvPr>
        </p:nvSpPr>
        <p:spPr>
          <a:xfrm>
            <a:off x="2190750" y="1346268"/>
            <a:ext cx="7810500" cy="3125338"/>
          </a:xfrm>
        </p:spPr>
        <p:txBody>
          <a:bodyPr anchor="b">
            <a:normAutofit/>
          </a:bodyPr>
          <a:lstStyle/>
          <a:p>
            <a:pPr algn="ctr">
              <a:lnSpc>
                <a:spcPct val="110000"/>
              </a:lnSpc>
            </a:pPr>
            <a:r>
              <a:rPr lang="en-US" sz="5600"/>
              <a:t>Parent-Centered and Interactive Approaches</a:t>
            </a:r>
          </a:p>
        </p:txBody>
      </p:sp>
    </p:spTree>
    <p:extLst>
      <p:ext uri="{BB962C8B-B14F-4D97-AF65-F5344CB8AC3E}">
        <p14:creationId xmlns:p14="http://schemas.microsoft.com/office/powerpoint/2010/main" val="18915893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30127AE-B29E-4FDF-99D2-A2F1E7003F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18E29E21-8A81-4D01-2E0F-F043BD5262D9}"/>
              </a:ext>
            </a:extLst>
          </p:cNvPr>
          <p:cNvSpPr>
            <a:spLocks noGrp="1"/>
          </p:cNvSpPr>
          <p:nvPr>
            <p:ph type="title"/>
          </p:nvPr>
        </p:nvSpPr>
        <p:spPr>
          <a:xfrm>
            <a:off x="992518" y="442913"/>
            <a:ext cx="5271804" cy="1639888"/>
          </a:xfrm>
        </p:spPr>
        <p:txBody>
          <a:bodyPr vert="horz" lIns="109728" tIns="109728" rIns="109728" bIns="91440" rtlCol="0" anchor="b">
            <a:normAutofit/>
          </a:bodyPr>
          <a:lstStyle/>
          <a:p>
            <a:pPr>
              <a:lnSpc>
                <a:spcPct val="120000"/>
              </a:lnSpc>
            </a:pPr>
            <a:r>
              <a:rPr lang="en-US" sz="2700"/>
              <a:t>Role of Responsive and Engaged Parenting</a:t>
            </a:r>
          </a:p>
        </p:txBody>
      </p:sp>
      <p:sp>
        <p:nvSpPr>
          <p:cNvPr id="4" name="Content Placeholder 3">
            <a:extLst>
              <a:ext uri="{FF2B5EF4-FFF2-40B4-BE49-F238E27FC236}">
                <a16:creationId xmlns:a16="http://schemas.microsoft.com/office/drawing/2014/main" id="{D7680ABD-A5BD-ADD3-0AFD-BD395961200E}"/>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992519" y="2312988"/>
            <a:ext cx="5271804" cy="3651250"/>
          </a:xfrm>
        </p:spPr>
        <p:txBody>
          <a:bodyPr>
            <a:normAutofit/>
          </a:bodyPr>
          <a:lstStyle/>
          <a:p>
            <a:pPr marL="0" indent="0">
              <a:lnSpc>
                <a:spcPct val="130000"/>
              </a:lnSpc>
              <a:spcBef>
                <a:spcPts val="2500"/>
              </a:spcBef>
              <a:buFont typeface="Arial" panose="020B0604020202020204" pitchFamily="34" charset="0"/>
              <a:buNone/>
            </a:pPr>
            <a:r>
              <a:rPr lang="en-US" sz="1200" b="1"/>
              <a:t>Responsive Parenting Importance</a:t>
            </a:r>
          </a:p>
          <a:p>
            <a:pPr marL="0" lvl="1" indent="0">
              <a:lnSpc>
                <a:spcPct val="130000"/>
              </a:lnSpc>
              <a:buFont typeface="Arial" panose="020B0604020202020204" pitchFamily="34" charset="0"/>
              <a:buNone/>
            </a:pPr>
            <a:r>
              <a:rPr lang="en-US" sz="1200"/>
              <a:t>Responsive parenting involves listening and adapting to a toddler’s cues to meet their needs effectively.</a:t>
            </a:r>
          </a:p>
          <a:p>
            <a:pPr marL="0" indent="0">
              <a:lnSpc>
                <a:spcPct val="130000"/>
              </a:lnSpc>
              <a:spcBef>
                <a:spcPts val="2500"/>
              </a:spcBef>
              <a:buFont typeface="Arial" panose="020B0604020202020204" pitchFamily="34" charset="0"/>
              <a:buNone/>
            </a:pPr>
            <a:r>
              <a:rPr lang="en-US" sz="1200" b="1"/>
              <a:t>Secure Attachment Development</a:t>
            </a:r>
          </a:p>
          <a:p>
            <a:pPr marL="0" lvl="1" indent="0">
              <a:lnSpc>
                <a:spcPct val="130000"/>
              </a:lnSpc>
              <a:buFont typeface="Arial" panose="020B0604020202020204" pitchFamily="34" charset="0"/>
              <a:buNone/>
            </a:pPr>
            <a:r>
              <a:rPr lang="en-US" sz="1200"/>
              <a:t>Such parenting fosters secure attachments, which build the foundation for emotional and social growth.</a:t>
            </a:r>
          </a:p>
          <a:p>
            <a:pPr marL="0" indent="0">
              <a:lnSpc>
                <a:spcPct val="130000"/>
              </a:lnSpc>
              <a:spcBef>
                <a:spcPts val="2500"/>
              </a:spcBef>
              <a:buFont typeface="Arial" panose="020B0604020202020204" pitchFamily="34" charset="0"/>
              <a:buNone/>
            </a:pPr>
            <a:r>
              <a:rPr lang="en-US" sz="1200" b="1"/>
              <a:t>Encouraging Exploration</a:t>
            </a:r>
          </a:p>
          <a:p>
            <a:pPr marL="0" lvl="1" indent="0">
              <a:lnSpc>
                <a:spcPct val="130000"/>
              </a:lnSpc>
              <a:buFont typeface="Arial" panose="020B0604020202020204" pitchFamily="34" charset="0"/>
              <a:buNone/>
            </a:pPr>
            <a:r>
              <a:rPr lang="en-US" sz="1200"/>
              <a:t>A supportive environment encourages toddlers to explore and learn confidently under parental guidance.</a:t>
            </a:r>
          </a:p>
        </p:txBody>
      </p:sp>
      <p:sp>
        <p:nvSpPr>
          <p:cNvPr id="14" name="Freeform: Shape 13">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77485"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55C54A75-E44A-4147-B9D0-FF46CFD31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4925"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Content Placeholder 4" descr="Young father an son spendin quality time in public park">
            <a:extLst>
              <a:ext uri="{FF2B5EF4-FFF2-40B4-BE49-F238E27FC236}">
                <a16:creationId xmlns:a16="http://schemas.microsoft.com/office/drawing/2014/main" id="{DFEC22ED-0198-4335-BCEF-9ACD5AC8C636}"/>
              </a:ext>
            </a:extLst>
          </p:cNvPr>
          <p:cNvPicPr>
            <a:picLocks noGrp="1" noChangeAspect="1"/>
          </p:cNvPicPr>
          <p:nvPr>
            <p:ph sz="half" idx="1"/>
          </p:nvPr>
        </p:nvPicPr>
        <p:blipFill>
          <a:blip r:embed="rId3"/>
          <a:srcRect t="8228"/>
          <a:stretch>
            <a:fillRect/>
          </a:stretch>
        </p:blipFill>
        <p:spPr>
          <a:xfrm>
            <a:off x="7203882" y="10"/>
            <a:ext cx="4988118" cy="6857990"/>
          </a:xfrm>
          <a:custGeom>
            <a:avLst/>
            <a:gdLst/>
            <a:ahLst/>
            <a:cxnLst/>
            <a:rect l="l" t="t" r="r" b="b"/>
            <a:pathLst>
              <a:path w="4901771" h="6858000">
                <a:moveTo>
                  <a:pt x="1623023" y="0"/>
                </a:moveTo>
                <a:lnTo>
                  <a:pt x="2716256" y="0"/>
                </a:lnTo>
                <a:lnTo>
                  <a:pt x="3496422" y="0"/>
                </a:lnTo>
                <a:lnTo>
                  <a:pt x="4544484" y="0"/>
                </a:lnTo>
                <a:lnTo>
                  <a:pt x="4710787" y="0"/>
                </a:lnTo>
                <a:lnTo>
                  <a:pt x="4901771" y="0"/>
                </a:lnTo>
                <a:lnTo>
                  <a:pt x="4901771" y="6858000"/>
                </a:lnTo>
                <a:lnTo>
                  <a:pt x="4710787" y="6858000"/>
                </a:lnTo>
                <a:lnTo>
                  <a:pt x="4544484"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Tree>
    <p:extLst>
      <p:ext uri="{BB962C8B-B14F-4D97-AF65-F5344CB8AC3E}">
        <p14:creationId xmlns:p14="http://schemas.microsoft.com/office/powerpoint/2010/main" val="6278118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30127AE-B29E-4FDF-99D2-A2F1E7003F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35A433BF-E28E-22B3-D222-F02C4A09B832}"/>
              </a:ext>
            </a:extLst>
          </p:cNvPr>
          <p:cNvSpPr>
            <a:spLocks noGrp="1"/>
          </p:cNvSpPr>
          <p:nvPr>
            <p:ph type="title"/>
          </p:nvPr>
        </p:nvSpPr>
        <p:spPr>
          <a:xfrm>
            <a:off x="992518" y="442913"/>
            <a:ext cx="5271804" cy="1639888"/>
          </a:xfrm>
        </p:spPr>
        <p:txBody>
          <a:bodyPr vert="horz" lIns="109728" tIns="109728" rIns="109728" bIns="91440" rtlCol="0" anchor="b">
            <a:normAutofit/>
          </a:bodyPr>
          <a:lstStyle/>
          <a:p>
            <a:pPr>
              <a:lnSpc>
                <a:spcPct val="120000"/>
              </a:lnSpc>
            </a:pPr>
            <a:r>
              <a:rPr lang="en-US" sz="2700"/>
              <a:t>Strategies for Fostering Interactive Learning</a:t>
            </a:r>
          </a:p>
        </p:txBody>
      </p:sp>
      <p:sp>
        <p:nvSpPr>
          <p:cNvPr id="4" name="Content Placeholder 3">
            <a:extLst>
              <a:ext uri="{FF2B5EF4-FFF2-40B4-BE49-F238E27FC236}">
                <a16:creationId xmlns:a16="http://schemas.microsoft.com/office/drawing/2014/main" id="{2C3060BA-14A3-DDBF-1D95-60C20A58B6DA}"/>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992519" y="2312988"/>
            <a:ext cx="5271804" cy="3651250"/>
          </a:xfrm>
        </p:spPr>
        <p:txBody>
          <a:bodyPr>
            <a:normAutofit/>
          </a:bodyPr>
          <a:lstStyle/>
          <a:p>
            <a:pPr marL="0" indent="0">
              <a:lnSpc>
                <a:spcPct val="130000"/>
              </a:lnSpc>
              <a:spcBef>
                <a:spcPts val="2500"/>
              </a:spcBef>
              <a:buFont typeface="Arial" panose="020B0604020202020204" pitchFamily="34" charset="0"/>
              <a:buNone/>
            </a:pPr>
            <a:r>
              <a:rPr lang="en-US" sz="1100" b="1"/>
              <a:t>Shared Reading</a:t>
            </a:r>
          </a:p>
          <a:p>
            <a:pPr marL="0" lvl="1" indent="0">
              <a:lnSpc>
                <a:spcPct val="130000"/>
              </a:lnSpc>
              <a:buFont typeface="Arial" panose="020B0604020202020204" pitchFamily="34" charset="0"/>
              <a:buNone/>
            </a:pPr>
            <a:r>
              <a:rPr lang="en-US" sz="1100"/>
              <a:t>Shared reading involves adults and children reading together to enhance comprehension and vocabulary development.</a:t>
            </a:r>
          </a:p>
          <a:p>
            <a:pPr marL="0" indent="0">
              <a:lnSpc>
                <a:spcPct val="130000"/>
              </a:lnSpc>
              <a:spcBef>
                <a:spcPts val="2500"/>
              </a:spcBef>
              <a:buFont typeface="Arial" panose="020B0604020202020204" pitchFamily="34" charset="0"/>
              <a:buNone/>
            </a:pPr>
            <a:r>
              <a:rPr lang="en-US" sz="1100" b="1"/>
              <a:t>Conversational Turn-Taking</a:t>
            </a:r>
          </a:p>
          <a:p>
            <a:pPr marL="0" lvl="1" indent="0">
              <a:lnSpc>
                <a:spcPct val="130000"/>
              </a:lnSpc>
              <a:buFont typeface="Arial" panose="020B0604020202020204" pitchFamily="34" charset="0"/>
              <a:buNone/>
            </a:pPr>
            <a:r>
              <a:rPr lang="en-US" sz="1100"/>
              <a:t>Conversational turn-taking encourages back-and-forth dialogue, improving communication and social interaction skills.</a:t>
            </a:r>
          </a:p>
          <a:p>
            <a:pPr marL="0" indent="0">
              <a:lnSpc>
                <a:spcPct val="130000"/>
              </a:lnSpc>
              <a:spcBef>
                <a:spcPts val="2500"/>
              </a:spcBef>
              <a:buFont typeface="Arial" panose="020B0604020202020204" pitchFamily="34" charset="0"/>
              <a:buNone/>
            </a:pPr>
            <a:r>
              <a:rPr lang="en-US" sz="1100" b="1"/>
              <a:t>Participatory Play</a:t>
            </a:r>
          </a:p>
          <a:p>
            <a:pPr marL="0" lvl="1" indent="0">
              <a:lnSpc>
                <a:spcPct val="130000"/>
              </a:lnSpc>
              <a:buFont typeface="Arial" panose="020B0604020202020204" pitchFamily="34" charset="0"/>
              <a:buNone/>
            </a:pPr>
            <a:r>
              <a:rPr lang="en-US" sz="1100"/>
              <a:t>Play that invites participation helps develop social skills and teamwork through collaborative activities.</a:t>
            </a:r>
          </a:p>
        </p:txBody>
      </p:sp>
      <p:sp>
        <p:nvSpPr>
          <p:cNvPr id="14" name="Freeform: Shape 13">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77485"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55C54A75-E44A-4147-B9D0-FF46CFD31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4925"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Content Placeholder 4" descr="Brother and sister sit on the floor in the living room and draw with chalk on the board">
            <a:extLst>
              <a:ext uri="{FF2B5EF4-FFF2-40B4-BE49-F238E27FC236}">
                <a16:creationId xmlns:a16="http://schemas.microsoft.com/office/drawing/2014/main" id="{DA405EC2-8B97-49C0-BED8-F0337074BF7F}"/>
              </a:ext>
            </a:extLst>
          </p:cNvPr>
          <p:cNvPicPr>
            <a:picLocks noGrp="1" noChangeAspect="1"/>
          </p:cNvPicPr>
          <p:nvPr>
            <p:ph sz="half" idx="1"/>
          </p:nvPr>
        </p:nvPicPr>
        <p:blipFill>
          <a:blip r:embed="rId3"/>
          <a:srcRect l="7226" r="44223" b="-1"/>
          <a:stretch>
            <a:fillRect/>
          </a:stretch>
        </p:blipFill>
        <p:spPr>
          <a:xfrm>
            <a:off x="7203882" y="10"/>
            <a:ext cx="4988118" cy="6857990"/>
          </a:xfrm>
          <a:custGeom>
            <a:avLst/>
            <a:gdLst/>
            <a:ahLst/>
            <a:cxnLst/>
            <a:rect l="l" t="t" r="r" b="b"/>
            <a:pathLst>
              <a:path w="4901771" h="6858000">
                <a:moveTo>
                  <a:pt x="1623023" y="0"/>
                </a:moveTo>
                <a:lnTo>
                  <a:pt x="2716256" y="0"/>
                </a:lnTo>
                <a:lnTo>
                  <a:pt x="3496422" y="0"/>
                </a:lnTo>
                <a:lnTo>
                  <a:pt x="4544484" y="0"/>
                </a:lnTo>
                <a:lnTo>
                  <a:pt x="4710787" y="0"/>
                </a:lnTo>
                <a:lnTo>
                  <a:pt x="4901771" y="0"/>
                </a:lnTo>
                <a:lnTo>
                  <a:pt x="4901771" y="6858000"/>
                </a:lnTo>
                <a:lnTo>
                  <a:pt x="4710787" y="6858000"/>
                </a:lnTo>
                <a:lnTo>
                  <a:pt x="4544484"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Tree>
    <p:extLst>
      <p:ext uri="{BB962C8B-B14F-4D97-AF65-F5344CB8AC3E}">
        <p14:creationId xmlns:p14="http://schemas.microsoft.com/office/powerpoint/2010/main" val="28181124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30127AE-B29E-4FDF-99D2-A2F1E7003F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3D5FBB81-B61B-416A-8F5D-A8DDF62530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Content Placeholder 4" descr="Families holding wads of 1,000 Thai Baht banknotes">
            <a:extLst>
              <a:ext uri="{FF2B5EF4-FFF2-40B4-BE49-F238E27FC236}">
                <a16:creationId xmlns:a16="http://schemas.microsoft.com/office/drawing/2014/main" id="{D1863764-B0FC-4F04-B01B-8367F64707C3}"/>
              </a:ext>
            </a:extLst>
          </p:cNvPr>
          <p:cNvPicPr>
            <a:picLocks noGrp="1" noChangeAspect="1"/>
          </p:cNvPicPr>
          <p:nvPr>
            <p:ph sz="half" idx="1"/>
          </p:nvPr>
        </p:nvPicPr>
        <p:blipFill>
          <a:blip r:embed="rId3"/>
          <a:srcRect l="22996" r="3996" b="-2"/>
          <a:stretch>
            <a:fillRect/>
          </a:stretch>
        </p:blipFill>
        <p:spPr>
          <a:xfrm>
            <a:off x="4691118" y="1"/>
            <a:ext cx="7500882" cy="6857999"/>
          </a:xfrm>
          <a:custGeom>
            <a:avLst/>
            <a:gdLst/>
            <a:ahLst/>
            <a:cxnLst/>
            <a:rect l="l" t="t" r="r" b="b"/>
            <a:pathLst>
              <a:path w="7500882" h="6857999">
                <a:moveTo>
                  <a:pt x="898230" y="0"/>
                </a:moveTo>
                <a:lnTo>
                  <a:pt x="7500882" y="0"/>
                </a:lnTo>
                <a:lnTo>
                  <a:pt x="7500882" y="6857999"/>
                </a:lnTo>
                <a:lnTo>
                  <a:pt x="0" y="6857999"/>
                </a:lnTo>
                <a:lnTo>
                  <a:pt x="114106" y="6780598"/>
                </a:lnTo>
                <a:cubicBezTo>
                  <a:pt x="291579" y="6653107"/>
                  <a:pt x="465794" y="6515396"/>
                  <a:pt x="641619" y="6374813"/>
                </a:cubicBezTo>
                <a:cubicBezTo>
                  <a:pt x="1607125" y="5602838"/>
                  <a:pt x="2555378" y="4969130"/>
                  <a:pt x="2555378" y="3621655"/>
                </a:cubicBezTo>
                <a:cubicBezTo>
                  <a:pt x="2555378" y="2093191"/>
                  <a:pt x="1969579" y="754640"/>
                  <a:pt x="920818" y="14996"/>
                </a:cubicBezTo>
                <a:close/>
              </a:path>
            </a:pathLst>
          </a:custGeom>
        </p:spPr>
      </p:pic>
      <p:sp>
        <p:nvSpPr>
          <p:cNvPr id="14" name="Freeform: Shape 13">
            <a:extLst>
              <a:ext uri="{FF2B5EF4-FFF2-40B4-BE49-F238E27FC236}">
                <a16:creationId xmlns:a16="http://schemas.microsoft.com/office/drawing/2014/main" id="{40C0D7D4-D83D-4C58-87D1-955F0A917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76051" cy="6858000"/>
          </a:xfrm>
          <a:custGeom>
            <a:avLst/>
            <a:gdLst>
              <a:gd name="connsiteX0" fmla="*/ 0 w 7476051"/>
              <a:gd name="connsiteY0" fmla="*/ 0 h 6858000"/>
              <a:gd name="connsiteX1" fmla="*/ 5853028 w 7476051"/>
              <a:gd name="connsiteY1" fmla="*/ 0 h 6858000"/>
              <a:gd name="connsiteX2" fmla="*/ 5875152 w 7476051"/>
              <a:gd name="connsiteY2" fmla="*/ 14997 h 6858000"/>
              <a:gd name="connsiteX3" fmla="*/ 7476051 w 7476051"/>
              <a:gd name="connsiteY3" fmla="*/ 3621656 h 6858000"/>
              <a:gd name="connsiteX4" fmla="*/ 5601702 w 7476051"/>
              <a:gd name="connsiteY4" fmla="*/ 6374814 h 6858000"/>
              <a:gd name="connsiteX5" fmla="*/ 5085053 w 7476051"/>
              <a:gd name="connsiteY5" fmla="*/ 6780599 h 6858000"/>
              <a:gd name="connsiteX6" fmla="*/ 4973297 w 7476051"/>
              <a:gd name="connsiteY6" fmla="*/ 6858000 h 6858000"/>
              <a:gd name="connsiteX7" fmla="*/ 0 w 747605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6051" h="6858000">
                <a:moveTo>
                  <a:pt x="0" y="0"/>
                </a:moveTo>
                <a:lnTo>
                  <a:pt x="5853028" y="0"/>
                </a:lnTo>
                <a:lnTo>
                  <a:pt x="5875152" y="14997"/>
                </a:lnTo>
                <a:cubicBezTo>
                  <a:pt x="6902315" y="754641"/>
                  <a:pt x="7476051" y="2093192"/>
                  <a:pt x="7476051" y="3621656"/>
                </a:cubicBezTo>
                <a:cubicBezTo>
                  <a:pt x="7476051" y="4969131"/>
                  <a:pt x="6547326" y="5602839"/>
                  <a:pt x="5601702" y="6374814"/>
                </a:cubicBezTo>
                <a:cubicBezTo>
                  <a:pt x="5429499" y="6515397"/>
                  <a:pt x="5258871" y="6653108"/>
                  <a:pt x="5085053" y="6780599"/>
                </a:cubicBezTo>
                <a:lnTo>
                  <a:pt x="4973297"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useBgFill="1">
        <p:nvSpPr>
          <p:cNvPr id="16" name="Freeform: Shape 15">
            <a:extLst>
              <a:ext uri="{FF2B5EF4-FFF2-40B4-BE49-F238E27FC236}">
                <a16:creationId xmlns:a16="http://schemas.microsoft.com/office/drawing/2014/main" id="{0BA56A81-C9DD-4EBA-9E13-32FFB51CF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7307402" cy="6858000"/>
          </a:xfrm>
          <a:custGeom>
            <a:avLst/>
            <a:gdLst>
              <a:gd name="connsiteX0" fmla="*/ 0 w 7097265"/>
              <a:gd name="connsiteY0" fmla="*/ 0 h 6858000"/>
              <a:gd name="connsiteX1" fmla="*/ 5474242 w 7097265"/>
              <a:gd name="connsiteY1" fmla="*/ 0 h 6858000"/>
              <a:gd name="connsiteX2" fmla="*/ 5496366 w 7097265"/>
              <a:gd name="connsiteY2" fmla="*/ 14997 h 6858000"/>
              <a:gd name="connsiteX3" fmla="*/ 7097265 w 7097265"/>
              <a:gd name="connsiteY3" fmla="*/ 3621656 h 6858000"/>
              <a:gd name="connsiteX4" fmla="*/ 5222916 w 7097265"/>
              <a:gd name="connsiteY4" fmla="*/ 6374814 h 6858000"/>
              <a:gd name="connsiteX5" fmla="*/ 4706267 w 7097265"/>
              <a:gd name="connsiteY5" fmla="*/ 6780599 h 6858000"/>
              <a:gd name="connsiteX6" fmla="*/ 4594511 w 7097265"/>
              <a:gd name="connsiteY6" fmla="*/ 6858000 h 6858000"/>
              <a:gd name="connsiteX7" fmla="*/ 0 w 709726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7265" h="6858000">
                <a:moveTo>
                  <a:pt x="0" y="0"/>
                </a:moveTo>
                <a:lnTo>
                  <a:pt x="5474242" y="0"/>
                </a:lnTo>
                <a:lnTo>
                  <a:pt x="5496366" y="14997"/>
                </a:lnTo>
                <a:cubicBezTo>
                  <a:pt x="6523529" y="754641"/>
                  <a:pt x="7097265" y="2093192"/>
                  <a:pt x="7097265" y="3621656"/>
                </a:cubicBezTo>
                <a:cubicBezTo>
                  <a:pt x="7097265" y="4969131"/>
                  <a:pt x="6168540" y="5602839"/>
                  <a:pt x="5222916" y="6374814"/>
                </a:cubicBezTo>
                <a:cubicBezTo>
                  <a:pt x="5050713" y="6515397"/>
                  <a:pt x="4880085" y="6653108"/>
                  <a:pt x="4706267" y="6780599"/>
                </a:cubicBezTo>
                <a:lnTo>
                  <a:pt x="4594511"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15F9A324-404E-4C5D-AFF0-C5D0D841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9034" y="-1"/>
            <a:ext cx="2535264" cy="6858001"/>
          </a:xfrm>
          <a:custGeom>
            <a:avLst/>
            <a:gdLst>
              <a:gd name="connsiteX0" fmla="*/ 1218585 w 2535264"/>
              <a:gd name="connsiteY0" fmla="*/ 0 h 6858001"/>
              <a:gd name="connsiteX1" fmla="*/ 1236561 w 2535264"/>
              <a:gd name="connsiteY1" fmla="*/ 0 h 6858001"/>
              <a:gd name="connsiteX2" fmla="*/ 1264452 w 2535264"/>
              <a:gd name="connsiteY2" fmla="*/ 24550 h 6858001"/>
              <a:gd name="connsiteX3" fmla="*/ 2528121 w 2535264"/>
              <a:gd name="connsiteY3" fmla="*/ 3710502 h 6858001"/>
              <a:gd name="connsiteX4" fmla="*/ 492890 w 2535264"/>
              <a:gd name="connsiteY4" fmla="*/ 6507511 h 6858001"/>
              <a:gd name="connsiteX5" fmla="*/ 221418 w 2535264"/>
              <a:gd name="connsiteY5" fmla="*/ 6713387 h 6858001"/>
              <a:gd name="connsiteX6" fmla="*/ 20100 w 2535264"/>
              <a:gd name="connsiteY6" fmla="*/ 6858001 h 6858001"/>
              <a:gd name="connsiteX7" fmla="*/ 0 w 2535264"/>
              <a:gd name="connsiteY7" fmla="*/ 6858001 h 6858001"/>
              <a:gd name="connsiteX8" fmla="*/ 202488 w 2535264"/>
              <a:gd name="connsiteY8" fmla="*/ 6712547 h 6858001"/>
              <a:gd name="connsiteX9" fmla="*/ 473961 w 2535264"/>
              <a:gd name="connsiteY9" fmla="*/ 6506670 h 6858001"/>
              <a:gd name="connsiteX10" fmla="*/ 2509192 w 2535264"/>
              <a:gd name="connsiteY10" fmla="*/ 3709662 h 6858001"/>
              <a:gd name="connsiteX11" fmla="*/ 1245521 w 2535264"/>
              <a:gd name="connsiteY11" fmla="*/ 2370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5264" h="6858001">
                <a:moveTo>
                  <a:pt x="1218585" y="0"/>
                </a:moveTo>
                <a:lnTo>
                  <a:pt x="1236561" y="0"/>
                </a:lnTo>
                <a:lnTo>
                  <a:pt x="1264452" y="24550"/>
                </a:lnTo>
                <a:cubicBezTo>
                  <a:pt x="2149109" y="863108"/>
                  <a:pt x="2598329" y="2210814"/>
                  <a:pt x="2528121" y="3710502"/>
                </a:cubicBezTo>
                <a:cubicBezTo>
                  <a:pt x="2462100" y="5120751"/>
                  <a:pt x="1489450" y="5742158"/>
                  <a:pt x="492890" y="6507511"/>
                </a:cubicBezTo>
                <a:cubicBezTo>
                  <a:pt x="402151" y="6577199"/>
                  <a:pt x="311847" y="6646154"/>
                  <a:pt x="221418" y="6713387"/>
                </a:cubicBezTo>
                <a:lnTo>
                  <a:pt x="20100" y="6858001"/>
                </a:lnTo>
                <a:lnTo>
                  <a:pt x="0" y="6858001"/>
                </a:lnTo>
                <a:lnTo>
                  <a:pt x="202488" y="6712547"/>
                </a:lnTo>
                <a:cubicBezTo>
                  <a:pt x="292917" y="6645314"/>
                  <a:pt x="383222" y="6576359"/>
                  <a:pt x="473961" y="6506670"/>
                </a:cubicBezTo>
                <a:cubicBezTo>
                  <a:pt x="1470520" y="5741317"/>
                  <a:pt x="2443170" y="5119911"/>
                  <a:pt x="2509192" y="3709662"/>
                </a:cubicBezTo>
                <a:cubicBezTo>
                  <a:pt x="2579400" y="2209973"/>
                  <a:pt x="2130178" y="862268"/>
                  <a:pt x="1245521" y="23708"/>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5A1F33C8-9724-19C2-143F-F0B5A8FC461E}"/>
              </a:ext>
            </a:extLst>
          </p:cNvPr>
          <p:cNvSpPr>
            <a:spLocks noGrp="1"/>
          </p:cNvSpPr>
          <p:nvPr>
            <p:ph type="title"/>
          </p:nvPr>
        </p:nvSpPr>
        <p:spPr>
          <a:xfrm>
            <a:off x="992518" y="442913"/>
            <a:ext cx="4780129" cy="1639888"/>
          </a:xfrm>
        </p:spPr>
        <p:txBody>
          <a:bodyPr vert="horz" lIns="109728" tIns="109728" rIns="109728" bIns="91440" rtlCol="0" anchor="b">
            <a:normAutofit/>
          </a:bodyPr>
          <a:lstStyle/>
          <a:p>
            <a:pPr>
              <a:lnSpc>
                <a:spcPct val="120000"/>
              </a:lnSpc>
            </a:pPr>
            <a:r>
              <a:rPr lang="en-US" sz="2200"/>
              <a:t>Collaborative Relationships with Caregivers and Educators</a:t>
            </a:r>
          </a:p>
        </p:txBody>
      </p:sp>
      <p:sp>
        <p:nvSpPr>
          <p:cNvPr id="4" name="Content Placeholder 3">
            <a:extLst>
              <a:ext uri="{FF2B5EF4-FFF2-40B4-BE49-F238E27FC236}">
                <a16:creationId xmlns:a16="http://schemas.microsoft.com/office/drawing/2014/main" id="{AD096AC9-C63B-371B-3D24-FEFC1D7719AE}"/>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992518" y="2312988"/>
            <a:ext cx="5368525" cy="3651250"/>
          </a:xfrm>
        </p:spPr>
        <p:txBody>
          <a:bodyPr>
            <a:normAutofit/>
          </a:bodyPr>
          <a:lstStyle/>
          <a:p>
            <a:pPr marL="0" indent="0">
              <a:lnSpc>
                <a:spcPct val="130000"/>
              </a:lnSpc>
              <a:spcBef>
                <a:spcPts val="2500"/>
              </a:spcBef>
              <a:buFont typeface="Arial" panose="020B0604020202020204" pitchFamily="34" charset="0"/>
              <a:buNone/>
            </a:pPr>
            <a:r>
              <a:rPr lang="en-US" sz="1200" b="1"/>
              <a:t>Importance of Collaboration</a:t>
            </a:r>
          </a:p>
          <a:p>
            <a:pPr marL="0" lvl="1" indent="0">
              <a:lnSpc>
                <a:spcPct val="130000"/>
              </a:lnSpc>
              <a:buFont typeface="Arial" panose="020B0604020202020204" pitchFamily="34" charset="0"/>
              <a:buNone/>
            </a:pPr>
            <a:r>
              <a:rPr lang="en-US" sz="1200"/>
              <a:t>Working together fosters consistency in learning and creates a strong support network for toddlers' growth.</a:t>
            </a:r>
          </a:p>
          <a:p>
            <a:pPr marL="0" indent="0">
              <a:lnSpc>
                <a:spcPct val="130000"/>
              </a:lnSpc>
              <a:spcBef>
                <a:spcPts val="2500"/>
              </a:spcBef>
              <a:buFont typeface="Arial" panose="020B0604020202020204" pitchFamily="34" charset="0"/>
              <a:buNone/>
            </a:pPr>
            <a:r>
              <a:rPr lang="en-US" sz="1200" b="1"/>
              <a:t>Consistency in Learning</a:t>
            </a:r>
          </a:p>
          <a:p>
            <a:pPr marL="0" lvl="1" indent="0">
              <a:lnSpc>
                <a:spcPct val="130000"/>
              </a:lnSpc>
              <a:buFont typeface="Arial" panose="020B0604020202020204" pitchFamily="34" charset="0"/>
              <a:buNone/>
            </a:pPr>
            <a:r>
              <a:rPr lang="en-US" sz="1200"/>
              <a:t>Unified approaches between caregivers and educators help toddlers develop skills more effectively.</a:t>
            </a:r>
          </a:p>
          <a:p>
            <a:pPr marL="0" indent="0">
              <a:lnSpc>
                <a:spcPct val="130000"/>
              </a:lnSpc>
              <a:spcBef>
                <a:spcPts val="2500"/>
              </a:spcBef>
              <a:buFont typeface="Arial" panose="020B0604020202020204" pitchFamily="34" charset="0"/>
              <a:buNone/>
            </a:pPr>
            <a:r>
              <a:rPr lang="en-US" sz="1200" b="1"/>
              <a:t>Supportive Network</a:t>
            </a:r>
          </a:p>
          <a:p>
            <a:pPr marL="0" lvl="1" indent="0">
              <a:lnSpc>
                <a:spcPct val="130000"/>
              </a:lnSpc>
              <a:buFont typeface="Arial" panose="020B0604020202020204" pitchFamily="34" charset="0"/>
              <a:buNone/>
            </a:pPr>
            <a:r>
              <a:rPr lang="en-US" sz="1200"/>
              <a:t>A network of involved adults provides essential emotional and developmental guidance for toddlers.</a:t>
            </a:r>
          </a:p>
        </p:txBody>
      </p:sp>
    </p:spTree>
    <p:extLst>
      <p:ext uri="{BB962C8B-B14F-4D97-AF65-F5344CB8AC3E}">
        <p14:creationId xmlns:p14="http://schemas.microsoft.com/office/powerpoint/2010/main" val="41975272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51A08AC-F796-409C-AD97-8B476289E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0" name="Group 9">
            <a:extLst>
              <a:ext uri="{FF2B5EF4-FFF2-40B4-BE49-F238E27FC236}">
                <a16:creationId xmlns:a16="http://schemas.microsoft.com/office/drawing/2014/main" id="{1E1B312B-4E9A-405C-9CE8-1032543803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0853745" cy="6858000"/>
            <a:chOff x="-1" y="0"/>
            <a:chExt cx="10934058" cy="6858000"/>
          </a:xfrm>
        </p:grpSpPr>
        <p:sp>
          <p:nvSpPr>
            <p:cNvPr id="11" name="Freeform: Shape 10">
              <a:extLst>
                <a:ext uri="{FF2B5EF4-FFF2-40B4-BE49-F238E27FC236}">
                  <a16:creationId xmlns:a16="http://schemas.microsoft.com/office/drawing/2014/main" id="{027ED404-4912-4C80-B5EB-98E67EB26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0515600" cy="6858000"/>
            </a:xfrm>
            <a:custGeom>
              <a:avLst/>
              <a:gdLst>
                <a:gd name="connsiteX0" fmla="*/ 0 w 10515600"/>
                <a:gd name="connsiteY0" fmla="*/ 0 h 6858000"/>
                <a:gd name="connsiteX1" fmla="*/ 3039549 w 10515600"/>
                <a:gd name="connsiteY1" fmla="*/ 0 h 6858000"/>
                <a:gd name="connsiteX2" fmla="*/ 3387573 w 10515600"/>
                <a:gd name="connsiteY2" fmla="*/ 0 h 6858000"/>
                <a:gd name="connsiteX3" fmla="*/ 3678072 w 10515600"/>
                <a:gd name="connsiteY3" fmla="*/ 0 h 6858000"/>
                <a:gd name="connsiteX4" fmla="*/ 3721524 w 10515600"/>
                <a:gd name="connsiteY4" fmla="*/ 0 h 6858000"/>
                <a:gd name="connsiteX5" fmla="*/ 4595394 w 10515600"/>
                <a:gd name="connsiteY5" fmla="*/ 0 h 6858000"/>
                <a:gd name="connsiteX6" fmla="*/ 4607603 w 10515600"/>
                <a:gd name="connsiteY6" fmla="*/ 0 h 6858000"/>
                <a:gd name="connsiteX7" fmla="*/ 4733044 w 10515600"/>
                <a:gd name="connsiteY7" fmla="*/ 0 h 6858000"/>
                <a:gd name="connsiteX8" fmla="*/ 6226185 w 10515600"/>
                <a:gd name="connsiteY8" fmla="*/ 0 h 6858000"/>
                <a:gd name="connsiteX9" fmla="*/ 8892577 w 10515600"/>
                <a:gd name="connsiteY9" fmla="*/ 0 h 6858000"/>
                <a:gd name="connsiteX10" fmla="*/ 8914701 w 10515600"/>
                <a:gd name="connsiteY10" fmla="*/ 14997 h 6858000"/>
                <a:gd name="connsiteX11" fmla="*/ 10515600 w 10515600"/>
                <a:gd name="connsiteY11" fmla="*/ 3621656 h 6858000"/>
                <a:gd name="connsiteX12" fmla="*/ 8641250 w 10515600"/>
                <a:gd name="connsiteY12" fmla="*/ 6374814 h 6858000"/>
                <a:gd name="connsiteX13" fmla="*/ 8124602 w 10515600"/>
                <a:gd name="connsiteY13" fmla="*/ 6780599 h 6858000"/>
                <a:gd name="connsiteX14" fmla="*/ 8012846 w 10515600"/>
                <a:gd name="connsiteY14" fmla="*/ 6858000 h 6858000"/>
                <a:gd name="connsiteX15" fmla="*/ 6226185 w 10515600"/>
                <a:gd name="connsiteY15" fmla="*/ 6858000 h 6858000"/>
                <a:gd name="connsiteX16" fmla="*/ 4607603 w 10515600"/>
                <a:gd name="connsiteY16" fmla="*/ 6858000 h 6858000"/>
                <a:gd name="connsiteX17" fmla="*/ 4595394 w 10515600"/>
                <a:gd name="connsiteY17" fmla="*/ 6858000 h 6858000"/>
                <a:gd name="connsiteX18" fmla="*/ 4424650 w 10515600"/>
                <a:gd name="connsiteY18" fmla="*/ 6858000 h 6858000"/>
                <a:gd name="connsiteX19" fmla="*/ 3721524 w 10515600"/>
                <a:gd name="connsiteY19" fmla="*/ 6858000 h 6858000"/>
                <a:gd name="connsiteX20" fmla="*/ 3678072 w 10515600"/>
                <a:gd name="connsiteY20" fmla="*/ 6858000 h 6858000"/>
                <a:gd name="connsiteX21" fmla="*/ 3387573 w 10515600"/>
                <a:gd name="connsiteY21" fmla="*/ 6858000 h 6858000"/>
                <a:gd name="connsiteX22" fmla="*/ 3039549 w 10515600"/>
                <a:gd name="connsiteY22" fmla="*/ 6858000 h 6858000"/>
                <a:gd name="connsiteX23" fmla="*/ 0 w 105156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15600" h="6858000">
                  <a:moveTo>
                    <a:pt x="0" y="0"/>
                  </a:moveTo>
                  <a:lnTo>
                    <a:pt x="3039549" y="0"/>
                  </a:lnTo>
                  <a:lnTo>
                    <a:pt x="3387573" y="0"/>
                  </a:lnTo>
                  <a:lnTo>
                    <a:pt x="3678072" y="0"/>
                  </a:lnTo>
                  <a:lnTo>
                    <a:pt x="3721524" y="0"/>
                  </a:lnTo>
                  <a:lnTo>
                    <a:pt x="4595394" y="0"/>
                  </a:lnTo>
                  <a:lnTo>
                    <a:pt x="4607603" y="0"/>
                  </a:lnTo>
                  <a:lnTo>
                    <a:pt x="4733044" y="0"/>
                  </a:lnTo>
                  <a:lnTo>
                    <a:pt x="6226185" y="0"/>
                  </a:lnTo>
                  <a:lnTo>
                    <a:pt x="8892577" y="0"/>
                  </a:lnTo>
                  <a:lnTo>
                    <a:pt x="8914701" y="14997"/>
                  </a:lnTo>
                  <a:cubicBezTo>
                    <a:pt x="9941864" y="754641"/>
                    <a:pt x="10515600" y="2093192"/>
                    <a:pt x="10515600" y="3621656"/>
                  </a:cubicBezTo>
                  <a:cubicBezTo>
                    <a:pt x="10515600" y="4969131"/>
                    <a:pt x="9586875" y="5602839"/>
                    <a:pt x="8641250" y="6374814"/>
                  </a:cubicBezTo>
                  <a:cubicBezTo>
                    <a:pt x="8469047" y="6515397"/>
                    <a:pt x="8298420" y="6653108"/>
                    <a:pt x="8124602" y="6780599"/>
                  </a:cubicBezTo>
                  <a:lnTo>
                    <a:pt x="8012846" y="6858000"/>
                  </a:lnTo>
                  <a:lnTo>
                    <a:pt x="6226185" y="6858000"/>
                  </a:lnTo>
                  <a:lnTo>
                    <a:pt x="4607603" y="6858000"/>
                  </a:lnTo>
                  <a:lnTo>
                    <a:pt x="4595394" y="6858000"/>
                  </a:lnTo>
                  <a:lnTo>
                    <a:pt x="4424650" y="6858000"/>
                  </a:lnTo>
                  <a:lnTo>
                    <a:pt x="3721524" y="6858000"/>
                  </a:lnTo>
                  <a:lnTo>
                    <a:pt x="3678072" y="6858000"/>
                  </a:lnTo>
                  <a:lnTo>
                    <a:pt x="3387573" y="6858000"/>
                  </a:lnTo>
                  <a:lnTo>
                    <a:pt x="3039549"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E58012C-4DA3-4ED3-9500-41F9AF60B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0433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59AC73F7-22BD-4C46-B368-3F03B8478F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8432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95C99F96-8984-456F-BD66-5C019A651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5308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Title 1">
            <a:extLst>
              <a:ext uri="{FF2B5EF4-FFF2-40B4-BE49-F238E27FC236}">
                <a16:creationId xmlns:a16="http://schemas.microsoft.com/office/drawing/2014/main" id="{D7F7E36A-623E-8F60-FFFB-0097A26D1D2E}"/>
              </a:ext>
            </a:extLst>
          </p:cNvPr>
          <p:cNvSpPr>
            <a:spLocks noGrp="1"/>
          </p:cNvSpPr>
          <p:nvPr>
            <p:ph type="title"/>
          </p:nvPr>
        </p:nvSpPr>
        <p:spPr>
          <a:xfrm>
            <a:off x="1920875" y="442913"/>
            <a:ext cx="6857365" cy="1344612"/>
          </a:xfrm>
        </p:spPr>
        <p:txBody>
          <a:bodyPr anchor="b">
            <a:normAutofit/>
          </a:bodyPr>
          <a:lstStyle/>
          <a:p>
            <a:r>
              <a:rPr lang="en-US"/>
              <a:t>Conclusion</a:t>
            </a:r>
          </a:p>
        </p:txBody>
      </p:sp>
      <p:graphicFrame>
        <p:nvGraphicFramePr>
          <p:cNvPr id="15" name="Content Placeholder 2">
            <a:extLst>
              <a:ext uri="{FF2B5EF4-FFF2-40B4-BE49-F238E27FC236}">
                <a16:creationId xmlns:a16="http://schemas.microsoft.com/office/drawing/2014/main" id="{FC76A815-21DB-4C81-D447-33DCF8D4CCB0}"/>
              </a:ext>
            </a:extLst>
          </p:cNvPr>
          <p:cNvGraphicFramePr>
            <a:graphicFrameLocks noGrp="1"/>
          </p:cNvGraphicFrame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1920875" y="2312988"/>
          <a:ext cx="6857365" cy="3651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1045264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51A08AC-F796-409C-AD97-8B476289E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0" name="Group 9">
            <a:extLst>
              <a:ext uri="{FF2B5EF4-FFF2-40B4-BE49-F238E27FC236}">
                <a16:creationId xmlns:a16="http://schemas.microsoft.com/office/drawing/2014/main" id="{1E1B312B-4E9A-405C-9CE8-1032543803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0853745" cy="6858000"/>
            <a:chOff x="-1" y="0"/>
            <a:chExt cx="10934058" cy="6858000"/>
          </a:xfrm>
        </p:grpSpPr>
        <p:sp>
          <p:nvSpPr>
            <p:cNvPr id="11" name="Freeform: Shape 10">
              <a:extLst>
                <a:ext uri="{FF2B5EF4-FFF2-40B4-BE49-F238E27FC236}">
                  <a16:creationId xmlns:a16="http://schemas.microsoft.com/office/drawing/2014/main" id="{027ED404-4912-4C80-B5EB-98E67EB26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0515600" cy="6858000"/>
            </a:xfrm>
            <a:custGeom>
              <a:avLst/>
              <a:gdLst>
                <a:gd name="connsiteX0" fmla="*/ 0 w 10515600"/>
                <a:gd name="connsiteY0" fmla="*/ 0 h 6858000"/>
                <a:gd name="connsiteX1" fmla="*/ 3039549 w 10515600"/>
                <a:gd name="connsiteY1" fmla="*/ 0 h 6858000"/>
                <a:gd name="connsiteX2" fmla="*/ 3387573 w 10515600"/>
                <a:gd name="connsiteY2" fmla="*/ 0 h 6858000"/>
                <a:gd name="connsiteX3" fmla="*/ 3678072 w 10515600"/>
                <a:gd name="connsiteY3" fmla="*/ 0 h 6858000"/>
                <a:gd name="connsiteX4" fmla="*/ 3721524 w 10515600"/>
                <a:gd name="connsiteY4" fmla="*/ 0 h 6858000"/>
                <a:gd name="connsiteX5" fmla="*/ 4595394 w 10515600"/>
                <a:gd name="connsiteY5" fmla="*/ 0 h 6858000"/>
                <a:gd name="connsiteX6" fmla="*/ 4607603 w 10515600"/>
                <a:gd name="connsiteY6" fmla="*/ 0 h 6858000"/>
                <a:gd name="connsiteX7" fmla="*/ 4733044 w 10515600"/>
                <a:gd name="connsiteY7" fmla="*/ 0 h 6858000"/>
                <a:gd name="connsiteX8" fmla="*/ 6226185 w 10515600"/>
                <a:gd name="connsiteY8" fmla="*/ 0 h 6858000"/>
                <a:gd name="connsiteX9" fmla="*/ 8892577 w 10515600"/>
                <a:gd name="connsiteY9" fmla="*/ 0 h 6858000"/>
                <a:gd name="connsiteX10" fmla="*/ 8914701 w 10515600"/>
                <a:gd name="connsiteY10" fmla="*/ 14997 h 6858000"/>
                <a:gd name="connsiteX11" fmla="*/ 10515600 w 10515600"/>
                <a:gd name="connsiteY11" fmla="*/ 3621656 h 6858000"/>
                <a:gd name="connsiteX12" fmla="*/ 8641250 w 10515600"/>
                <a:gd name="connsiteY12" fmla="*/ 6374814 h 6858000"/>
                <a:gd name="connsiteX13" fmla="*/ 8124602 w 10515600"/>
                <a:gd name="connsiteY13" fmla="*/ 6780599 h 6858000"/>
                <a:gd name="connsiteX14" fmla="*/ 8012846 w 10515600"/>
                <a:gd name="connsiteY14" fmla="*/ 6858000 h 6858000"/>
                <a:gd name="connsiteX15" fmla="*/ 6226185 w 10515600"/>
                <a:gd name="connsiteY15" fmla="*/ 6858000 h 6858000"/>
                <a:gd name="connsiteX16" fmla="*/ 4607603 w 10515600"/>
                <a:gd name="connsiteY16" fmla="*/ 6858000 h 6858000"/>
                <a:gd name="connsiteX17" fmla="*/ 4595394 w 10515600"/>
                <a:gd name="connsiteY17" fmla="*/ 6858000 h 6858000"/>
                <a:gd name="connsiteX18" fmla="*/ 4424650 w 10515600"/>
                <a:gd name="connsiteY18" fmla="*/ 6858000 h 6858000"/>
                <a:gd name="connsiteX19" fmla="*/ 3721524 w 10515600"/>
                <a:gd name="connsiteY19" fmla="*/ 6858000 h 6858000"/>
                <a:gd name="connsiteX20" fmla="*/ 3678072 w 10515600"/>
                <a:gd name="connsiteY20" fmla="*/ 6858000 h 6858000"/>
                <a:gd name="connsiteX21" fmla="*/ 3387573 w 10515600"/>
                <a:gd name="connsiteY21" fmla="*/ 6858000 h 6858000"/>
                <a:gd name="connsiteX22" fmla="*/ 3039549 w 10515600"/>
                <a:gd name="connsiteY22" fmla="*/ 6858000 h 6858000"/>
                <a:gd name="connsiteX23" fmla="*/ 0 w 105156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15600" h="6858000">
                  <a:moveTo>
                    <a:pt x="0" y="0"/>
                  </a:moveTo>
                  <a:lnTo>
                    <a:pt x="3039549" y="0"/>
                  </a:lnTo>
                  <a:lnTo>
                    <a:pt x="3387573" y="0"/>
                  </a:lnTo>
                  <a:lnTo>
                    <a:pt x="3678072" y="0"/>
                  </a:lnTo>
                  <a:lnTo>
                    <a:pt x="3721524" y="0"/>
                  </a:lnTo>
                  <a:lnTo>
                    <a:pt x="4595394" y="0"/>
                  </a:lnTo>
                  <a:lnTo>
                    <a:pt x="4607603" y="0"/>
                  </a:lnTo>
                  <a:lnTo>
                    <a:pt x="4733044" y="0"/>
                  </a:lnTo>
                  <a:lnTo>
                    <a:pt x="6226185" y="0"/>
                  </a:lnTo>
                  <a:lnTo>
                    <a:pt x="8892577" y="0"/>
                  </a:lnTo>
                  <a:lnTo>
                    <a:pt x="8914701" y="14997"/>
                  </a:lnTo>
                  <a:cubicBezTo>
                    <a:pt x="9941864" y="754641"/>
                    <a:pt x="10515600" y="2093192"/>
                    <a:pt x="10515600" y="3621656"/>
                  </a:cubicBezTo>
                  <a:cubicBezTo>
                    <a:pt x="10515600" y="4969131"/>
                    <a:pt x="9586875" y="5602839"/>
                    <a:pt x="8641250" y="6374814"/>
                  </a:cubicBezTo>
                  <a:cubicBezTo>
                    <a:pt x="8469047" y="6515397"/>
                    <a:pt x="8298420" y="6653108"/>
                    <a:pt x="8124602" y="6780599"/>
                  </a:cubicBezTo>
                  <a:lnTo>
                    <a:pt x="8012846" y="6858000"/>
                  </a:lnTo>
                  <a:lnTo>
                    <a:pt x="6226185" y="6858000"/>
                  </a:lnTo>
                  <a:lnTo>
                    <a:pt x="4607603" y="6858000"/>
                  </a:lnTo>
                  <a:lnTo>
                    <a:pt x="4595394" y="6858000"/>
                  </a:lnTo>
                  <a:lnTo>
                    <a:pt x="4424650" y="6858000"/>
                  </a:lnTo>
                  <a:lnTo>
                    <a:pt x="3721524" y="6858000"/>
                  </a:lnTo>
                  <a:lnTo>
                    <a:pt x="3678072" y="6858000"/>
                  </a:lnTo>
                  <a:lnTo>
                    <a:pt x="3387573" y="6858000"/>
                  </a:lnTo>
                  <a:lnTo>
                    <a:pt x="3039549"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E58012C-4DA3-4ED3-9500-41F9AF60B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0433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59AC73F7-22BD-4C46-B368-3F03B8478F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8432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95C99F96-8984-456F-BD66-5C019A651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5308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Title 1">
            <a:extLst>
              <a:ext uri="{FF2B5EF4-FFF2-40B4-BE49-F238E27FC236}">
                <a16:creationId xmlns:a16="http://schemas.microsoft.com/office/drawing/2014/main" id="{AFAAE7EA-8083-0DBD-E565-F70628BE983F}"/>
              </a:ext>
            </a:extLst>
          </p:cNvPr>
          <p:cNvSpPr>
            <a:spLocks noGrp="1"/>
          </p:cNvSpPr>
          <p:nvPr>
            <p:ph type="title"/>
          </p:nvPr>
        </p:nvSpPr>
        <p:spPr>
          <a:xfrm>
            <a:off x="1920875" y="442913"/>
            <a:ext cx="6857365" cy="1344612"/>
          </a:xfrm>
        </p:spPr>
        <p:txBody>
          <a:bodyPr anchor="b">
            <a:normAutofit/>
          </a:bodyPr>
          <a:lstStyle/>
          <a:p>
            <a:r>
              <a:rPr lang="en-US"/>
              <a:t>Agenda Highlights</a:t>
            </a:r>
          </a:p>
        </p:txBody>
      </p:sp>
      <p:sp>
        <p:nvSpPr>
          <p:cNvPr id="3" name="Content Placeholder 2">
            <a:extLst>
              <a:ext uri="{FF2B5EF4-FFF2-40B4-BE49-F238E27FC236}">
                <a16:creationId xmlns:a16="http://schemas.microsoft.com/office/drawing/2014/main" id="{779DEC9A-98FB-61C3-163F-55A48E79B394}"/>
              </a:ext>
            </a:extLst>
          </p:cNvPr>
          <p:cNvSpPr>
            <a:spLocks noGrp="1"/>
          </p:cNvSpPr>
          <p:nvPr>
            <p:ph idx="1"/>
            <p:extLst>
              <p:ext uri="{E7BDC344-281C-4309-B0C6-D0EE65EED2A8}">
                <p202:designPr xmlns:p202="http://schemas.microsoft.com/office/powerpoint/2020/02/main">
                  <p202:designTagLst>
                    <p202:designTag name="ARCH:1:CLS" val="BulletedText"/>
                  </p202:designTagLst>
                </p202:designPr>
              </p:ext>
            </p:extLst>
          </p:nvPr>
        </p:nvSpPr>
        <p:spPr>
          <a:xfrm>
            <a:off x="1920875" y="2312988"/>
            <a:ext cx="6857365" cy="3651250"/>
          </a:xfrm>
        </p:spPr>
        <p:txBody>
          <a:bodyPr>
            <a:normAutofit/>
          </a:bodyPr>
          <a:lstStyle/>
          <a:p>
            <a:pPr>
              <a:buFont typeface="Arial" panose="020B0604020202020204" pitchFamily="34" charset="0"/>
              <a:buChar char="•"/>
            </a:pPr>
            <a:r>
              <a:t>Core Principles of Early Learning for Toddlers</a:t>
            </a:r>
          </a:p>
          <a:p>
            <a:pPr>
              <a:buFont typeface="Arial" panose="020B0604020202020204" pitchFamily="34" charset="0"/>
              <a:buChar char="•"/>
            </a:pPr>
            <a:r>
              <a:t>Social, Emotional, and Attachment Development</a:t>
            </a:r>
          </a:p>
          <a:p>
            <a:pPr>
              <a:buFont typeface="Arial" panose="020B0604020202020204" pitchFamily="34" charset="0"/>
              <a:buChar char="•"/>
            </a:pPr>
            <a:r>
              <a:t>Current Research Milestones and Breakthroughs in Brain Development</a:t>
            </a:r>
          </a:p>
          <a:p>
            <a:pPr>
              <a:buFont typeface="Arial" panose="020B0604020202020204" pitchFamily="34" charset="0"/>
              <a:buChar char="•"/>
            </a:pPr>
            <a:r>
              <a:t>Parent-Centered and Interactive Approaches</a:t>
            </a:r>
            <a:endParaRPr lang="en-US"/>
          </a:p>
        </p:txBody>
      </p:sp>
    </p:spTree>
    <p:extLst>
      <p:ext uri="{BB962C8B-B14F-4D97-AF65-F5344CB8AC3E}">
        <p14:creationId xmlns:p14="http://schemas.microsoft.com/office/powerpoint/2010/main" val="36241793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ppt_x</p:attrName>
                                        </p:attrNameLst>
                                      </p:cBhvr>
                                      <p:tavLst>
                                        <p:tav tm="0">
                                          <p:val>
                                            <p:strVal val="#ppt_x"/>
                                          </p:val>
                                        </p:tav>
                                        <p:tav tm="100000">
                                          <p:val>
                                            <p:strVal val="#ppt_x"/>
                                          </p:val>
                                        </p:tav>
                                      </p:tavLst>
                                    </p:anim>
                                    <p:anim calcmode="lin" valueType="num">
                                      <p:cBhvr>
                                        <p:cTn id="9"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9" name="Group 8">
            <a:extLst>
              <a:ext uri="{FF2B5EF4-FFF2-40B4-BE49-F238E27FC236}">
                <a16:creationId xmlns:a16="http://schemas.microsoft.com/office/drawing/2014/main" id="{54E5F18F-9D70-4BE5-8A38-603463EE84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7626" y="0"/>
            <a:ext cx="10678291" cy="6858000"/>
            <a:chOff x="547626" y="0"/>
            <a:chExt cx="10678291" cy="6858000"/>
          </a:xfrm>
        </p:grpSpPr>
        <p:sp>
          <p:nvSpPr>
            <p:cNvPr id="10" name="Freeform: Shape 9">
              <a:extLst>
                <a:ext uri="{FF2B5EF4-FFF2-40B4-BE49-F238E27FC236}">
                  <a16:creationId xmlns:a16="http://schemas.microsoft.com/office/drawing/2014/main" id="{391F8D69-709A-4575-A393-B4C26481AF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66083" y="0"/>
              <a:ext cx="9841377"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00981015-32A2-4B76-9F2E-0A8D6EC8EC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id="{D38532F4-8B67-47B7-B58A-5DD3E1BE52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6092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BC87DA9F-8DB2-4D48-8716-A928FBB8A5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2672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195EA065-AC5D-431D-927E-87FF05884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9619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6E37E2DD-C7FE-4D6C-8F1D-5031E96A7F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7618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778B68BA-AB87-4EB5-97C2-F1F304E19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449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Title 1">
            <a:extLst>
              <a:ext uri="{FF2B5EF4-FFF2-40B4-BE49-F238E27FC236}">
                <a16:creationId xmlns:a16="http://schemas.microsoft.com/office/drawing/2014/main" id="{9DDA1ABC-0CA9-678B-9457-301923AF9FE0}"/>
              </a:ext>
            </a:extLst>
          </p:cNvPr>
          <p:cNvSpPr>
            <a:spLocks noGrp="1"/>
          </p:cNvSpPr>
          <p:nvPr>
            <p:ph type="ctrTitle"/>
          </p:nvPr>
        </p:nvSpPr>
        <p:spPr>
          <a:xfrm>
            <a:off x="2190750" y="1346268"/>
            <a:ext cx="7810500" cy="3125338"/>
          </a:xfrm>
        </p:spPr>
        <p:txBody>
          <a:bodyPr anchor="b">
            <a:normAutofit/>
          </a:bodyPr>
          <a:lstStyle/>
          <a:p>
            <a:pPr algn="ctr">
              <a:lnSpc>
                <a:spcPct val="110000"/>
              </a:lnSpc>
            </a:pPr>
            <a:r>
              <a:rPr lang="en-US" sz="5600"/>
              <a:t>Core Principles of Early Learning for Toddlers</a:t>
            </a:r>
          </a:p>
        </p:txBody>
      </p:sp>
    </p:spTree>
    <p:extLst>
      <p:ext uri="{BB962C8B-B14F-4D97-AF65-F5344CB8AC3E}">
        <p14:creationId xmlns:p14="http://schemas.microsoft.com/office/powerpoint/2010/main" val="24269252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30127AE-B29E-4FDF-99D2-A2F1E7003F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10CE40DC-5723-449B-A365-A61D8C262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Content Placeholder 4" descr="Children coloring papers">
            <a:extLst>
              <a:ext uri="{FF2B5EF4-FFF2-40B4-BE49-F238E27FC236}">
                <a16:creationId xmlns:a16="http://schemas.microsoft.com/office/drawing/2014/main" id="{D2C80EAE-1FE9-44A3-B267-CA09B792C50D}"/>
              </a:ext>
            </a:extLst>
          </p:cNvPr>
          <p:cNvPicPr>
            <a:picLocks noGrp="1" noChangeAspect="1"/>
          </p:cNvPicPr>
          <p:nvPr>
            <p:ph sz="half" idx="1"/>
          </p:nvPr>
        </p:nvPicPr>
        <p:blipFill>
          <a:blip r:embed="rId3"/>
          <a:srcRect r="-1" b="15708"/>
          <a:stretch>
            <a:fillRect/>
          </a:stretch>
        </p:blipFill>
        <p:spPr>
          <a:xfrm>
            <a:off x="1524" y="10"/>
            <a:ext cx="12188952" cy="6857990"/>
          </a:xfrm>
          <a:prstGeom prst="rect">
            <a:avLst/>
          </a:prstGeom>
        </p:spPr>
      </p:pic>
      <p:sp>
        <p:nvSpPr>
          <p:cNvPr id="14" name="Freeform: Shape 13">
            <a:extLst>
              <a:ext uri="{FF2B5EF4-FFF2-40B4-BE49-F238E27FC236}">
                <a16:creationId xmlns:a16="http://schemas.microsoft.com/office/drawing/2014/main" id="{28207E96-6DFF-4119-B2EA-3299067D2F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2598" y="0"/>
            <a:ext cx="10189600" cy="6858000"/>
          </a:xfrm>
          <a:custGeom>
            <a:avLst/>
            <a:gdLst>
              <a:gd name="connsiteX0" fmla="*/ 8513625 w 10189600"/>
              <a:gd name="connsiteY0" fmla="*/ 0 h 6858000"/>
              <a:gd name="connsiteX1" fmla="*/ 1434689 w 10189600"/>
              <a:gd name="connsiteY1" fmla="*/ 0 h 6858000"/>
              <a:gd name="connsiteX2" fmla="*/ 1271976 w 10189600"/>
              <a:gd name="connsiteY2" fmla="*/ 160651 h 6858000"/>
              <a:gd name="connsiteX3" fmla="*/ 0 w 10189600"/>
              <a:gd name="connsiteY3" fmla="*/ 3879329 h 6858000"/>
              <a:gd name="connsiteX4" fmla="*/ 1565101 w 10189600"/>
              <a:gd name="connsiteY4" fmla="*/ 6659296 h 6858000"/>
              <a:gd name="connsiteX5" fmla="*/ 1789426 w 10189600"/>
              <a:gd name="connsiteY5" fmla="*/ 6858000 h 6858000"/>
              <a:gd name="connsiteX6" fmla="*/ 8868328 w 10189600"/>
              <a:gd name="connsiteY6" fmla="*/ 6858000 h 6858000"/>
              <a:gd name="connsiteX7" fmla="*/ 8925683 w 10189600"/>
              <a:gd name="connsiteY7" fmla="*/ 6804604 h 6858000"/>
              <a:gd name="connsiteX8" fmla="*/ 10189600 w 10189600"/>
              <a:gd name="connsiteY8" fmla="*/ 4217082 h 6858000"/>
              <a:gd name="connsiteX9" fmla="*/ 8536469 w 10189600"/>
              <a:gd name="connsiteY9" fmla="*/ 1746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89600" h="6858000">
                <a:moveTo>
                  <a:pt x="8513625" y="0"/>
                </a:moveTo>
                <a:lnTo>
                  <a:pt x="1434689" y="0"/>
                </a:lnTo>
                <a:lnTo>
                  <a:pt x="1271976" y="160651"/>
                </a:lnTo>
                <a:cubicBezTo>
                  <a:pt x="451613" y="1030749"/>
                  <a:pt x="0" y="2373165"/>
                  <a:pt x="0" y="3879329"/>
                </a:cubicBezTo>
                <a:cubicBezTo>
                  <a:pt x="0" y="5207145"/>
                  <a:pt x="731040" y="5919527"/>
                  <a:pt x="1565101" y="6659296"/>
                </a:cubicBezTo>
                <a:lnTo>
                  <a:pt x="1789426" y="6858000"/>
                </a:lnTo>
                <a:lnTo>
                  <a:pt x="8868328" y="6858000"/>
                </a:lnTo>
                <a:lnTo>
                  <a:pt x="8925683" y="6804604"/>
                </a:lnTo>
                <a:cubicBezTo>
                  <a:pt x="9627437" y="6132444"/>
                  <a:pt x="10189600" y="5418356"/>
                  <a:pt x="10189600" y="4217082"/>
                </a:cubicBezTo>
                <a:cubicBezTo>
                  <a:pt x="10189600" y="2437327"/>
                  <a:pt x="9597144" y="878708"/>
                  <a:pt x="8536469" y="17461"/>
                </a:cubicBezTo>
                <a:close/>
              </a:path>
            </a:pathLst>
          </a:cu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9E223C86-12C5-4A60-A21A-D7FC75EFC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57813" y="0"/>
            <a:ext cx="1323453" cy="6858000"/>
          </a:xfrm>
          <a:custGeom>
            <a:avLst/>
            <a:gdLst>
              <a:gd name="connsiteX0" fmla="*/ 28443 w 1323453"/>
              <a:gd name="connsiteY0" fmla="*/ 0 h 6858000"/>
              <a:gd name="connsiteX1" fmla="*/ 10519 w 1323453"/>
              <a:gd name="connsiteY1" fmla="*/ 0 h 6858000"/>
              <a:gd name="connsiteX2" fmla="*/ 37377 w 1323453"/>
              <a:gd name="connsiteY2" fmla="*/ 27367 h 6858000"/>
              <a:gd name="connsiteX3" fmla="*/ 1297455 w 1323453"/>
              <a:gd name="connsiteY3" fmla="*/ 4282319 h 6858000"/>
              <a:gd name="connsiteX4" fmla="*/ 248584 w 1323453"/>
              <a:gd name="connsiteY4" fmla="*/ 6615157 h 6858000"/>
              <a:gd name="connsiteX5" fmla="*/ 0 w 1323453"/>
              <a:gd name="connsiteY5" fmla="*/ 6858000 h 6858000"/>
              <a:gd name="connsiteX6" fmla="*/ 19869 w 1323453"/>
              <a:gd name="connsiteY6" fmla="*/ 6858000 h 6858000"/>
              <a:gd name="connsiteX7" fmla="*/ 267461 w 1323453"/>
              <a:gd name="connsiteY7" fmla="*/ 6616128 h 6858000"/>
              <a:gd name="connsiteX8" fmla="*/ 1316330 w 1323453"/>
              <a:gd name="connsiteY8" fmla="*/ 4283289 h 6858000"/>
              <a:gd name="connsiteX9" fmla="*/ 56253 w 1323453"/>
              <a:gd name="connsiteY9" fmla="*/ 283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3453" h="6858000">
                <a:moveTo>
                  <a:pt x="28443" y="0"/>
                </a:moveTo>
                <a:lnTo>
                  <a:pt x="10519" y="0"/>
                </a:lnTo>
                <a:lnTo>
                  <a:pt x="37377" y="27367"/>
                </a:lnTo>
                <a:cubicBezTo>
                  <a:pt x="919519" y="995374"/>
                  <a:pt x="1367465" y="2551123"/>
                  <a:pt x="1297455" y="4282319"/>
                </a:cubicBezTo>
                <a:cubicBezTo>
                  <a:pt x="1254252" y="5350659"/>
                  <a:pt x="821705" y="6026831"/>
                  <a:pt x="248584" y="6615157"/>
                </a:cubicBezTo>
                <a:lnTo>
                  <a:pt x="0" y="6858000"/>
                </a:lnTo>
                <a:lnTo>
                  <a:pt x="19869" y="6858000"/>
                </a:lnTo>
                <a:lnTo>
                  <a:pt x="267461" y="6616128"/>
                </a:lnTo>
                <a:cubicBezTo>
                  <a:pt x="840581" y="6027802"/>
                  <a:pt x="1273128" y="5351630"/>
                  <a:pt x="1316330" y="4283289"/>
                </a:cubicBezTo>
                <a:cubicBezTo>
                  <a:pt x="1386340" y="2552094"/>
                  <a:pt x="938396" y="996343"/>
                  <a:pt x="56253" y="2833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FA573AF0-3C0B-4895-A7A6-F41B032115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45" y="0"/>
            <a:ext cx="1561993" cy="6858000"/>
          </a:xfrm>
          <a:custGeom>
            <a:avLst/>
            <a:gdLst>
              <a:gd name="connsiteX0" fmla="*/ 1544228 w 1561993"/>
              <a:gd name="connsiteY0" fmla="*/ 0 h 6858000"/>
              <a:gd name="connsiteX1" fmla="*/ 1561993 w 1561993"/>
              <a:gd name="connsiteY1" fmla="*/ 0 h 6858000"/>
              <a:gd name="connsiteX2" fmla="*/ 1540943 w 1561993"/>
              <a:gd name="connsiteY2" fmla="*/ 17040 h 6858000"/>
              <a:gd name="connsiteX3" fmla="*/ 17765 w 1561993"/>
              <a:gd name="connsiteY3" fmla="*/ 4115040 h 6858000"/>
              <a:gd name="connsiteX4" fmla="*/ 1142901 w 1561993"/>
              <a:gd name="connsiteY4" fmla="*/ 6599739 h 6858000"/>
              <a:gd name="connsiteX5" fmla="*/ 1403744 w 1561993"/>
              <a:gd name="connsiteY5" fmla="*/ 6858000 h 6858000"/>
              <a:gd name="connsiteX6" fmla="*/ 1385980 w 1561993"/>
              <a:gd name="connsiteY6" fmla="*/ 6858000 h 6858000"/>
              <a:gd name="connsiteX7" fmla="*/ 1125137 w 1561993"/>
              <a:gd name="connsiteY7" fmla="*/ 6599739 h 6858000"/>
              <a:gd name="connsiteX8" fmla="*/ 0 w 1561993"/>
              <a:gd name="connsiteY8" fmla="*/ 4115040 h 6858000"/>
              <a:gd name="connsiteX9" fmla="*/ 1523178 w 1561993"/>
              <a:gd name="connsiteY9" fmla="*/ 170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1993" h="6858000">
                <a:moveTo>
                  <a:pt x="1544228" y="0"/>
                </a:moveTo>
                <a:lnTo>
                  <a:pt x="1561993" y="0"/>
                </a:lnTo>
                <a:lnTo>
                  <a:pt x="1540943" y="17040"/>
                </a:lnTo>
                <a:cubicBezTo>
                  <a:pt x="563647" y="857447"/>
                  <a:pt x="17765" y="2378351"/>
                  <a:pt x="17765" y="4115040"/>
                </a:cubicBezTo>
                <a:cubicBezTo>
                  <a:pt x="17765" y="5263323"/>
                  <a:pt x="514810" y="5955416"/>
                  <a:pt x="1142901" y="6599739"/>
                </a:cubicBezTo>
                <a:lnTo>
                  <a:pt x="1403744" y="6858000"/>
                </a:lnTo>
                <a:lnTo>
                  <a:pt x="1385980" y="6858000"/>
                </a:lnTo>
                <a:lnTo>
                  <a:pt x="1125137" y="6599739"/>
                </a:lnTo>
                <a:cubicBezTo>
                  <a:pt x="497046" y="5955416"/>
                  <a:pt x="0" y="5263323"/>
                  <a:pt x="0" y="4115040"/>
                </a:cubicBezTo>
                <a:cubicBezTo>
                  <a:pt x="0" y="2378351"/>
                  <a:pt x="545882" y="857447"/>
                  <a:pt x="1523178" y="1704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62442AC3-A9B0-4865-8A8A-1504FFC6E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34283" y="0"/>
            <a:ext cx="1904278" cy="6858000"/>
          </a:xfrm>
          <a:custGeom>
            <a:avLst/>
            <a:gdLst>
              <a:gd name="connsiteX0" fmla="*/ 624262 w 1775065"/>
              <a:gd name="connsiteY0" fmla="*/ 0 h 6858000"/>
              <a:gd name="connsiteX1" fmla="*/ 642233 w 1775065"/>
              <a:gd name="connsiteY1" fmla="*/ 0 h 6858000"/>
              <a:gd name="connsiteX2" fmla="*/ 673003 w 1775065"/>
              <a:gd name="connsiteY2" fmla="*/ 35111 h 6858000"/>
              <a:gd name="connsiteX3" fmla="*/ 1767974 w 1775065"/>
              <a:gd name="connsiteY3" fmla="*/ 3968278 h 6858000"/>
              <a:gd name="connsiteX4" fmla="*/ 115603 w 1775065"/>
              <a:gd name="connsiteY4" fmla="*/ 6776131 h 6858000"/>
              <a:gd name="connsiteX5" fmla="*/ 19890 w 1775065"/>
              <a:gd name="connsiteY5" fmla="*/ 6858000 h 6858000"/>
              <a:gd name="connsiteX6" fmla="*/ 0 w 1775065"/>
              <a:gd name="connsiteY6" fmla="*/ 6858000 h 6858000"/>
              <a:gd name="connsiteX7" fmla="*/ 96809 w 1775065"/>
              <a:gd name="connsiteY7" fmla="*/ 6775193 h 6858000"/>
              <a:gd name="connsiteX8" fmla="*/ 1749182 w 1775065"/>
              <a:gd name="connsiteY8" fmla="*/ 3967340 h 6858000"/>
              <a:gd name="connsiteX9" fmla="*/ 654209 w 1775065"/>
              <a:gd name="connsiteY9" fmla="*/ 341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5065" h="6858000">
                <a:moveTo>
                  <a:pt x="624262" y="0"/>
                </a:moveTo>
                <a:lnTo>
                  <a:pt x="642233" y="0"/>
                </a:lnTo>
                <a:lnTo>
                  <a:pt x="673003" y="35111"/>
                </a:lnTo>
                <a:cubicBezTo>
                  <a:pt x="1445427" y="977982"/>
                  <a:pt x="1833320" y="2398562"/>
                  <a:pt x="1767974" y="3968278"/>
                </a:cubicBezTo>
                <a:cubicBezTo>
                  <a:pt x="1710622" y="5345972"/>
                  <a:pt x="964135" y="6049363"/>
                  <a:pt x="115603" y="6776131"/>
                </a:cubicBezTo>
                <a:lnTo>
                  <a:pt x="19890" y="6858000"/>
                </a:lnTo>
                <a:lnTo>
                  <a:pt x="0" y="6858000"/>
                </a:lnTo>
                <a:lnTo>
                  <a:pt x="96809" y="6775193"/>
                </a:lnTo>
                <a:cubicBezTo>
                  <a:pt x="945341" y="6048424"/>
                  <a:pt x="1691828" y="5345034"/>
                  <a:pt x="1749182" y="3967340"/>
                </a:cubicBezTo>
                <a:cubicBezTo>
                  <a:pt x="1814528" y="2397623"/>
                  <a:pt x="1426634" y="977044"/>
                  <a:pt x="654209" y="34172"/>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68451DCE-129E-43B6-BA50-3C8339E46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89577" y="0"/>
            <a:ext cx="1825312" cy="6858000"/>
          </a:xfrm>
          <a:custGeom>
            <a:avLst/>
            <a:gdLst>
              <a:gd name="connsiteX0" fmla="*/ 516683 w 1825312"/>
              <a:gd name="connsiteY0" fmla="*/ 0 h 6858000"/>
              <a:gd name="connsiteX1" fmla="*/ 541088 w 1825312"/>
              <a:gd name="connsiteY1" fmla="*/ 0 h 6858000"/>
              <a:gd name="connsiteX2" fmla="*/ 626170 w 1825312"/>
              <a:gd name="connsiteY2" fmla="*/ 99144 h 6858000"/>
              <a:gd name="connsiteX3" fmla="*/ 1825312 w 1825312"/>
              <a:gd name="connsiteY3" fmla="*/ 3859833 h 6858000"/>
              <a:gd name="connsiteX4" fmla="*/ 279633 w 1825312"/>
              <a:gd name="connsiteY4" fmla="*/ 6651338 h 6858000"/>
              <a:gd name="connsiteX5" fmla="*/ 24403 w 1825312"/>
              <a:gd name="connsiteY5" fmla="*/ 6858000 h 6858000"/>
              <a:gd name="connsiteX6" fmla="*/ 0 w 1825312"/>
              <a:gd name="connsiteY6" fmla="*/ 6858000 h 6858000"/>
              <a:gd name="connsiteX7" fmla="*/ 255230 w 1825312"/>
              <a:gd name="connsiteY7" fmla="*/ 6651338 h 6858000"/>
              <a:gd name="connsiteX8" fmla="*/ 1800907 w 1825312"/>
              <a:gd name="connsiteY8" fmla="*/ 3859833 h 6858000"/>
              <a:gd name="connsiteX9" fmla="*/ 601765 w 1825312"/>
              <a:gd name="connsiteY9" fmla="*/ 991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5312" h="6858000">
                <a:moveTo>
                  <a:pt x="516683" y="0"/>
                </a:moveTo>
                <a:lnTo>
                  <a:pt x="541088" y="0"/>
                </a:lnTo>
                <a:lnTo>
                  <a:pt x="626170" y="99144"/>
                </a:lnTo>
                <a:cubicBezTo>
                  <a:pt x="1403484" y="1069501"/>
                  <a:pt x="1825312" y="2396484"/>
                  <a:pt x="1825312" y="3859833"/>
                </a:cubicBezTo>
                <a:cubicBezTo>
                  <a:pt x="1825312" y="5149904"/>
                  <a:pt x="1142485" y="5927455"/>
                  <a:pt x="279633" y="6651338"/>
                </a:cubicBezTo>
                <a:lnTo>
                  <a:pt x="24403" y="6858000"/>
                </a:lnTo>
                <a:lnTo>
                  <a:pt x="0" y="6858000"/>
                </a:lnTo>
                <a:lnTo>
                  <a:pt x="255230" y="6651338"/>
                </a:lnTo>
                <a:cubicBezTo>
                  <a:pt x="1118082" y="5927455"/>
                  <a:pt x="1800907" y="5149904"/>
                  <a:pt x="1800907" y="3859833"/>
                </a:cubicBezTo>
                <a:cubicBezTo>
                  <a:pt x="1800907" y="2396484"/>
                  <a:pt x="1379079" y="1069501"/>
                  <a:pt x="601765" y="9914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83208D2-B4C9-599E-6A70-BFFFF74FCE70}"/>
              </a:ext>
            </a:extLst>
          </p:cNvPr>
          <p:cNvSpPr>
            <a:spLocks noGrp="1"/>
          </p:cNvSpPr>
          <p:nvPr>
            <p:ph type="title"/>
          </p:nvPr>
        </p:nvSpPr>
        <p:spPr>
          <a:xfrm>
            <a:off x="2245932" y="893763"/>
            <a:ext cx="7340048" cy="1651054"/>
          </a:xfrm>
        </p:spPr>
        <p:txBody>
          <a:bodyPr vert="horz" lIns="109728" tIns="109728" rIns="109728" bIns="91440" rtlCol="0" anchor="b">
            <a:normAutofit/>
          </a:bodyPr>
          <a:lstStyle/>
          <a:p>
            <a:r>
              <a:rPr lang="en-US"/>
              <a:t>Importance of Play-Based Exploration</a:t>
            </a:r>
          </a:p>
        </p:txBody>
      </p:sp>
      <p:sp>
        <p:nvSpPr>
          <p:cNvPr id="4" name="Content Placeholder 3">
            <a:extLst>
              <a:ext uri="{FF2B5EF4-FFF2-40B4-BE49-F238E27FC236}">
                <a16:creationId xmlns:a16="http://schemas.microsoft.com/office/drawing/2014/main" id="{A7A7FD84-5C0B-331E-CA13-03E73B2BC38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245932" y="2775004"/>
            <a:ext cx="7340048" cy="3189233"/>
          </a:xfrm>
        </p:spPr>
        <p:txBody>
          <a:bodyPr>
            <a:normAutofit/>
          </a:bodyPr>
          <a:lstStyle/>
          <a:p>
            <a:pPr marL="0" indent="0">
              <a:lnSpc>
                <a:spcPct val="130000"/>
              </a:lnSpc>
              <a:spcBef>
                <a:spcPts val="2500"/>
              </a:spcBef>
              <a:buFont typeface="Arial" panose="020B0604020202020204" pitchFamily="34" charset="0"/>
              <a:buNone/>
            </a:pPr>
            <a:r>
              <a:rPr lang="en-US" sz="1100" b="1"/>
              <a:t>Cognitive Development</a:t>
            </a:r>
          </a:p>
          <a:p>
            <a:pPr marL="0" lvl="1" indent="0">
              <a:lnSpc>
                <a:spcPct val="130000"/>
              </a:lnSpc>
              <a:buFont typeface="Arial" panose="020B0604020202020204" pitchFamily="34" charset="0"/>
              <a:buNone/>
            </a:pPr>
            <a:r>
              <a:rPr lang="en-US" sz="1100"/>
              <a:t>Play-based exploration helps toddlers develop cognitive skills through active discovery and interaction with their environment.</a:t>
            </a:r>
          </a:p>
          <a:p>
            <a:pPr marL="0" indent="0">
              <a:lnSpc>
                <a:spcPct val="130000"/>
              </a:lnSpc>
              <a:spcBef>
                <a:spcPts val="2500"/>
              </a:spcBef>
              <a:buFont typeface="Arial" panose="020B0604020202020204" pitchFamily="34" charset="0"/>
              <a:buNone/>
            </a:pPr>
            <a:r>
              <a:rPr lang="en-US" sz="1100" b="1"/>
              <a:t>Physical Growth</a:t>
            </a:r>
          </a:p>
          <a:p>
            <a:pPr marL="0" lvl="1" indent="0">
              <a:lnSpc>
                <a:spcPct val="130000"/>
              </a:lnSpc>
              <a:buFont typeface="Arial" panose="020B0604020202020204" pitchFamily="34" charset="0"/>
              <a:buNone/>
            </a:pPr>
            <a:r>
              <a:rPr lang="en-US" sz="1100"/>
              <a:t>Engaging in play encourages physical development by improving coordination, motor skills, and overall health in toddlers.</a:t>
            </a:r>
          </a:p>
          <a:p>
            <a:pPr marL="0" indent="0">
              <a:lnSpc>
                <a:spcPct val="130000"/>
              </a:lnSpc>
              <a:spcBef>
                <a:spcPts val="2500"/>
              </a:spcBef>
              <a:buFont typeface="Arial" panose="020B0604020202020204" pitchFamily="34" charset="0"/>
              <a:buNone/>
            </a:pPr>
            <a:r>
              <a:rPr lang="en-US" sz="1100" b="1"/>
              <a:t>Emotional and Social Skills</a:t>
            </a:r>
          </a:p>
          <a:p>
            <a:pPr marL="0" lvl="1" indent="0">
              <a:lnSpc>
                <a:spcPct val="130000"/>
              </a:lnSpc>
              <a:buFont typeface="Arial" panose="020B0604020202020204" pitchFamily="34" charset="0"/>
              <a:buNone/>
            </a:pPr>
            <a:r>
              <a:rPr lang="en-US" sz="1100"/>
              <a:t>Play fosters emotional growth and independence, enhancing creativity, problem-solving, and social interactions among toddlers.</a:t>
            </a:r>
          </a:p>
        </p:txBody>
      </p:sp>
    </p:spTree>
    <p:extLst>
      <p:ext uri="{BB962C8B-B14F-4D97-AF65-F5344CB8AC3E}">
        <p14:creationId xmlns:p14="http://schemas.microsoft.com/office/powerpoint/2010/main" val="2090415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30127AE-B29E-4FDF-99D2-A2F1E7003F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593B4D24-F4A8-4141-A20A-E0575D1996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DD2D66DF-CDFF-B38F-0B94-2E6DA17667A1}"/>
              </a:ext>
            </a:extLst>
          </p:cNvPr>
          <p:cNvSpPr>
            <a:spLocks noGrp="1"/>
          </p:cNvSpPr>
          <p:nvPr>
            <p:ph type="title"/>
          </p:nvPr>
        </p:nvSpPr>
        <p:spPr>
          <a:xfrm>
            <a:off x="6162259" y="893763"/>
            <a:ext cx="4527965" cy="1587444"/>
          </a:xfrm>
        </p:spPr>
        <p:txBody>
          <a:bodyPr vert="horz" lIns="109728" tIns="109728" rIns="109728" bIns="91440" rtlCol="0" anchor="b">
            <a:normAutofit/>
          </a:bodyPr>
          <a:lstStyle/>
          <a:p>
            <a:pPr>
              <a:lnSpc>
                <a:spcPct val="120000"/>
              </a:lnSpc>
            </a:pPr>
            <a:r>
              <a:rPr lang="en-US" sz="2700"/>
              <a:t>Scaffolding and Guided Participation</a:t>
            </a:r>
          </a:p>
        </p:txBody>
      </p:sp>
      <p:sp>
        <p:nvSpPr>
          <p:cNvPr id="14" name="Freeform: Shape 13">
            <a:extLst>
              <a:ext uri="{FF2B5EF4-FFF2-40B4-BE49-F238E27FC236}">
                <a16:creationId xmlns:a16="http://schemas.microsoft.com/office/drawing/2014/main" id="{9F87E4D0-D347-4DA8-81D7-104733308B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293" y="1074738"/>
            <a:ext cx="4906732" cy="467981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9DC9CEF6-58E1-4D78-BBBE-76F779AD9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7555" y="898498"/>
            <a:ext cx="5298208" cy="503229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47AF1248-67F7-4FEF-8D1D-FE33661A9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7266" y="993913"/>
            <a:ext cx="5101442" cy="4851950"/>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58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Content Placeholder 4" descr="African mother with mixed race son at home">
            <a:extLst>
              <a:ext uri="{FF2B5EF4-FFF2-40B4-BE49-F238E27FC236}">
                <a16:creationId xmlns:a16="http://schemas.microsoft.com/office/drawing/2014/main" id="{70F2A4C6-3609-4418-A574-6F00886F6C8E}"/>
              </a:ext>
            </a:extLst>
          </p:cNvPr>
          <p:cNvPicPr>
            <a:picLocks noGrp="1" noChangeAspect="1"/>
          </p:cNvPicPr>
          <p:nvPr>
            <p:ph sz="half" idx="1"/>
          </p:nvPr>
        </p:nvPicPr>
        <p:blipFill>
          <a:blip r:embed="rId3"/>
          <a:srcRect l="8590" r="14136" b="1"/>
          <a:stretch>
            <a:fillRect/>
          </a:stretch>
        </p:blipFill>
        <p:spPr>
          <a:xfrm>
            <a:off x="1033670" y="1288109"/>
            <a:ext cx="4349282" cy="4221274"/>
          </a:xfrm>
          <a:custGeom>
            <a:avLst/>
            <a:gdLst/>
            <a:ahLst/>
            <a:cxnLst/>
            <a:rect l="l" t="t" r="r" b="b"/>
            <a:pathLst>
              <a:path w="4292584" h="4094066">
                <a:moveTo>
                  <a:pt x="2456537" y="0"/>
                </a:moveTo>
                <a:cubicBezTo>
                  <a:pt x="2738780" y="0"/>
                  <a:pt x="2998545" y="55066"/>
                  <a:pt x="3228742" y="163517"/>
                </a:cubicBezTo>
                <a:cubicBezTo>
                  <a:pt x="3444477" y="265234"/>
                  <a:pt x="3633959" y="413698"/>
                  <a:pt x="3791935" y="604700"/>
                </a:cubicBezTo>
                <a:cubicBezTo>
                  <a:pt x="4114802" y="995211"/>
                  <a:pt x="4292584" y="1550174"/>
                  <a:pt x="4292584" y="2167403"/>
                </a:cubicBezTo>
                <a:cubicBezTo>
                  <a:pt x="4292584" y="2413659"/>
                  <a:pt x="4223774" y="2611299"/>
                  <a:pt x="4069573" y="2808283"/>
                </a:cubicBezTo>
                <a:cubicBezTo>
                  <a:pt x="3908278" y="3014339"/>
                  <a:pt x="3665922" y="3204126"/>
                  <a:pt x="3409289" y="3405037"/>
                </a:cubicBezTo>
                <a:cubicBezTo>
                  <a:pt x="3361941" y="3442060"/>
                  <a:pt x="3313027" y="3480392"/>
                  <a:pt x="3264115" y="3519190"/>
                </a:cubicBezTo>
                <a:cubicBezTo>
                  <a:pt x="2826289" y="3866416"/>
                  <a:pt x="2506740" y="4094066"/>
                  <a:pt x="2071218" y="4094066"/>
                </a:cubicBezTo>
                <a:cubicBezTo>
                  <a:pt x="1407617" y="4094066"/>
                  <a:pt x="937645" y="3814621"/>
                  <a:pt x="499819" y="3159623"/>
                </a:cubicBezTo>
                <a:cubicBezTo>
                  <a:pt x="442524" y="3073891"/>
                  <a:pt x="386517" y="2995921"/>
                  <a:pt x="332353" y="2920566"/>
                </a:cubicBezTo>
                <a:cubicBezTo>
                  <a:pt x="107867" y="2608119"/>
                  <a:pt x="0" y="2445632"/>
                  <a:pt x="0" y="2167403"/>
                </a:cubicBezTo>
                <a:cubicBezTo>
                  <a:pt x="0" y="1891138"/>
                  <a:pt x="67612" y="1618236"/>
                  <a:pt x="200812" y="1356275"/>
                </a:cubicBezTo>
                <a:cubicBezTo>
                  <a:pt x="331156" y="1100015"/>
                  <a:pt x="517505" y="865448"/>
                  <a:pt x="754611" y="659299"/>
                </a:cubicBezTo>
                <a:cubicBezTo>
                  <a:pt x="987664" y="456610"/>
                  <a:pt x="1264470" y="289449"/>
                  <a:pt x="1555279" y="175950"/>
                </a:cubicBezTo>
                <a:cubicBezTo>
                  <a:pt x="1853918" y="59181"/>
                  <a:pt x="2157254" y="0"/>
                  <a:pt x="2456537" y="0"/>
                </a:cubicBezTo>
                <a:close/>
              </a:path>
            </a:pathLst>
          </a:custGeom>
        </p:spPr>
      </p:pic>
      <p:sp>
        <p:nvSpPr>
          <p:cNvPr id="4" name="Content Placeholder 3">
            <a:extLst>
              <a:ext uri="{FF2B5EF4-FFF2-40B4-BE49-F238E27FC236}">
                <a16:creationId xmlns:a16="http://schemas.microsoft.com/office/drawing/2014/main" id="{3620911B-01AE-059D-EDF4-ECFF902601EA}"/>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62260" y="2721030"/>
            <a:ext cx="4691478" cy="3243207"/>
          </a:xfrm>
        </p:spPr>
        <p:txBody>
          <a:bodyPr>
            <a:normAutofit/>
          </a:bodyPr>
          <a:lstStyle/>
          <a:p>
            <a:pPr marL="0" indent="0">
              <a:spcBef>
                <a:spcPts val="2500"/>
              </a:spcBef>
              <a:buFont typeface="Arial" panose="020B0604020202020204" pitchFamily="34" charset="0"/>
              <a:buNone/>
            </a:pPr>
            <a:r>
              <a:rPr lang="en-US" sz="1400" b="1"/>
              <a:t>Scaffolding Support</a:t>
            </a:r>
          </a:p>
          <a:p>
            <a:pPr marL="0" lvl="1" indent="0">
              <a:buFont typeface="Arial" panose="020B0604020202020204" pitchFamily="34" charset="0"/>
              <a:buNone/>
            </a:pPr>
            <a:r>
              <a:rPr lang="en-US" sz="1400"/>
              <a:t>Adults provide tailored assistance to toddlers, helping them achieve tasks just beyond their current skill level.</a:t>
            </a:r>
          </a:p>
          <a:p>
            <a:pPr marL="0" indent="0">
              <a:spcBef>
                <a:spcPts val="2500"/>
              </a:spcBef>
              <a:buFont typeface="Arial" panose="020B0604020202020204" pitchFamily="34" charset="0"/>
              <a:buNone/>
            </a:pPr>
            <a:r>
              <a:rPr lang="en-US" sz="1400" b="1"/>
              <a:t>Guided Participation</a:t>
            </a:r>
          </a:p>
          <a:p>
            <a:pPr marL="0" lvl="1" indent="0">
              <a:buFont typeface="Arial" panose="020B0604020202020204" pitchFamily="34" charset="0"/>
              <a:buNone/>
            </a:pPr>
            <a:r>
              <a:rPr lang="en-US" sz="1400"/>
              <a:t>Children engage in learning activities with appropriate adult help, fostering gradual mastery and confidence.</a:t>
            </a:r>
          </a:p>
        </p:txBody>
      </p:sp>
    </p:spTree>
    <p:extLst>
      <p:ext uri="{BB962C8B-B14F-4D97-AF65-F5344CB8AC3E}">
        <p14:creationId xmlns:p14="http://schemas.microsoft.com/office/powerpoint/2010/main" val="1761869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30127AE-B29E-4FDF-99D2-A2F1E7003F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10CE40DC-5723-449B-A365-A61D8C262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Content Placeholder 4" descr="Happy little girl is sitting at home and playing with plasticine.">
            <a:extLst>
              <a:ext uri="{FF2B5EF4-FFF2-40B4-BE49-F238E27FC236}">
                <a16:creationId xmlns:a16="http://schemas.microsoft.com/office/drawing/2014/main" id="{12F9B150-F82A-40D0-95DD-53CBC8E6A454}"/>
              </a:ext>
            </a:extLst>
          </p:cNvPr>
          <p:cNvPicPr>
            <a:picLocks noGrp="1" noChangeAspect="1"/>
          </p:cNvPicPr>
          <p:nvPr>
            <p:ph sz="half" idx="1"/>
          </p:nvPr>
        </p:nvPicPr>
        <p:blipFill>
          <a:blip r:embed="rId3"/>
          <a:srcRect t="2258" r="-1" b="13450"/>
          <a:stretch>
            <a:fillRect/>
          </a:stretch>
        </p:blipFill>
        <p:spPr>
          <a:xfrm>
            <a:off x="1524" y="10"/>
            <a:ext cx="12188952" cy="6857990"/>
          </a:xfrm>
          <a:prstGeom prst="rect">
            <a:avLst/>
          </a:prstGeom>
        </p:spPr>
      </p:pic>
      <p:sp>
        <p:nvSpPr>
          <p:cNvPr id="14" name="Freeform: Shape 13">
            <a:extLst>
              <a:ext uri="{FF2B5EF4-FFF2-40B4-BE49-F238E27FC236}">
                <a16:creationId xmlns:a16="http://schemas.microsoft.com/office/drawing/2014/main" id="{28207E96-6DFF-4119-B2EA-3299067D2F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2598" y="0"/>
            <a:ext cx="10189600" cy="6858000"/>
          </a:xfrm>
          <a:custGeom>
            <a:avLst/>
            <a:gdLst>
              <a:gd name="connsiteX0" fmla="*/ 8513625 w 10189600"/>
              <a:gd name="connsiteY0" fmla="*/ 0 h 6858000"/>
              <a:gd name="connsiteX1" fmla="*/ 1434689 w 10189600"/>
              <a:gd name="connsiteY1" fmla="*/ 0 h 6858000"/>
              <a:gd name="connsiteX2" fmla="*/ 1271976 w 10189600"/>
              <a:gd name="connsiteY2" fmla="*/ 160651 h 6858000"/>
              <a:gd name="connsiteX3" fmla="*/ 0 w 10189600"/>
              <a:gd name="connsiteY3" fmla="*/ 3879329 h 6858000"/>
              <a:gd name="connsiteX4" fmla="*/ 1565101 w 10189600"/>
              <a:gd name="connsiteY4" fmla="*/ 6659296 h 6858000"/>
              <a:gd name="connsiteX5" fmla="*/ 1789426 w 10189600"/>
              <a:gd name="connsiteY5" fmla="*/ 6858000 h 6858000"/>
              <a:gd name="connsiteX6" fmla="*/ 8868328 w 10189600"/>
              <a:gd name="connsiteY6" fmla="*/ 6858000 h 6858000"/>
              <a:gd name="connsiteX7" fmla="*/ 8925683 w 10189600"/>
              <a:gd name="connsiteY7" fmla="*/ 6804604 h 6858000"/>
              <a:gd name="connsiteX8" fmla="*/ 10189600 w 10189600"/>
              <a:gd name="connsiteY8" fmla="*/ 4217082 h 6858000"/>
              <a:gd name="connsiteX9" fmla="*/ 8536469 w 10189600"/>
              <a:gd name="connsiteY9" fmla="*/ 1746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89600" h="6858000">
                <a:moveTo>
                  <a:pt x="8513625" y="0"/>
                </a:moveTo>
                <a:lnTo>
                  <a:pt x="1434689" y="0"/>
                </a:lnTo>
                <a:lnTo>
                  <a:pt x="1271976" y="160651"/>
                </a:lnTo>
                <a:cubicBezTo>
                  <a:pt x="451613" y="1030749"/>
                  <a:pt x="0" y="2373165"/>
                  <a:pt x="0" y="3879329"/>
                </a:cubicBezTo>
                <a:cubicBezTo>
                  <a:pt x="0" y="5207145"/>
                  <a:pt x="731040" y="5919527"/>
                  <a:pt x="1565101" y="6659296"/>
                </a:cubicBezTo>
                <a:lnTo>
                  <a:pt x="1789426" y="6858000"/>
                </a:lnTo>
                <a:lnTo>
                  <a:pt x="8868328" y="6858000"/>
                </a:lnTo>
                <a:lnTo>
                  <a:pt x="8925683" y="6804604"/>
                </a:lnTo>
                <a:cubicBezTo>
                  <a:pt x="9627437" y="6132444"/>
                  <a:pt x="10189600" y="5418356"/>
                  <a:pt x="10189600" y="4217082"/>
                </a:cubicBezTo>
                <a:cubicBezTo>
                  <a:pt x="10189600" y="2437327"/>
                  <a:pt x="9597144" y="878708"/>
                  <a:pt x="8536469" y="17461"/>
                </a:cubicBezTo>
                <a:close/>
              </a:path>
            </a:pathLst>
          </a:cu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9E223C86-12C5-4A60-A21A-D7FC75EFC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57813" y="0"/>
            <a:ext cx="1323453" cy="6858000"/>
          </a:xfrm>
          <a:custGeom>
            <a:avLst/>
            <a:gdLst>
              <a:gd name="connsiteX0" fmla="*/ 28443 w 1323453"/>
              <a:gd name="connsiteY0" fmla="*/ 0 h 6858000"/>
              <a:gd name="connsiteX1" fmla="*/ 10519 w 1323453"/>
              <a:gd name="connsiteY1" fmla="*/ 0 h 6858000"/>
              <a:gd name="connsiteX2" fmla="*/ 37377 w 1323453"/>
              <a:gd name="connsiteY2" fmla="*/ 27367 h 6858000"/>
              <a:gd name="connsiteX3" fmla="*/ 1297455 w 1323453"/>
              <a:gd name="connsiteY3" fmla="*/ 4282319 h 6858000"/>
              <a:gd name="connsiteX4" fmla="*/ 248584 w 1323453"/>
              <a:gd name="connsiteY4" fmla="*/ 6615157 h 6858000"/>
              <a:gd name="connsiteX5" fmla="*/ 0 w 1323453"/>
              <a:gd name="connsiteY5" fmla="*/ 6858000 h 6858000"/>
              <a:gd name="connsiteX6" fmla="*/ 19869 w 1323453"/>
              <a:gd name="connsiteY6" fmla="*/ 6858000 h 6858000"/>
              <a:gd name="connsiteX7" fmla="*/ 267461 w 1323453"/>
              <a:gd name="connsiteY7" fmla="*/ 6616128 h 6858000"/>
              <a:gd name="connsiteX8" fmla="*/ 1316330 w 1323453"/>
              <a:gd name="connsiteY8" fmla="*/ 4283289 h 6858000"/>
              <a:gd name="connsiteX9" fmla="*/ 56253 w 1323453"/>
              <a:gd name="connsiteY9" fmla="*/ 283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3453" h="6858000">
                <a:moveTo>
                  <a:pt x="28443" y="0"/>
                </a:moveTo>
                <a:lnTo>
                  <a:pt x="10519" y="0"/>
                </a:lnTo>
                <a:lnTo>
                  <a:pt x="37377" y="27367"/>
                </a:lnTo>
                <a:cubicBezTo>
                  <a:pt x="919519" y="995374"/>
                  <a:pt x="1367465" y="2551123"/>
                  <a:pt x="1297455" y="4282319"/>
                </a:cubicBezTo>
                <a:cubicBezTo>
                  <a:pt x="1254252" y="5350659"/>
                  <a:pt x="821705" y="6026831"/>
                  <a:pt x="248584" y="6615157"/>
                </a:cubicBezTo>
                <a:lnTo>
                  <a:pt x="0" y="6858000"/>
                </a:lnTo>
                <a:lnTo>
                  <a:pt x="19869" y="6858000"/>
                </a:lnTo>
                <a:lnTo>
                  <a:pt x="267461" y="6616128"/>
                </a:lnTo>
                <a:cubicBezTo>
                  <a:pt x="840581" y="6027802"/>
                  <a:pt x="1273128" y="5351630"/>
                  <a:pt x="1316330" y="4283289"/>
                </a:cubicBezTo>
                <a:cubicBezTo>
                  <a:pt x="1386340" y="2552094"/>
                  <a:pt x="938396" y="996343"/>
                  <a:pt x="56253" y="2833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FA573AF0-3C0B-4895-A7A6-F41B032115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45" y="0"/>
            <a:ext cx="1561993" cy="6858000"/>
          </a:xfrm>
          <a:custGeom>
            <a:avLst/>
            <a:gdLst>
              <a:gd name="connsiteX0" fmla="*/ 1544228 w 1561993"/>
              <a:gd name="connsiteY0" fmla="*/ 0 h 6858000"/>
              <a:gd name="connsiteX1" fmla="*/ 1561993 w 1561993"/>
              <a:gd name="connsiteY1" fmla="*/ 0 h 6858000"/>
              <a:gd name="connsiteX2" fmla="*/ 1540943 w 1561993"/>
              <a:gd name="connsiteY2" fmla="*/ 17040 h 6858000"/>
              <a:gd name="connsiteX3" fmla="*/ 17765 w 1561993"/>
              <a:gd name="connsiteY3" fmla="*/ 4115040 h 6858000"/>
              <a:gd name="connsiteX4" fmla="*/ 1142901 w 1561993"/>
              <a:gd name="connsiteY4" fmla="*/ 6599739 h 6858000"/>
              <a:gd name="connsiteX5" fmla="*/ 1403744 w 1561993"/>
              <a:gd name="connsiteY5" fmla="*/ 6858000 h 6858000"/>
              <a:gd name="connsiteX6" fmla="*/ 1385980 w 1561993"/>
              <a:gd name="connsiteY6" fmla="*/ 6858000 h 6858000"/>
              <a:gd name="connsiteX7" fmla="*/ 1125137 w 1561993"/>
              <a:gd name="connsiteY7" fmla="*/ 6599739 h 6858000"/>
              <a:gd name="connsiteX8" fmla="*/ 0 w 1561993"/>
              <a:gd name="connsiteY8" fmla="*/ 4115040 h 6858000"/>
              <a:gd name="connsiteX9" fmla="*/ 1523178 w 1561993"/>
              <a:gd name="connsiteY9" fmla="*/ 170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1993" h="6858000">
                <a:moveTo>
                  <a:pt x="1544228" y="0"/>
                </a:moveTo>
                <a:lnTo>
                  <a:pt x="1561993" y="0"/>
                </a:lnTo>
                <a:lnTo>
                  <a:pt x="1540943" y="17040"/>
                </a:lnTo>
                <a:cubicBezTo>
                  <a:pt x="563647" y="857447"/>
                  <a:pt x="17765" y="2378351"/>
                  <a:pt x="17765" y="4115040"/>
                </a:cubicBezTo>
                <a:cubicBezTo>
                  <a:pt x="17765" y="5263323"/>
                  <a:pt x="514810" y="5955416"/>
                  <a:pt x="1142901" y="6599739"/>
                </a:cubicBezTo>
                <a:lnTo>
                  <a:pt x="1403744" y="6858000"/>
                </a:lnTo>
                <a:lnTo>
                  <a:pt x="1385980" y="6858000"/>
                </a:lnTo>
                <a:lnTo>
                  <a:pt x="1125137" y="6599739"/>
                </a:lnTo>
                <a:cubicBezTo>
                  <a:pt x="497046" y="5955416"/>
                  <a:pt x="0" y="5263323"/>
                  <a:pt x="0" y="4115040"/>
                </a:cubicBezTo>
                <a:cubicBezTo>
                  <a:pt x="0" y="2378351"/>
                  <a:pt x="545882" y="857447"/>
                  <a:pt x="1523178" y="1704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62442AC3-A9B0-4865-8A8A-1504FFC6E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34283" y="0"/>
            <a:ext cx="1904278" cy="6858000"/>
          </a:xfrm>
          <a:custGeom>
            <a:avLst/>
            <a:gdLst>
              <a:gd name="connsiteX0" fmla="*/ 624262 w 1775065"/>
              <a:gd name="connsiteY0" fmla="*/ 0 h 6858000"/>
              <a:gd name="connsiteX1" fmla="*/ 642233 w 1775065"/>
              <a:gd name="connsiteY1" fmla="*/ 0 h 6858000"/>
              <a:gd name="connsiteX2" fmla="*/ 673003 w 1775065"/>
              <a:gd name="connsiteY2" fmla="*/ 35111 h 6858000"/>
              <a:gd name="connsiteX3" fmla="*/ 1767974 w 1775065"/>
              <a:gd name="connsiteY3" fmla="*/ 3968278 h 6858000"/>
              <a:gd name="connsiteX4" fmla="*/ 115603 w 1775065"/>
              <a:gd name="connsiteY4" fmla="*/ 6776131 h 6858000"/>
              <a:gd name="connsiteX5" fmla="*/ 19890 w 1775065"/>
              <a:gd name="connsiteY5" fmla="*/ 6858000 h 6858000"/>
              <a:gd name="connsiteX6" fmla="*/ 0 w 1775065"/>
              <a:gd name="connsiteY6" fmla="*/ 6858000 h 6858000"/>
              <a:gd name="connsiteX7" fmla="*/ 96809 w 1775065"/>
              <a:gd name="connsiteY7" fmla="*/ 6775193 h 6858000"/>
              <a:gd name="connsiteX8" fmla="*/ 1749182 w 1775065"/>
              <a:gd name="connsiteY8" fmla="*/ 3967340 h 6858000"/>
              <a:gd name="connsiteX9" fmla="*/ 654209 w 1775065"/>
              <a:gd name="connsiteY9" fmla="*/ 341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5065" h="6858000">
                <a:moveTo>
                  <a:pt x="624262" y="0"/>
                </a:moveTo>
                <a:lnTo>
                  <a:pt x="642233" y="0"/>
                </a:lnTo>
                <a:lnTo>
                  <a:pt x="673003" y="35111"/>
                </a:lnTo>
                <a:cubicBezTo>
                  <a:pt x="1445427" y="977982"/>
                  <a:pt x="1833320" y="2398562"/>
                  <a:pt x="1767974" y="3968278"/>
                </a:cubicBezTo>
                <a:cubicBezTo>
                  <a:pt x="1710622" y="5345972"/>
                  <a:pt x="964135" y="6049363"/>
                  <a:pt x="115603" y="6776131"/>
                </a:cubicBezTo>
                <a:lnTo>
                  <a:pt x="19890" y="6858000"/>
                </a:lnTo>
                <a:lnTo>
                  <a:pt x="0" y="6858000"/>
                </a:lnTo>
                <a:lnTo>
                  <a:pt x="96809" y="6775193"/>
                </a:lnTo>
                <a:cubicBezTo>
                  <a:pt x="945341" y="6048424"/>
                  <a:pt x="1691828" y="5345034"/>
                  <a:pt x="1749182" y="3967340"/>
                </a:cubicBezTo>
                <a:cubicBezTo>
                  <a:pt x="1814528" y="2397623"/>
                  <a:pt x="1426634" y="977044"/>
                  <a:pt x="654209" y="34172"/>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68451DCE-129E-43B6-BA50-3C8339E46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89577" y="0"/>
            <a:ext cx="1825312" cy="6858000"/>
          </a:xfrm>
          <a:custGeom>
            <a:avLst/>
            <a:gdLst>
              <a:gd name="connsiteX0" fmla="*/ 516683 w 1825312"/>
              <a:gd name="connsiteY0" fmla="*/ 0 h 6858000"/>
              <a:gd name="connsiteX1" fmla="*/ 541088 w 1825312"/>
              <a:gd name="connsiteY1" fmla="*/ 0 h 6858000"/>
              <a:gd name="connsiteX2" fmla="*/ 626170 w 1825312"/>
              <a:gd name="connsiteY2" fmla="*/ 99144 h 6858000"/>
              <a:gd name="connsiteX3" fmla="*/ 1825312 w 1825312"/>
              <a:gd name="connsiteY3" fmla="*/ 3859833 h 6858000"/>
              <a:gd name="connsiteX4" fmla="*/ 279633 w 1825312"/>
              <a:gd name="connsiteY4" fmla="*/ 6651338 h 6858000"/>
              <a:gd name="connsiteX5" fmla="*/ 24403 w 1825312"/>
              <a:gd name="connsiteY5" fmla="*/ 6858000 h 6858000"/>
              <a:gd name="connsiteX6" fmla="*/ 0 w 1825312"/>
              <a:gd name="connsiteY6" fmla="*/ 6858000 h 6858000"/>
              <a:gd name="connsiteX7" fmla="*/ 255230 w 1825312"/>
              <a:gd name="connsiteY7" fmla="*/ 6651338 h 6858000"/>
              <a:gd name="connsiteX8" fmla="*/ 1800907 w 1825312"/>
              <a:gd name="connsiteY8" fmla="*/ 3859833 h 6858000"/>
              <a:gd name="connsiteX9" fmla="*/ 601765 w 1825312"/>
              <a:gd name="connsiteY9" fmla="*/ 991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5312" h="6858000">
                <a:moveTo>
                  <a:pt x="516683" y="0"/>
                </a:moveTo>
                <a:lnTo>
                  <a:pt x="541088" y="0"/>
                </a:lnTo>
                <a:lnTo>
                  <a:pt x="626170" y="99144"/>
                </a:lnTo>
                <a:cubicBezTo>
                  <a:pt x="1403484" y="1069501"/>
                  <a:pt x="1825312" y="2396484"/>
                  <a:pt x="1825312" y="3859833"/>
                </a:cubicBezTo>
                <a:cubicBezTo>
                  <a:pt x="1825312" y="5149904"/>
                  <a:pt x="1142485" y="5927455"/>
                  <a:pt x="279633" y="6651338"/>
                </a:cubicBezTo>
                <a:lnTo>
                  <a:pt x="24403" y="6858000"/>
                </a:lnTo>
                <a:lnTo>
                  <a:pt x="0" y="6858000"/>
                </a:lnTo>
                <a:lnTo>
                  <a:pt x="255230" y="6651338"/>
                </a:lnTo>
                <a:cubicBezTo>
                  <a:pt x="1118082" y="5927455"/>
                  <a:pt x="1800907" y="5149904"/>
                  <a:pt x="1800907" y="3859833"/>
                </a:cubicBezTo>
                <a:cubicBezTo>
                  <a:pt x="1800907" y="2396484"/>
                  <a:pt x="1379079" y="1069501"/>
                  <a:pt x="601765" y="9914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D10784B-0907-40CF-AC54-7E9D88D859D9}"/>
              </a:ext>
            </a:extLst>
          </p:cNvPr>
          <p:cNvSpPr>
            <a:spLocks noGrp="1"/>
          </p:cNvSpPr>
          <p:nvPr>
            <p:ph type="title"/>
          </p:nvPr>
        </p:nvSpPr>
        <p:spPr>
          <a:xfrm>
            <a:off x="2245932" y="893763"/>
            <a:ext cx="7340048" cy="1651054"/>
          </a:xfrm>
        </p:spPr>
        <p:txBody>
          <a:bodyPr vert="horz" lIns="109728" tIns="109728" rIns="109728" bIns="91440" rtlCol="0" anchor="b">
            <a:normAutofit/>
          </a:bodyPr>
          <a:lstStyle/>
          <a:p>
            <a:r>
              <a:rPr lang="en-US"/>
              <a:t>Respecting Individual Pace and Interests</a:t>
            </a:r>
          </a:p>
        </p:txBody>
      </p:sp>
      <p:sp>
        <p:nvSpPr>
          <p:cNvPr id="4" name="Content Placeholder 3">
            <a:extLst>
              <a:ext uri="{FF2B5EF4-FFF2-40B4-BE49-F238E27FC236}">
                <a16:creationId xmlns:a16="http://schemas.microsoft.com/office/drawing/2014/main" id="{81E25502-36C3-A1D8-2729-3AB525AE9694}"/>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245932" y="2775004"/>
            <a:ext cx="7340048" cy="3189233"/>
          </a:xfrm>
        </p:spPr>
        <p:txBody>
          <a:bodyPr>
            <a:normAutofit/>
          </a:bodyPr>
          <a:lstStyle/>
          <a:p>
            <a:pPr marL="0" indent="0">
              <a:lnSpc>
                <a:spcPct val="130000"/>
              </a:lnSpc>
              <a:spcBef>
                <a:spcPts val="2500"/>
              </a:spcBef>
              <a:buFont typeface="Arial" panose="020B0604020202020204" pitchFamily="34" charset="0"/>
              <a:buNone/>
            </a:pPr>
            <a:r>
              <a:rPr lang="en-US" sz="1100" b="1"/>
              <a:t>Individual Learning Pace</a:t>
            </a:r>
          </a:p>
          <a:p>
            <a:pPr marL="0" lvl="1" indent="0">
              <a:lnSpc>
                <a:spcPct val="130000"/>
              </a:lnSpc>
              <a:buFont typeface="Arial" panose="020B0604020202020204" pitchFamily="34" charset="0"/>
              <a:buNone/>
            </a:pPr>
            <a:r>
              <a:rPr lang="en-US" sz="1100"/>
              <a:t>Recognizing that toddlers learn at their own speed is essential for effective teaching and development.</a:t>
            </a:r>
          </a:p>
          <a:p>
            <a:pPr marL="0" indent="0">
              <a:lnSpc>
                <a:spcPct val="130000"/>
              </a:lnSpc>
              <a:spcBef>
                <a:spcPts val="2500"/>
              </a:spcBef>
              <a:buFont typeface="Arial" panose="020B0604020202020204" pitchFamily="34" charset="0"/>
              <a:buNone/>
            </a:pPr>
            <a:r>
              <a:rPr lang="en-US" sz="1100" b="1"/>
              <a:t>Tailored Activities</a:t>
            </a:r>
          </a:p>
          <a:p>
            <a:pPr marL="0" lvl="1" indent="0">
              <a:lnSpc>
                <a:spcPct val="130000"/>
              </a:lnSpc>
              <a:buFont typeface="Arial" panose="020B0604020202020204" pitchFamily="34" charset="0"/>
              <a:buNone/>
            </a:pPr>
            <a:r>
              <a:rPr lang="en-US" sz="1100"/>
              <a:t>Customizing activities based on each child's interests enhances engagement and motivation.</a:t>
            </a:r>
          </a:p>
          <a:p>
            <a:pPr marL="0" indent="0">
              <a:lnSpc>
                <a:spcPct val="130000"/>
              </a:lnSpc>
              <a:spcBef>
                <a:spcPts val="2500"/>
              </a:spcBef>
              <a:buFont typeface="Arial" panose="020B0604020202020204" pitchFamily="34" charset="0"/>
              <a:buNone/>
            </a:pPr>
            <a:r>
              <a:rPr lang="en-US" sz="1100" b="1"/>
              <a:t>Meaningful Learning</a:t>
            </a:r>
          </a:p>
          <a:p>
            <a:pPr marL="0" lvl="1" indent="0">
              <a:lnSpc>
                <a:spcPct val="130000"/>
              </a:lnSpc>
              <a:buFont typeface="Arial" panose="020B0604020202020204" pitchFamily="34" charset="0"/>
              <a:buNone/>
            </a:pPr>
            <a:r>
              <a:rPr lang="en-US" sz="1100"/>
              <a:t>Supporting individual preferences fosters deeper and more meaningful learning experiences for toddlers.</a:t>
            </a:r>
          </a:p>
        </p:txBody>
      </p:sp>
    </p:spTree>
    <p:extLst>
      <p:ext uri="{BB962C8B-B14F-4D97-AF65-F5344CB8AC3E}">
        <p14:creationId xmlns:p14="http://schemas.microsoft.com/office/powerpoint/2010/main" val="29296869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9" name="Group 8">
            <a:extLst>
              <a:ext uri="{FF2B5EF4-FFF2-40B4-BE49-F238E27FC236}">
                <a16:creationId xmlns:a16="http://schemas.microsoft.com/office/drawing/2014/main" id="{54E5F18F-9D70-4BE5-8A38-603463EE84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7626" y="0"/>
            <a:ext cx="10678291" cy="6858000"/>
            <a:chOff x="547626" y="0"/>
            <a:chExt cx="10678291" cy="6858000"/>
          </a:xfrm>
        </p:grpSpPr>
        <p:sp>
          <p:nvSpPr>
            <p:cNvPr id="10" name="Freeform: Shape 9">
              <a:extLst>
                <a:ext uri="{FF2B5EF4-FFF2-40B4-BE49-F238E27FC236}">
                  <a16:creationId xmlns:a16="http://schemas.microsoft.com/office/drawing/2014/main" id="{391F8D69-709A-4575-A393-B4C26481AF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66083" y="0"/>
              <a:ext cx="9841377"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00981015-32A2-4B76-9F2E-0A8D6EC8EC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id="{D38532F4-8B67-47B7-B58A-5DD3E1BE52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6092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BC87DA9F-8DB2-4D48-8716-A928FBB8A5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2672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195EA065-AC5D-431D-927E-87FF05884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9619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6E37E2DD-C7FE-4D6C-8F1D-5031E96A7F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7618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778B68BA-AB87-4EB5-97C2-F1F304E19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4494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Title 1">
            <a:extLst>
              <a:ext uri="{FF2B5EF4-FFF2-40B4-BE49-F238E27FC236}">
                <a16:creationId xmlns:a16="http://schemas.microsoft.com/office/drawing/2014/main" id="{A3A9E8AC-B434-71E8-59AD-211F01391C95}"/>
              </a:ext>
            </a:extLst>
          </p:cNvPr>
          <p:cNvSpPr>
            <a:spLocks noGrp="1"/>
          </p:cNvSpPr>
          <p:nvPr>
            <p:ph type="ctrTitle"/>
          </p:nvPr>
        </p:nvSpPr>
        <p:spPr>
          <a:xfrm>
            <a:off x="2190750" y="1346268"/>
            <a:ext cx="7810500" cy="3125338"/>
          </a:xfrm>
        </p:spPr>
        <p:txBody>
          <a:bodyPr anchor="b">
            <a:normAutofit/>
          </a:bodyPr>
          <a:lstStyle/>
          <a:p>
            <a:pPr algn="ctr">
              <a:lnSpc>
                <a:spcPct val="110000"/>
              </a:lnSpc>
            </a:pPr>
            <a:r>
              <a:rPr lang="en-US" sz="5600"/>
              <a:t>Social, Emotional, and Attachment Development</a:t>
            </a:r>
          </a:p>
        </p:txBody>
      </p:sp>
    </p:spTree>
    <p:extLst>
      <p:ext uri="{BB962C8B-B14F-4D97-AF65-F5344CB8AC3E}">
        <p14:creationId xmlns:p14="http://schemas.microsoft.com/office/powerpoint/2010/main" val="14584609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30127AE-B29E-4FDF-99D2-A2F1E7003F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3D5FBB81-B61B-416A-8F5D-A8DDF62530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Content Placeholder 4" descr="Young toddler's hand holding on to Dad's finger">
            <a:extLst>
              <a:ext uri="{FF2B5EF4-FFF2-40B4-BE49-F238E27FC236}">
                <a16:creationId xmlns:a16="http://schemas.microsoft.com/office/drawing/2014/main" id="{3D0103B7-4C2B-492F-8964-BA40B12A25E7}"/>
              </a:ext>
            </a:extLst>
          </p:cNvPr>
          <p:cNvPicPr>
            <a:picLocks noGrp="1" noChangeAspect="1"/>
          </p:cNvPicPr>
          <p:nvPr>
            <p:ph sz="half" idx="1"/>
          </p:nvPr>
        </p:nvPicPr>
        <p:blipFill>
          <a:blip r:embed="rId3"/>
          <a:srcRect r="19883" b="-1"/>
          <a:stretch>
            <a:fillRect/>
          </a:stretch>
        </p:blipFill>
        <p:spPr>
          <a:xfrm>
            <a:off x="4691118" y="1"/>
            <a:ext cx="7500882" cy="6857999"/>
          </a:xfrm>
          <a:custGeom>
            <a:avLst/>
            <a:gdLst/>
            <a:ahLst/>
            <a:cxnLst/>
            <a:rect l="l" t="t" r="r" b="b"/>
            <a:pathLst>
              <a:path w="7500882" h="6857999">
                <a:moveTo>
                  <a:pt x="898230" y="0"/>
                </a:moveTo>
                <a:lnTo>
                  <a:pt x="7500882" y="0"/>
                </a:lnTo>
                <a:lnTo>
                  <a:pt x="7500882" y="6857999"/>
                </a:lnTo>
                <a:lnTo>
                  <a:pt x="0" y="6857999"/>
                </a:lnTo>
                <a:lnTo>
                  <a:pt x="114106" y="6780598"/>
                </a:lnTo>
                <a:cubicBezTo>
                  <a:pt x="291579" y="6653107"/>
                  <a:pt x="465794" y="6515396"/>
                  <a:pt x="641619" y="6374813"/>
                </a:cubicBezTo>
                <a:cubicBezTo>
                  <a:pt x="1607125" y="5602838"/>
                  <a:pt x="2555378" y="4969130"/>
                  <a:pt x="2555378" y="3621655"/>
                </a:cubicBezTo>
                <a:cubicBezTo>
                  <a:pt x="2555378" y="2093191"/>
                  <a:pt x="1969579" y="754640"/>
                  <a:pt x="920818" y="14996"/>
                </a:cubicBezTo>
                <a:close/>
              </a:path>
            </a:pathLst>
          </a:custGeom>
        </p:spPr>
      </p:pic>
      <p:sp>
        <p:nvSpPr>
          <p:cNvPr id="14" name="Freeform: Shape 13">
            <a:extLst>
              <a:ext uri="{FF2B5EF4-FFF2-40B4-BE49-F238E27FC236}">
                <a16:creationId xmlns:a16="http://schemas.microsoft.com/office/drawing/2014/main" id="{40C0D7D4-D83D-4C58-87D1-955F0A917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76051" cy="6858000"/>
          </a:xfrm>
          <a:custGeom>
            <a:avLst/>
            <a:gdLst>
              <a:gd name="connsiteX0" fmla="*/ 0 w 7476051"/>
              <a:gd name="connsiteY0" fmla="*/ 0 h 6858000"/>
              <a:gd name="connsiteX1" fmla="*/ 5853028 w 7476051"/>
              <a:gd name="connsiteY1" fmla="*/ 0 h 6858000"/>
              <a:gd name="connsiteX2" fmla="*/ 5875152 w 7476051"/>
              <a:gd name="connsiteY2" fmla="*/ 14997 h 6858000"/>
              <a:gd name="connsiteX3" fmla="*/ 7476051 w 7476051"/>
              <a:gd name="connsiteY3" fmla="*/ 3621656 h 6858000"/>
              <a:gd name="connsiteX4" fmla="*/ 5601702 w 7476051"/>
              <a:gd name="connsiteY4" fmla="*/ 6374814 h 6858000"/>
              <a:gd name="connsiteX5" fmla="*/ 5085053 w 7476051"/>
              <a:gd name="connsiteY5" fmla="*/ 6780599 h 6858000"/>
              <a:gd name="connsiteX6" fmla="*/ 4973297 w 7476051"/>
              <a:gd name="connsiteY6" fmla="*/ 6858000 h 6858000"/>
              <a:gd name="connsiteX7" fmla="*/ 0 w 747605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6051" h="6858000">
                <a:moveTo>
                  <a:pt x="0" y="0"/>
                </a:moveTo>
                <a:lnTo>
                  <a:pt x="5853028" y="0"/>
                </a:lnTo>
                <a:lnTo>
                  <a:pt x="5875152" y="14997"/>
                </a:lnTo>
                <a:cubicBezTo>
                  <a:pt x="6902315" y="754641"/>
                  <a:pt x="7476051" y="2093192"/>
                  <a:pt x="7476051" y="3621656"/>
                </a:cubicBezTo>
                <a:cubicBezTo>
                  <a:pt x="7476051" y="4969131"/>
                  <a:pt x="6547326" y="5602839"/>
                  <a:pt x="5601702" y="6374814"/>
                </a:cubicBezTo>
                <a:cubicBezTo>
                  <a:pt x="5429499" y="6515397"/>
                  <a:pt x="5258871" y="6653108"/>
                  <a:pt x="5085053" y="6780599"/>
                </a:cubicBezTo>
                <a:lnTo>
                  <a:pt x="4973297"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useBgFill="1">
        <p:nvSpPr>
          <p:cNvPr id="16" name="Freeform: Shape 15">
            <a:extLst>
              <a:ext uri="{FF2B5EF4-FFF2-40B4-BE49-F238E27FC236}">
                <a16:creationId xmlns:a16="http://schemas.microsoft.com/office/drawing/2014/main" id="{0BA56A81-C9DD-4EBA-9E13-32FFB51CF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7307402" cy="6858000"/>
          </a:xfrm>
          <a:custGeom>
            <a:avLst/>
            <a:gdLst>
              <a:gd name="connsiteX0" fmla="*/ 0 w 7097265"/>
              <a:gd name="connsiteY0" fmla="*/ 0 h 6858000"/>
              <a:gd name="connsiteX1" fmla="*/ 5474242 w 7097265"/>
              <a:gd name="connsiteY1" fmla="*/ 0 h 6858000"/>
              <a:gd name="connsiteX2" fmla="*/ 5496366 w 7097265"/>
              <a:gd name="connsiteY2" fmla="*/ 14997 h 6858000"/>
              <a:gd name="connsiteX3" fmla="*/ 7097265 w 7097265"/>
              <a:gd name="connsiteY3" fmla="*/ 3621656 h 6858000"/>
              <a:gd name="connsiteX4" fmla="*/ 5222916 w 7097265"/>
              <a:gd name="connsiteY4" fmla="*/ 6374814 h 6858000"/>
              <a:gd name="connsiteX5" fmla="*/ 4706267 w 7097265"/>
              <a:gd name="connsiteY5" fmla="*/ 6780599 h 6858000"/>
              <a:gd name="connsiteX6" fmla="*/ 4594511 w 7097265"/>
              <a:gd name="connsiteY6" fmla="*/ 6858000 h 6858000"/>
              <a:gd name="connsiteX7" fmla="*/ 0 w 709726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7265" h="6858000">
                <a:moveTo>
                  <a:pt x="0" y="0"/>
                </a:moveTo>
                <a:lnTo>
                  <a:pt x="5474242" y="0"/>
                </a:lnTo>
                <a:lnTo>
                  <a:pt x="5496366" y="14997"/>
                </a:lnTo>
                <a:cubicBezTo>
                  <a:pt x="6523529" y="754641"/>
                  <a:pt x="7097265" y="2093192"/>
                  <a:pt x="7097265" y="3621656"/>
                </a:cubicBezTo>
                <a:cubicBezTo>
                  <a:pt x="7097265" y="4969131"/>
                  <a:pt x="6168540" y="5602839"/>
                  <a:pt x="5222916" y="6374814"/>
                </a:cubicBezTo>
                <a:cubicBezTo>
                  <a:pt x="5050713" y="6515397"/>
                  <a:pt x="4880085" y="6653108"/>
                  <a:pt x="4706267" y="6780599"/>
                </a:cubicBezTo>
                <a:lnTo>
                  <a:pt x="4594511"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15F9A324-404E-4C5D-AFF0-C5D0D841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9034" y="-1"/>
            <a:ext cx="2535264" cy="6858001"/>
          </a:xfrm>
          <a:custGeom>
            <a:avLst/>
            <a:gdLst>
              <a:gd name="connsiteX0" fmla="*/ 1218585 w 2535264"/>
              <a:gd name="connsiteY0" fmla="*/ 0 h 6858001"/>
              <a:gd name="connsiteX1" fmla="*/ 1236561 w 2535264"/>
              <a:gd name="connsiteY1" fmla="*/ 0 h 6858001"/>
              <a:gd name="connsiteX2" fmla="*/ 1264452 w 2535264"/>
              <a:gd name="connsiteY2" fmla="*/ 24550 h 6858001"/>
              <a:gd name="connsiteX3" fmla="*/ 2528121 w 2535264"/>
              <a:gd name="connsiteY3" fmla="*/ 3710502 h 6858001"/>
              <a:gd name="connsiteX4" fmla="*/ 492890 w 2535264"/>
              <a:gd name="connsiteY4" fmla="*/ 6507511 h 6858001"/>
              <a:gd name="connsiteX5" fmla="*/ 221418 w 2535264"/>
              <a:gd name="connsiteY5" fmla="*/ 6713387 h 6858001"/>
              <a:gd name="connsiteX6" fmla="*/ 20100 w 2535264"/>
              <a:gd name="connsiteY6" fmla="*/ 6858001 h 6858001"/>
              <a:gd name="connsiteX7" fmla="*/ 0 w 2535264"/>
              <a:gd name="connsiteY7" fmla="*/ 6858001 h 6858001"/>
              <a:gd name="connsiteX8" fmla="*/ 202488 w 2535264"/>
              <a:gd name="connsiteY8" fmla="*/ 6712547 h 6858001"/>
              <a:gd name="connsiteX9" fmla="*/ 473961 w 2535264"/>
              <a:gd name="connsiteY9" fmla="*/ 6506670 h 6858001"/>
              <a:gd name="connsiteX10" fmla="*/ 2509192 w 2535264"/>
              <a:gd name="connsiteY10" fmla="*/ 3709662 h 6858001"/>
              <a:gd name="connsiteX11" fmla="*/ 1245521 w 2535264"/>
              <a:gd name="connsiteY11" fmla="*/ 2370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5264" h="6858001">
                <a:moveTo>
                  <a:pt x="1218585" y="0"/>
                </a:moveTo>
                <a:lnTo>
                  <a:pt x="1236561" y="0"/>
                </a:lnTo>
                <a:lnTo>
                  <a:pt x="1264452" y="24550"/>
                </a:lnTo>
                <a:cubicBezTo>
                  <a:pt x="2149109" y="863108"/>
                  <a:pt x="2598329" y="2210814"/>
                  <a:pt x="2528121" y="3710502"/>
                </a:cubicBezTo>
                <a:cubicBezTo>
                  <a:pt x="2462100" y="5120751"/>
                  <a:pt x="1489450" y="5742158"/>
                  <a:pt x="492890" y="6507511"/>
                </a:cubicBezTo>
                <a:cubicBezTo>
                  <a:pt x="402151" y="6577199"/>
                  <a:pt x="311847" y="6646154"/>
                  <a:pt x="221418" y="6713387"/>
                </a:cubicBezTo>
                <a:lnTo>
                  <a:pt x="20100" y="6858001"/>
                </a:lnTo>
                <a:lnTo>
                  <a:pt x="0" y="6858001"/>
                </a:lnTo>
                <a:lnTo>
                  <a:pt x="202488" y="6712547"/>
                </a:lnTo>
                <a:cubicBezTo>
                  <a:pt x="292917" y="6645314"/>
                  <a:pt x="383222" y="6576359"/>
                  <a:pt x="473961" y="6506670"/>
                </a:cubicBezTo>
                <a:cubicBezTo>
                  <a:pt x="1470520" y="5741317"/>
                  <a:pt x="2443170" y="5119911"/>
                  <a:pt x="2509192" y="3709662"/>
                </a:cubicBezTo>
                <a:cubicBezTo>
                  <a:pt x="2579400" y="2209973"/>
                  <a:pt x="2130178" y="862268"/>
                  <a:pt x="1245521" y="23708"/>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C5AB30CB-8352-3BEA-4626-235092383CEE}"/>
              </a:ext>
            </a:extLst>
          </p:cNvPr>
          <p:cNvSpPr>
            <a:spLocks noGrp="1"/>
          </p:cNvSpPr>
          <p:nvPr>
            <p:ph type="title"/>
          </p:nvPr>
        </p:nvSpPr>
        <p:spPr>
          <a:xfrm>
            <a:off x="992518" y="442913"/>
            <a:ext cx="4780129" cy="1639888"/>
          </a:xfrm>
        </p:spPr>
        <p:txBody>
          <a:bodyPr vert="horz" lIns="109728" tIns="109728" rIns="109728" bIns="91440" rtlCol="0" anchor="b">
            <a:normAutofit/>
          </a:bodyPr>
          <a:lstStyle/>
          <a:p>
            <a:r>
              <a:rPr lang="en-US" sz="3000"/>
              <a:t>Formation of Secure Attachments</a:t>
            </a:r>
          </a:p>
        </p:txBody>
      </p:sp>
      <p:sp>
        <p:nvSpPr>
          <p:cNvPr id="4" name="Content Placeholder 3">
            <a:extLst>
              <a:ext uri="{FF2B5EF4-FFF2-40B4-BE49-F238E27FC236}">
                <a16:creationId xmlns:a16="http://schemas.microsoft.com/office/drawing/2014/main" id="{B39686F4-4BD5-926D-6A5E-D2D88B6A8C3E}"/>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992518" y="2312988"/>
            <a:ext cx="5368525" cy="3651250"/>
          </a:xfrm>
        </p:spPr>
        <p:txBody>
          <a:bodyPr>
            <a:normAutofit/>
          </a:bodyPr>
          <a:lstStyle/>
          <a:p>
            <a:pPr marL="0" indent="0">
              <a:lnSpc>
                <a:spcPct val="130000"/>
              </a:lnSpc>
              <a:spcBef>
                <a:spcPts val="2500"/>
              </a:spcBef>
              <a:buFont typeface="Arial" panose="020B0604020202020204" pitchFamily="34" charset="0"/>
              <a:buNone/>
            </a:pPr>
            <a:r>
              <a:rPr lang="en-US" sz="1200" b="1"/>
              <a:t>Consistent Responsive Caregiving</a:t>
            </a:r>
          </a:p>
          <a:p>
            <a:pPr marL="0" lvl="1" indent="0">
              <a:lnSpc>
                <a:spcPct val="130000"/>
              </a:lnSpc>
              <a:buFont typeface="Arial" panose="020B0604020202020204" pitchFamily="34" charset="0"/>
              <a:buNone/>
            </a:pPr>
            <a:r>
              <a:rPr lang="en-US" sz="1200"/>
              <a:t>Secure attachments form when caregivers consistently respond to toddlers' needs with care and sensitivity.</a:t>
            </a:r>
          </a:p>
          <a:p>
            <a:pPr marL="0" indent="0">
              <a:lnSpc>
                <a:spcPct val="130000"/>
              </a:lnSpc>
              <a:spcBef>
                <a:spcPts val="2500"/>
              </a:spcBef>
              <a:buFont typeface="Arial" panose="020B0604020202020204" pitchFamily="34" charset="0"/>
              <a:buNone/>
            </a:pPr>
            <a:r>
              <a:rPr lang="en-US" sz="1200" b="1"/>
              <a:t>Safe Base for Exploration</a:t>
            </a:r>
          </a:p>
          <a:p>
            <a:pPr marL="0" lvl="1" indent="0">
              <a:lnSpc>
                <a:spcPct val="130000"/>
              </a:lnSpc>
              <a:buFont typeface="Arial" panose="020B0604020202020204" pitchFamily="34" charset="0"/>
              <a:buNone/>
            </a:pPr>
            <a:r>
              <a:rPr lang="en-US" sz="1200"/>
              <a:t>Secure attachments give toddlers confidence to explore their world knowing they have a safe, reliable caregiver.</a:t>
            </a:r>
          </a:p>
          <a:p>
            <a:pPr marL="0" indent="0">
              <a:lnSpc>
                <a:spcPct val="130000"/>
              </a:lnSpc>
              <a:spcBef>
                <a:spcPts val="2500"/>
              </a:spcBef>
              <a:buFont typeface="Arial" panose="020B0604020202020204" pitchFamily="34" charset="0"/>
              <a:buNone/>
            </a:pPr>
            <a:r>
              <a:rPr lang="en-US" sz="1200" b="1"/>
              <a:t>Building Trust Socially</a:t>
            </a:r>
          </a:p>
          <a:p>
            <a:pPr marL="0" lvl="1" indent="0">
              <a:lnSpc>
                <a:spcPct val="130000"/>
              </a:lnSpc>
              <a:buFont typeface="Arial" panose="020B0604020202020204" pitchFamily="34" charset="0"/>
              <a:buNone/>
            </a:pPr>
            <a:r>
              <a:rPr lang="en-US" sz="1200"/>
              <a:t>These attachments enable toddlers to develop trust and positive social interactions as they grow.</a:t>
            </a:r>
          </a:p>
        </p:txBody>
      </p:sp>
    </p:spTree>
    <p:extLst>
      <p:ext uri="{BB962C8B-B14F-4D97-AF65-F5344CB8AC3E}">
        <p14:creationId xmlns:p14="http://schemas.microsoft.com/office/powerpoint/2010/main" val="14414482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51A08AC-F796-409C-AD97-8B476289E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1" name="Group 10">
            <a:extLst>
              <a:ext uri="{FF2B5EF4-FFF2-40B4-BE49-F238E27FC236}">
                <a16:creationId xmlns:a16="http://schemas.microsoft.com/office/drawing/2014/main" id="{1E1B312B-4E9A-405C-9CE8-1032543803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0853745" cy="6858000"/>
            <a:chOff x="-1" y="0"/>
            <a:chExt cx="10934058" cy="6858000"/>
          </a:xfrm>
        </p:grpSpPr>
        <p:sp>
          <p:nvSpPr>
            <p:cNvPr id="12" name="Freeform: Shape 11">
              <a:extLst>
                <a:ext uri="{FF2B5EF4-FFF2-40B4-BE49-F238E27FC236}">
                  <a16:creationId xmlns:a16="http://schemas.microsoft.com/office/drawing/2014/main" id="{027ED404-4912-4C80-B5EB-98E67EB26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0515600" cy="6858000"/>
            </a:xfrm>
            <a:custGeom>
              <a:avLst/>
              <a:gdLst>
                <a:gd name="connsiteX0" fmla="*/ 0 w 10515600"/>
                <a:gd name="connsiteY0" fmla="*/ 0 h 6858000"/>
                <a:gd name="connsiteX1" fmla="*/ 3039549 w 10515600"/>
                <a:gd name="connsiteY1" fmla="*/ 0 h 6858000"/>
                <a:gd name="connsiteX2" fmla="*/ 3387573 w 10515600"/>
                <a:gd name="connsiteY2" fmla="*/ 0 h 6858000"/>
                <a:gd name="connsiteX3" fmla="*/ 3678072 w 10515600"/>
                <a:gd name="connsiteY3" fmla="*/ 0 h 6858000"/>
                <a:gd name="connsiteX4" fmla="*/ 3721524 w 10515600"/>
                <a:gd name="connsiteY4" fmla="*/ 0 h 6858000"/>
                <a:gd name="connsiteX5" fmla="*/ 4595394 w 10515600"/>
                <a:gd name="connsiteY5" fmla="*/ 0 h 6858000"/>
                <a:gd name="connsiteX6" fmla="*/ 4607603 w 10515600"/>
                <a:gd name="connsiteY6" fmla="*/ 0 h 6858000"/>
                <a:gd name="connsiteX7" fmla="*/ 4733044 w 10515600"/>
                <a:gd name="connsiteY7" fmla="*/ 0 h 6858000"/>
                <a:gd name="connsiteX8" fmla="*/ 6226185 w 10515600"/>
                <a:gd name="connsiteY8" fmla="*/ 0 h 6858000"/>
                <a:gd name="connsiteX9" fmla="*/ 8892577 w 10515600"/>
                <a:gd name="connsiteY9" fmla="*/ 0 h 6858000"/>
                <a:gd name="connsiteX10" fmla="*/ 8914701 w 10515600"/>
                <a:gd name="connsiteY10" fmla="*/ 14997 h 6858000"/>
                <a:gd name="connsiteX11" fmla="*/ 10515600 w 10515600"/>
                <a:gd name="connsiteY11" fmla="*/ 3621656 h 6858000"/>
                <a:gd name="connsiteX12" fmla="*/ 8641250 w 10515600"/>
                <a:gd name="connsiteY12" fmla="*/ 6374814 h 6858000"/>
                <a:gd name="connsiteX13" fmla="*/ 8124602 w 10515600"/>
                <a:gd name="connsiteY13" fmla="*/ 6780599 h 6858000"/>
                <a:gd name="connsiteX14" fmla="*/ 8012846 w 10515600"/>
                <a:gd name="connsiteY14" fmla="*/ 6858000 h 6858000"/>
                <a:gd name="connsiteX15" fmla="*/ 6226185 w 10515600"/>
                <a:gd name="connsiteY15" fmla="*/ 6858000 h 6858000"/>
                <a:gd name="connsiteX16" fmla="*/ 4607603 w 10515600"/>
                <a:gd name="connsiteY16" fmla="*/ 6858000 h 6858000"/>
                <a:gd name="connsiteX17" fmla="*/ 4595394 w 10515600"/>
                <a:gd name="connsiteY17" fmla="*/ 6858000 h 6858000"/>
                <a:gd name="connsiteX18" fmla="*/ 4424650 w 10515600"/>
                <a:gd name="connsiteY18" fmla="*/ 6858000 h 6858000"/>
                <a:gd name="connsiteX19" fmla="*/ 3721524 w 10515600"/>
                <a:gd name="connsiteY19" fmla="*/ 6858000 h 6858000"/>
                <a:gd name="connsiteX20" fmla="*/ 3678072 w 10515600"/>
                <a:gd name="connsiteY20" fmla="*/ 6858000 h 6858000"/>
                <a:gd name="connsiteX21" fmla="*/ 3387573 w 10515600"/>
                <a:gd name="connsiteY21" fmla="*/ 6858000 h 6858000"/>
                <a:gd name="connsiteX22" fmla="*/ 3039549 w 10515600"/>
                <a:gd name="connsiteY22" fmla="*/ 6858000 h 6858000"/>
                <a:gd name="connsiteX23" fmla="*/ 0 w 105156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15600" h="6858000">
                  <a:moveTo>
                    <a:pt x="0" y="0"/>
                  </a:moveTo>
                  <a:lnTo>
                    <a:pt x="3039549" y="0"/>
                  </a:lnTo>
                  <a:lnTo>
                    <a:pt x="3387573" y="0"/>
                  </a:lnTo>
                  <a:lnTo>
                    <a:pt x="3678072" y="0"/>
                  </a:lnTo>
                  <a:lnTo>
                    <a:pt x="3721524" y="0"/>
                  </a:lnTo>
                  <a:lnTo>
                    <a:pt x="4595394" y="0"/>
                  </a:lnTo>
                  <a:lnTo>
                    <a:pt x="4607603" y="0"/>
                  </a:lnTo>
                  <a:lnTo>
                    <a:pt x="4733044" y="0"/>
                  </a:lnTo>
                  <a:lnTo>
                    <a:pt x="6226185" y="0"/>
                  </a:lnTo>
                  <a:lnTo>
                    <a:pt x="8892577" y="0"/>
                  </a:lnTo>
                  <a:lnTo>
                    <a:pt x="8914701" y="14997"/>
                  </a:lnTo>
                  <a:cubicBezTo>
                    <a:pt x="9941864" y="754641"/>
                    <a:pt x="10515600" y="2093192"/>
                    <a:pt x="10515600" y="3621656"/>
                  </a:cubicBezTo>
                  <a:cubicBezTo>
                    <a:pt x="10515600" y="4969131"/>
                    <a:pt x="9586875" y="5602839"/>
                    <a:pt x="8641250" y="6374814"/>
                  </a:cubicBezTo>
                  <a:cubicBezTo>
                    <a:pt x="8469047" y="6515397"/>
                    <a:pt x="8298420" y="6653108"/>
                    <a:pt x="8124602" y="6780599"/>
                  </a:cubicBezTo>
                  <a:lnTo>
                    <a:pt x="8012846" y="6858000"/>
                  </a:lnTo>
                  <a:lnTo>
                    <a:pt x="6226185" y="6858000"/>
                  </a:lnTo>
                  <a:lnTo>
                    <a:pt x="4607603" y="6858000"/>
                  </a:lnTo>
                  <a:lnTo>
                    <a:pt x="4595394" y="6858000"/>
                  </a:lnTo>
                  <a:lnTo>
                    <a:pt x="4424650" y="6858000"/>
                  </a:lnTo>
                  <a:lnTo>
                    <a:pt x="3721524" y="6858000"/>
                  </a:lnTo>
                  <a:lnTo>
                    <a:pt x="3678072" y="6858000"/>
                  </a:lnTo>
                  <a:lnTo>
                    <a:pt x="3387573" y="6858000"/>
                  </a:lnTo>
                  <a:lnTo>
                    <a:pt x="3039549"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4E58012C-4DA3-4ED3-9500-41F9AF60B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0433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59AC73F7-22BD-4C46-B368-3F03B8478F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8432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95C99F96-8984-456F-BD66-5C019A651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5308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Title 1">
            <a:extLst>
              <a:ext uri="{FF2B5EF4-FFF2-40B4-BE49-F238E27FC236}">
                <a16:creationId xmlns:a16="http://schemas.microsoft.com/office/drawing/2014/main" id="{CA618F8E-C3F7-EABE-61B1-94DE03699F6D}"/>
              </a:ext>
            </a:extLst>
          </p:cNvPr>
          <p:cNvSpPr>
            <a:spLocks noGrp="1"/>
          </p:cNvSpPr>
          <p:nvPr>
            <p:ph type="title"/>
          </p:nvPr>
        </p:nvSpPr>
        <p:spPr>
          <a:xfrm>
            <a:off x="1920875" y="442913"/>
            <a:ext cx="6857365" cy="1344612"/>
          </a:xfrm>
        </p:spPr>
        <p:txBody>
          <a:bodyPr anchor="b">
            <a:normAutofit/>
          </a:bodyPr>
          <a:lstStyle/>
          <a:p>
            <a:pPr>
              <a:lnSpc>
                <a:spcPct val="120000"/>
              </a:lnSpc>
            </a:pPr>
            <a:r>
              <a:rPr lang="en-US" sz="3000"/>
              <a:t>Recognition and Regulation of Emotions</a:t>
            </a:r>
          </a:p>
        </p:txBody>
      </p:sp>
      <p:graphicFrame>
        <p:nvGraphicFramePr>
          <p:cNvPr id="4" name="Content Placeholder 4">
            <a:extLst>
              <a:ext uri="{FF2B5EF4-FFF2-40B4-BE49-F238E27FC236}">
                <a16:creationId xmlns:a16="http://schemas.microsoft.com/office/drawing/2014/main" id="{045D492C-523E-49C9-95DE-4597CFB6C1DD}"/>
              </a:ext>
            </a:extLst>
          </p:cNvPr>
          <p:cNvGraphicFramePr>
            <a:graphicFrameLocks noGrp="1"/>
          </p:cNvGraphicFramePr>
          <p:nvPr>
            <p:ph idx="1"/>
            <p:extLst>
              <p:ext uri="{D42A27DB-BD31-4B8C-83A1-F6EECF244321}">
                <p14:modId xmlns:p14="http://schemas.microsoft.com/office/powerpoint/2010/main" val="1382435072"/>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1920875" y="2312988"/>
          <a:ext cx="6857365" cy="3651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71558660"/>
      </p:ext>
    </p:extLst>
  </p:cSld>
  <p:clrMapOvr>
    <a:masterClrMapping/>
  </p:clrMapOvr>
  <p:transition>
    <p:fade/>
  </p:transition>
</p:sld>
</file>

<file path=ppt/theme/theme1.xml><?xml version="1.0" encoding="utf-8"?>
<a:theme xmlns:a="http://schemas.openxmlformats.org/drawingml/2006/main" name="SketchLinesVTI">
  <a:themeElements>
    <a:clrScheme name="SketchLines">
      <a:dk1>
        <a:sysClr val="windowText" lastClr="000000"/>
      </a:dk1>
      <a:lt1>
        <a:sysClr val="window" lastClr="FFFFFF"/>
      </a:lt1>
      <a:dk2>
        <a:srgbClr val="564E4E"/>
      </a:dk2>
      <a:lt2>
        <a:srgbClr val="EEEBE2"/>
      </a:lt2>
      <a:accent1>
        <a:srgbClr val="E54837"/>
      </a:accent1>
      <a:accent2>
        <a:srgbClr val="947F53"/>
      </a:accent2>
      <a:accent3>
        <a:srgbClr val="BE8D64"/>
      </a:accent3>
      <a:accent4>
        <a:srgbClr val="E0C171"/>
      </a:accent4>
      <a:accent5>
        <a:srgbClr val="968572"/>
      </a:accent5>
      <a:accent6>
        <a:srgbClr val="855D5D"/>
      </a:accent6>
      <a:hlink>
        <a:srgbClr val="CC9900"/>
      </a:hlink>
      <a:folHlink>
        <a:srgbClr val="96A9A9"/>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LinesVTI" id="{8C0B0F05-C8D0-4078-9615-83E590287484}" vid="{43A7BC57-C1E3-4EE6-BDBC-5422DD574AF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136FBFD-CEAC-47B6-A2BE-91A1F1A46BB5}">
  <ds:schemaRefs>
    <ds:schemaRef ds:uri="http://schemas.microsoft.com/sharepoint/v3/contenttype/forms"/>
  </ds:schemaRefs>
</ds:datastoreItem>
</file>

<file path=customXml/itemProps2.xml><?xml version="1.0" encoding="utf-8"?>
<ds:datastoreItem xmlns:ds="http://schemas.openxmlformats.org/officeDocument/2006/customXml" ds:itemID="{700FE38A-9F40-477F-8251-8026D8077432}">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AAA64C4C-1C1A-4AD5-A45E-ACC15888C1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{1804B72A-4B13-4F05-8ACC-D8ECD14E7F5B}TFe158ec19-90f0-4a2e-8d16-842bd0bc08f859364877_win32-bfa615b1daea</Template>
  <TotalTime>2</TotalTime>
  <Words>1579</Words>
  <Application>Microsoft Office PowerPoint</Application>
  <PresentationFormat>Widescreen</PresentationFormat>
  <Paragraphs>140</Paragraphs>
  <Slides>19</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Meiryo</vt:lpstr>
      <vt:lpstr>Arial</vt:lpstr>
      <vt:lpstr>Calibri</vt:lpstr>
      <vt:lpstr>Corbel</vt:lpstr>
      <vt:lpstr>SketchLinesVTI</vt:lpstr>
      <vt:lpstr>Fundamental Principles of Early Learning and Social-Emotional Development in Toddlers Aged 24-36 Months</vt:lpstr>
      <vt:lpstr>Agenda Highlights</vt:lpstr>
      <vt:lpstr>Core Principles of Early Learning for Toddlers</vt:lpstr>
      <vt:lpstr>Importance of Play-Based Exploration</vt:lpstr>
      <vt:lpstr>Scaffolding and Guided Participation</vt:lpstr>
      <vt:lpstr>Respecting Individual Pace and Interests</vt:lpstr>
      <vt:lpstr>Social, Emotional, and Attachment Development</vt:lpstr>
      <vt:lpstr>Formation of Secure Attachments</vt:lpstr>
      <vt:lpstr>Recognition and Regulation of Emotions</vt:lpstr>
      <vt:lpstr>Emergent Social Skills and Peer Interaction</vt:lpstr>
      <vt:lpstr>Current Research Milestones and Breakthroughs in Brain Development</vt:lpstr>
      <vt:lpstr>Critical Periods of Rapid Neural Growth</vt:lpstr>
      <vt:lpstr>Impact of Responsive Caregiving</vt:lpstr>
      <vt:lpstr>Latest Findings on Executive Function Development</vt:lpstr>
      <vt:lpstr>Parent-Centered and Interactive Approaches</vt:lpstr>
      <vt:lpstr>Role of Responsive and Engaged Parenting</vt:lpstr>
      <vt:lpstr>Strategies for Fostering Interactive Learning</vt:lpstr>
      <vt:lpstr>Collaborative Relationships with Caregivers and Educators</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Xiaomin Riddle</dc:creator>
  <cp:lastModifiedBy>Xiaomin Riddle</cp:lastModifiedBy>
  <cp:revision>1</cp:revision>
  <dcterms:created xsi:type="dcterms:W3CDTF">2026-01-04T16:37:42Z</dcterms:created>
  <dcterms:modified xsi:type="dcterms:W3CDTF">2026-01-04T16:40:04Z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