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88" r:id="rId4"/>
  </p:sldMasterIdLst>
  <p:notesMasterIdLst>
    <p:notesMasterId r:id="rId24"/>
  </p:notesMasterIdLst>
  <p:handoutMasterIdLst>
    <p:handoutMasterId r:id="rId25"/>
  </p:handoutMasterIdLst>
  <p:sldIdLst>
    <p:sldId id="2561" r:id="rId5"/>
    <p:sldId id="2562" r:id="rId6"/>
    <p:sldId id="2563" r:id="rId7"/>
    <p:sldId id="2564" r:id="rId8"/>
    <p:sldId id="2565" r:id="rId9"/>
    <p:sldId id="2566" r:id="rId10"/>
    <p:sldId id="2567" r:id="rId11"/>
    <p:sldId id="2568" r:id="rId12"/>
    <p:sldId id="2569" r:id="rId13"/>
    <p:sldId id="2570" r:id="rId14"/>
    <p:sldId id="2571" r:id="rId15"/>
    <p:sldId id="2572" r:id="rId16"/>
    <p:sldId id="2573" r:id="rId17"/>
    <p:sldId id="2574" r:id="rId18"/>
    <p:sldId id="2575" r:id="rId19"/>
    <p:sldId id="2576" r:id="rId20"/>
    <p:sldId id="2577" r:id="rId21"/>
    <p:sldId id="2578" r:id="rId22"/>
    <p:sldId id="257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inciples of Early Learning for 24–36 Months: Peer Interaction, Developmental Milestones, and the Role of Parents" id="{39CEC5D1-D179-4289-B081-3F75828CDB88}">
          <p14:sldIdLst>
            <p14:sldId id="2561"/>
            <p14:sldId id="2562"/>
          </p14:sldIdLst>
        </p14:section>
        <p14:section name="Key Principles of Early Learning for Toddlers Aged 24–36 Months" id="{01AB6B1F-F43A-4F33-925C-21A6598F5E7E}">
          <p14:sldIdLst>
            <p14:sldId id="2563"/>
            <p14:sldId id="2564"/>
            <p14:sldId id="2565"/>
            <p14:sldId id="2566"/>
          </p14:sldIdLst>
        </p14:section>
        <p14:section name="Learning with Peers: Social and Emotional Growth" id="{B0814E17-B241-4092-AE35-2004D44B087C}">
          <p14:sldIdLst>
            <p14:sldId id="2567"/>
            <p14:sldId id="2568"/>
            <p14:sldId id="2569"/>
            <p14:sldId id="2570"/>
          </p14:sldIdLst>
        </p14:section>
        <p14:section name="Recent Milestones and Breakthroughs in Brain Development Research" id="{1242666C-AF94-458B-8A6D-DEA7DC04739F}">
          <p14:sldIdLst>
            <p14:sldId id="2571"/>
            <p14:sldId id="2572"/>
            <p14:sldId id="2573"/>
            <p14:sldId id="2574"/>
          </p14:sldIdLst>
        </p14:section>
        <p14:section name="Parent-Centered Approaches and the Interactive Effect" id="{313E0823-DC17-4FD4-ABAF-8BCB0665E3BF}">
          <p14:sldIdLst>
            <p14:sldId id="2575"/>
            <p14:sldId id="2576"/>
            <p14:sldId id="2577"/>
            <p14:sldId id="2578"/>
          </p14:sldIdLst>
        </p14:section>
        <p14:section name="Conclusion" id="{3D331944-8E64-490F-A717-600FF6614188}">
          <p14:sldIdLst>
            <p14:sldId id="257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12C8C85-51F0-491E-9774-3900AFEF0FD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434" autoAdjust="0"/>
  </p:normalViewPr>
  <p:slideViewPr>
    <p:cSldViewPr snapToGrid="0" showGuides="1">
      <p:cViewPr varScale="1">
        <p:scale>
          <a:sx n="97" d="100"/>
          <a:sy n="97" d="100"/>
        </p:scale>
        <p:origin x="1110" y="306"/>
      </p:cViewPr>
      <p:guideLst/>
    </p:cSldViewPr>
  </p:slideViewPr>
  <p:outlineViewPr>
    <p:cViewPr>
      <p:scale>
        <a:sx n="33" d="100"/>
        <a:sy n="33" d="100"/>
      </p:scale>
      <p:origin x="0" y="-10094"/>
    </p:cViewPr>
  </p:outlineViewPr>
  <p:notesTextViewPr>
    <p:cViewPr>
      <p:scale>
        <a:sx n="1" d="1"/>
        <a:sy n="1" d="1"/>
      </p:scale>
      <p:origin x="0" y="0"/>
    </p:cViewPr>
  </p:notesTextViewPr>
  <p:sorterViewPr>
    <p:cViewPr>
      <p:scale>
        <a:sx n="70" d="100"/>
        <a:sy n="70" d="100"/>
      </p:scale>
      <p:origin x="0" y="0"/>
    </p:cViewPr>
  </p:sorterViewPr>
  <p:notesViewPr>
    <p:cSldViewPr snapToGrid="0">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8/10/relationships/authors" Target="authors.xml"/></Relationships>
</file>

<file path=ppt/diagrams/_rels/data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eg"/></Relationships>
</file>

<file path=ppt/diagrams/_rels/data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image" Target="../media/image24.jpeg"/></Relationships>
</file>

<file path=ppt/diagrams/_rels/data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image" Target="../media/image32.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image" Target="../media/image24.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image" Target="../media/image32.jpe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DFCD0F-DE8A-438E-B07D-D397DCEF1E66}" type="doc">
      <dgm:prSet loTypeId="urn:microsoft.com/office/officeart/2024/3/layout/verticalVisualTextBlock1" loCatId="Picture" qsTypeId="urn:microsoft.com/office/officeart/2005/8/quickstyle/simple4" qsCatId="simple" csTypeId="urn:microsoft.com/office/officeart/2005/8/colors/accent0_1" csCatId="mainScheme" phldr="1"/>
      <dgm:spPr/>
      <dgm:t>
        <a:bodyPr/>
        <a:lstStyle/>
        <a:p>
          <a:endParaRPr lang="en-US"/>
        </a:p>
      </dgm:t>
    </dgm:pt>
    <dgm:pt modelId="{AF640ADD-5E48-4460-AB34-5ED147C477FF}">
      <dgm:prSet/>
      <dgm:spPr/>
      <dgm:t>
        <a:bodyPr/>
        <a:lstStyle/>
        <a:p>
          <a:pPr>
            <a:lnSpc>
              <a:spcPct val="100000"/>
            </a:lnSpc>
            <a:defRPr b="1"/>
          </a:pPr>
          <a:r>
            <a:rPr lang="en-US"/>
            <a:t>Rapid Language Growth</a:t>
          </a:r>
        </a:p>
      </dgm:t>
    </dgm:pt>
    <dgm:pt modelId="{5112A6BA-CAF9-4182-BDE4-E2DD91FF7325}" type="parTrans" cxnId="{EA479EA0-F191-4318-B089-666A77E98FFF}">
      <dgm:prSet/>
      <dgm:spPr/>
      <dgm:t>
        <a:bodyPr/>
        <a:lstStyle/>
        <a:p>
          <a:endParaRPr lang="en-US"/>
        </a:p>
      </dgm:t>
    </dgm:pt>
    <dgm:pt modelId="{723A7E05-5CCC-4ADB-97CF-ACF295EFFEE4}" type="sibTrans" cxnId="{EA479EA0-F191-4318-B089-666A77E98FFF}">
      <dgm:prSet/>
      <dgm:spPr/>
      <dgm:t>
        <a:bodyPr/>
        <a:lstStyle/>
        <a:p>
          <a:pPr>
            <a:lnSpc>
              <a:spcPct val="100000"/>
            </a:lnSpc>
            <a:defRPr b="1"/>
          </a:pPr>
          <a:endParaRPr lang="en-US"/>
        </a:p>
      </dgm:t>
    </dgm:pt>
    <dgm:pt modelId="{7B24AB67-771E-49A7-90E1-E4FC4B929D62}">
      <dgm:prSet/>
      <dgm:spPr/>
      <dgm:t>
        <a:bodyPr/>
        <a:lstStyle/>
        <a:p>
          <a:pPr>
            <a:lnSpc>
              <a:spcPct val="100000"/>
            </a:lnSpc>
          </a:pPr>
          <a:r>
            <a:rPr lang="en-US"/>
            <a:t>Toddlers rapidly expand vocabulary and start forming simple sentences during this developmental stage.</a:t>
          </a:r>
        </a:p>
      </dgm:t>
    </dgm:pt>
    <dgm:pt modelId="{491F7801-839D-4A7C-9AE5-209518A764F9}" type="parTrans" cxnId="{4CE94514-E1AA-4065-BE34-C5B72D3EBCAD}">
      <dgm:prSet/>
      <dgm:spPr/>
      <dgm:t>
        <a:bodyPr/>
        <a:lstStyle/>
        <a:p>
          <a:endParaRPr lang="en-US"/>
        </a:p>
      </dgm:t>
    </dgm:pt>
    <dgm:pt modelId="{7D413D1F-9834-4AAD-8A98-2AB5DD1E6C0C}" type="sibTrans" cxnId="{4CE94514-E1AA-4065-BE34-C5B72D3EBCAD}">
      <dgm:prSet/>
      <dgm:spPr/>
      <dgm:t>
        <a:bodyPr/>
        <a:lstStyle/>
        <a:p>
          <a:endParaRPr lang="en-US"/>
        </a:p>
      </dgm:t>
    </dgm:pt>
    <dgm:pt modelId="{C2EBB2A0-241E-4CCB-B9E1-902CB828117E}">
      <dgm:prSet/>
      <dgm:spPr/>
      <dgm:t>
        <a:bodyPr/>
        <a:lstStyle/>
        <a:p>
          <a:pPr>
            <a:lnSpc>
              <a:spcPct val="100000"/>
            </a:lnSpc>
            <a:defRPr b="1"/>
          </a:pPr>
          <a:r>
            <a:rPr lang="en-US"/>
            <a:t>Motor Skill Development</a:t>
          </a:r>
        </a:p>
      </dgm:t>
    </dgm:pt>
    <dgm:pt modelId="{6488A6D8-4A14-4156-94E7-DE63F0A014E8}" type="parTrans" cxnId="{6892D139-EA9C-41C4-8C72-B8A04F43368C}">
      <dgm:prSet/>
      <dgm:spPr/>
      <dgm:t>
        <a:bodyPr/>
        <a:lstStyle/>
        <a:p>
          <a:endParaRPr lang="en-US"/>
        </a:p>
      </dgm:t>
    </dgm:pt>
    <dgm:pt modelId="{8487825A-67DB-45FD-9562-DD73D590FB16}" type="sibTrans" cxnId="{6892D139-EA9C-41C4-8C72-B8A04F43368C}">
      <dgm:prSet/>
      <dgm:spPr/>
      <dgm:t>
        <a:bodyPr/>
        <a:lstStyle/>
        <a:p>
          <a:pPr>
            <a:lnSpc>
              <a:spcPct val="100000"/>
            </a:lnSpc>
            <a:defRPr b="1"/>
          </a:pPr>
          <a:endParaRPr lang="en-US"/>
        </a:p>
      </dgm:t>
    </dgm:pt>
    <dgm:pt modelId="{D43E9BCB-C049-4A31-BAF7-B6DED2468D21}">
      <dgm:prSet/>
      <dgm:spPr/>
      <dgm:t>
        <a:bodyPr/>
        <a:lstStyle/>
        <a:p>
          <a:pPr>
            <a:lnSpc>
              <a:spcPct val="100000"/>
            </a:lnSpc>
          </a:pPr>
          <a:r>
            <a:rPr lang="en-US"/>
            <a:t>Improved coordination allows toddlers to walk, run, and manipulate objects with increasing skill.</a:t>
          </a:r>
        </a:p>
      </dgm:t>
    </dgm:pt>
    <dgm:pt modelId="{A77B9955-4585-476D-8776-374985375C0A}" type="parTrans" cxnId="{E171D336-5DFB-4029-8C3F-1233F3486C87}">
      <dgm:prSet/>
      <dgm:spPr/>
      <dgm:t>
        <a:bodyPr/>
        <a:lstStyle/>
        <a:p>
          <a:endParaRPr lang="en-US"/>
        </a:p>
      </dgm:t>
    </dgm:pt>
    <dgm:pt modelId="{ED53F416-18D0-419C-B0C1-3513532FD03E}" type="sibTrans" cxnId="{E171D336-5DFB-4029-8C3F-1233F3486C87}">
      <dgm:prSet/>
      <dgm:spPr/>
      <dgm:t>
        <a:bodyPr/>
        <a:lstStyle/>
        <a:p>
          <a:endParaRPr lang="en-US"/>
        </a:p>
      </dgm:t>
    </dgm:pt>
    <dgm:pt modelId="{B38E9424-7504-4D31-AA7E-B35FF7FF23A6}">
      <dgm:prSet/>
      <dgm:spPr/>
      <dgm:t>
        <a:bodyPr/>
        <a:lstStyle/>
        <a:p>
          <a:pPr>
            <a:lnSpc>
              <a:spcPct val="100000"/>
            </a:lnSpc>
            <a:defRPr b="1"/>
          </a:pPr>
          <a:r>
            <a:rPr lang="en-US"/>
            <a:t>Cognitive Advancement</a:t>
          </a:r>
        </a:p>
      </dgm:t>
    </dgm:pt>
    <dgm:pt modelId="{C5F57713-6BF1-486E-93A6-11ED7C19BDEA}" type="parTrans" cxnId="{A3A21B2B-75AE-442A-AC66-44005BAAC6D5}">
      <dgm:prSet/>
      <dgm:spPr/>
      <dgm:t>
        <a:bodyPr/>
        <a:lstStyle/>
        <a:p>
          <a:endParaRPr lang="en-US"/>
        </a:p>
      </dgm:t>
    </dgm:pt>
    <dgm:pt modelId="{33D4146C-4D00-48E4-B55B-83CB1E4C587E}" type="sibTrans" cxnId="{A3A21B2B-75AE-442A-AC66-44005BAAC6D5}">
      <dgm:prSet/>
      <dgm:spPr/>
      <dgm:t>
        <a:bodyPr/>
        <a:lstStyle/>
        <a:p>
          <a:endParaRPr lang="en-US"/>
        </a:p>
      </dgm:t>
    </dgm:pt>
    <dgm:pt modelId="{39C66215-AAD0-46FC-BAB4-4702AB97F179}">
      <dgm:prSet/>
      <dgm:spPr/>
      <dgm:t>
        <a:bodyPr/>
        <a:lstStyle/>
        <a:p>
          <a:pPr>
            <a:lnSpc>
              <a:spcPct val="100000"/>
            </a:lnSpc>
          </a:pPr>
          <a:r>
            <a:rPr lang="en-US"/>
            <a:t>Cognitive abilities grow, enabling toddlers to explore, solve simple problems, and understand cause and effect.</a:t>
          </a:r>
        </a:p>
      </dgm:t>
    </dgm:pt>
    <dgm:pt modelId="{8D585ADB-7747-4852-990C-CC1C6841317D}" type="parTrans" cxnId="{82EF3F61-0E5A-42D1-BB5F-BE526295AD31}">
      <dgm:prSet/>
      <dgm:spPr/>
      <dgm:t>
        <a:bodyPr/>
        <a:lstStyle/>
        <a:p>
          <a:endParaRPr lang="en-US"/>
        </a:p>
      </dgm:t>
    </dgm:pt>
    <dgm:pt modelId="{2FE61A7E-510B-4BFA-A446-37FE79D6091F}" type="sibTrans" cxnId="{82EF3F61-0E5A-42D1-BB5F-BE526295AD31}">
      <dgm:prSet/>
      <dgm:spPr/>
      <dgm:t>
        <a:bodyPr/>
        <a:lstStyle/>
        <a:p>
          <a:endParaRPr lang="en-US"/>
        </a:p>
      </dgm:t>
    </dgm:pt>
    <dgm:pt modelId="{3EE2E03F-B96B-42ED-A26F-233682B69E89}" type="pres">
      <dgm:prSet presAssocID="{30DFCD0F-DE8A-438E-B07D-D397DCEF1E66}" presName="Root" presStyleCnt="0">
        <dgm:presLayoutVars>
          <dgm:dir/>
          <dgm:resizeHandles val="exact"/>
        </dgm:presLayoutVars>
      </dgm:prSet>
      <dgm:spPr/>
    </dgm:pt>
    <dgm:pt modelId="{708018B8-6DEE-4741-9762-8DF0155F0A0D}" type="pres">
      <dgm:prSet presAssocID="{AF640ADD-5E48-4460-AB34-5ED147C477FF}" presName="Composite" presStyleCnt="0"/>
      <dgm:spPr/>
    </dgm:pt>
    <dgm:pt modelId="{F649C6F6-5CA8-4414-B586-B45ACDBFFD25}" type="pres">
      <dgm:prSet presAssocID="{AF640ADD-5E48-4460-AB34-5ED147C477FF}" presName="Pictur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l="6202" r="27049" b="3"/>
          <a:stretch/>
        </a:blipFill>
      </dgm:spPr>
      <dgm:extLst>
        <a:ext uri="{E40237B7-FDA0-4F09-8148-C483321AD2D9}">
          <dgm14:cNvPr xmlns:dgm14="http://schemas.microsoft.com/office/drawing/2010/diagram" id="0" name="" descr="Grandpa playing with his granddaughter"/>
        </a:ext>
      </dgm:extLst>
    </dgm:pt>
    <dgm:pt modelId="{D8D51F8F-F17B-4FA9-B81F-3C1C304202CB}" type="pres">
      <dgm:prSet presAssocID="{AF640ADD-5E48-4460-AB34-5ED147C477FF}" presName="Subtitle" presStyleLbl="revTx" presStyleIdx="0" presStyleCnt="6">
        <dgm:presLayoutVars>
          <dgm:chMax val="0"/>
          <dgm:bulletEnabled/>
        </dgm:presLayoutVars>
      </dgm:prSet>
      <dgm:spPr/>
    </dgm:pt>
    <dgm:pt modelId="{76A7DF78-92C3-4131-8093-9B184379E3E8}" type="pres">
      <dgm:prSet presAssocID="{AF640ADD-5E48-4460-AB34-5ED147C477FF}" presName="Description" presStyleLbl="revTx" presStyleIdx="1" presStyleCnt="6">
        <dgm:presLayoutVars>
          <dgm:bulletEnabled/>
        </dgm:presLayoutVars>
      </dgm:prSet>
      <dgm:spPr/>
    </dgm:pt>
    <dgm:pt modelId="{B87C8CC6-E181-4826-A335-E3FAB85367B3}" type="pres">
      <dgm:prSet presAssocID="{723A7E05-5CCC-4ADB-97CF-ACF295EFFEE4}" presName="sibTrans" presStyleLbl="sibTrans2D1" presStyleIdx="0" presStyleCnt="0"/>
      <dgm:spPr/>
    </dgm:pt>
    <dgm:pt modelId="{380A8715-9364-484A-9A57-C277D3E4DAF8}" type="pres">
      <dgm:prSet presAssocID="{C2EBB2A0-241E-4CCB-B9E1-902CB828117E}" presName="Composite" presStyleCnt="0"/>
      <dgm:spPr/>
    </dgm:pt>
    <dgm:pt modelId="{6C3DB44C-99DD-41FC-9D66-0F9AE7072020}" type="pres">
      <dgm:prSet presAssocID="{C2EBB2A0-241E-4CCB-B9E1-902CB828117E}" presName="Picture"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l="10125" r="23126" b="3"/>
          <a:stretch/>
        </a:blipFill>
      </dgm:spPr>
      <dgm:extLst>
        <a:ext uri="{E40237B7-FDA0-4F09-8148-C483321AD2D9}">
          <dgm14:cNvPr xmlns:dgm14="http://schemas.microsoft.com/office/drawing/2010/diagram" id="0" name="" descr="Child playing with blocks"/>
        </a:ext>
      </dgm:extLst>
    </dgm:pt>
    <dgm:pt modelId="{99B221C8-FA7B-4BE0-8A39-01D5D06AE7A9}" type="pres">
      <dgm:prSet presAssocID="{C2EBB2A0-241E-4CCB-B9E1-902CB828117E}" presName="Subtitle" presStyleLbl="revTx" presStyleIdx="2" presStyleCnt="6">
        <dgm:presLayoutVars>
          <dgm:chMax val="0"/>
          <dgm:bulletEnabled/>
        </dgm:presLayoutVars>
      </dgm:prSet>
      <dgm:spPr/>
    </dgm:pt>
    <dgm:pt modelId="{83C5F30E-B90E-47DE-BE8E-84E14CAB7CCD}" type="pres">
      <dgm:prSet presAssocID="{C2EBB2A0-241E-4CCB-B9E1-902CB828117E}" presName="Description" presStyleLbl="revTx" presStyleIdx="3" presStyleCnt="6">
        <dgm:presLayoutVars>
          <dgm:bulletEnabled/>
        </dgm:presLayoutVars>
      </dgm:prSet>
      <dgm:spPr/>
    </dgm:pt>
    <dgm:pt modelId="{41356849-B77C-439D-A432-080E7F22F73E}" type="pres">
      <dgm:prSet presAssocID="{8487825A-67DB-45FD-9562-DD73D590FB16}" presName="sibTrans" presStyleLbl="sibTrans2D1" presStyleIdx="0" presStyleCnt="0"/>
      <dgm:spPr/>
    </dgm:pt>
    <dgm:pt modelId="{2034DDDE-7EF6-4AAD-B9C1-58F0CC1ED068}" type="pres">
      <dgm:prSet presAssocID="{B38E9424-7504-4D31-AA7E-B35FF7FF23A6}" presName="Composite" presStyleCnt="0"/>
      <dgm:spPr/>
    </dgm:pt>
    <dgm:pt modelId="{FB0F8D38-EF96-4237-91A2-3678F2C891CD}" type="pres">
      <dgm:prSet presAssocID="{B38E9424-7504-4D31-AA7E-B35FF7FF23A6}" presName="Picture"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l="1126" r="32126" b="3"/>
          <a:stretch/>
        </a:blipFill>
      </dgm:spPr>
      <dgm:extLst>
        <a:ext uri="{E40237B7-FDA0-4F09-8148-C483321AD2D9}">
          <dgm14:cNvPr xmlns:dgm14="http://schemas.microsoft.com/office/drawing/2010/diagram" id="0" name="" descr="Child playing with blocks"/>
        </a:ext>
      </dgm:extLst>
    </dgm:pt>
    <dgm:pt modelId="{94CF1EA2-3232-421C-A769-4753DD756E59}" type="pres">
      <dgm:prSet presAssocID="{B38E9424-7504-4D31-AA7E-B35FF7FF23A6}" presName="Subtitle" presStyleLbl="revTx" presStyleIdx="4" presStyleCnt="6">
        <dgm:presLayoutVars>
          <dgm:chMax val="0"/>
          <dgm:bulletEnabled/>
        </dgm:presLayoutVars>
      </dgm:prSet>
      <dgm:spPr/>
    </dgm:pt>
    <dgm:pt modelId="{BBBE590E-72C3-4697-9754-F44F6A0A6A68}" type="pres">
      <dgm:prSet presAssocID="{B38E9424-7504-4D31-AA7E-B35FF7FF23A6}" presName="Description" presStyleLbl="revTx" presStyleIdx="5" presStyleCnt="6">
        <dgm:presLayoutVars>
          <dgm:bulletEnabled/>
        </dgm:presLayoutVars>
      </dgm:prSet>
      <dgm:spPr/>
    </dgm:pt>
  </dgm:ptLst>
  <dgm:cxnLst>
    <dgm:cxn modelId="{8AF14505-58C6-4EFB-BECD-C05F83F005E2}" type="presOf" srcId="{D43E9BCB-C049-4A31-BAF7-B6DED2468D21}" destId="{83C5F30E-B90E-47DE-BE8E-84E14CAB7CCD}" srcOrd="0" destOrd="0" presId="urn:microsoft.com/office/officeart/2024/3/layout/verticalVisualTextBlock1"/>
    <dgm:cxn modelId="{4CE94514-E1AA-4065-BE34-C5B72D3EBCAD}" srcId="{AF640ADD-5E48-4460-AB34-5ED147C477FF}" destId="{7B24AB67-771E-49A7-90E1-E4FC4B929D62}" srcOrd="0" destOrd="0" parTransId="{491F7801-839D-4A7C-9AE5-209518A764F9}" sibTransId="{7D413D1F-9834-4AAD-8A98-2AB5DD1E6C0C}"/>
    <dgm:cxn modelId="{A3A21B2B-75AE-442A-AC66-44005BAAC6D5}" srcId="{30DFCD0F-DE8A-438E-B07D-D397DCEF1E66}" destId="{B38E9424-7504-4D31-AA7E-B35FF7FF23A6}" srcOrd="2" destOrd="0" parTransId="{C5F57713-6BF1-486E-93A6-11ED7C19BDEA}" sibTransId="{33D4146C-4D00-48E4-B55B-83CB1E4C587E}"/>
    <dgm:cxn modelId="{E171D336-5DFB-4029-8C3F-1233F3486C87}" srcId="{C2EBB2A0-241E-4CCB-B9E1-902CB828117E}" destId="{D43E9BCB-C049-4A31-BAF7-B6DED2468D21}" srcOrd="0" destOrd="0" parTransId="{A77B9955-4585-476D-8776-374985375C0A}" sibTransId="{ED53F416-18D0-419C-B0C1-3513532FD03E}"/>
    <dgm:cxn modelId="{BB6D2A38-71F4-4336-827E-6AFF6389B5C3}" type="presOf" srcId="{AF640ADD-5E48-4460-AB34-5ED147C477FF}" destId="{D8D51F8F-F17B-4FA9-B81F-3C1C304202CB}" srcOrd="0" destOrd="0" presId="urn:microsoft.com/office/officeart/2024/3/layout/verticalVisualTextBlock1"/>
    <dgm:cxn modelId="{6892D139-EA9C-41C4-8C72-B8A04F43368C}" srcId="{30DFCD0F-DE8A-438E-B07D-D397DCEF1E66}" destId="{C2EBB2A0-241E-4CCB-B9E1-902CB828117E}" srcOrd="1" destOrd="0" parTransId="{6488A6D8-4A14-4156-94E7-DE63F0A014E8}" sibTransId="{8487825A-67DB-45FD-9562-DD73D590FB16}"/>
    <dgm:cxn modelId="{82EF3F61-0E5A-42D1-BB5F-BE526295AD31}" srcId="{B38E9424-7504-4D31-AA7E-B35FF7FF23A6}" destId="{39C66215-AAD0-46FC-BAB4-4702AB97F179}" srcOrd="0" destOrd="0" parTransId="{8D585ADB-7747-4852-990C-CC1C6841317D}" sibTransId="{2FE61A7E-510B-4BFA-A446-37FE79D6091F}"/>
    <dgm:cxn modelId="{29F4F961-2A00-43EB-BCA4-2760BE98885A}" type="presOf" srcId="{39C66215-AAD0-46FC-BAB4-4702AB97F179}" destId="{BBBE590E-72C3-4697-9754-F44F6A0A6A68}" srcOrd="0" destOrd="0" presId="urn:microsoft.com/office/officeart/2024/3/layout/verticalVisualTextBlock1"/>
    <dgm:cxn modelId="{70781D83-941D-40F1-BDEA-BE1137B48ACA}" type="presOf" srcId="{723A7E05-5CCC-4ADB-97CF-ACF295EFFEE4}" destId="{B87C8CC6-E181-4826-A335-E3FAB85367B3}" srcOrd="0" destOrd="0" presId="urn:microsoft.com/office/officeart/2024/3/layout/verticalVisualTextBlock1"/>
    <dgm:cxn modelId="{EA479EA0-F191-4318-B089-666A77E98FFF}" srcId="{30DFCD0F-DE8A-438E-B07D-D397DCEF1E66}" destId="{AF640ADD-5E48-4460-AB34-5ED147C477FF}" srcOrd="0" destOrd="0" parTransId="{5112A6BA-CAF9-4182-BDE4-E2DD91FF7325}" sibTransId="{723A7E05-5CCC-4ADB-97CF-ACF295EFFEE4}"/>
    <dgm:cxn modelId="{027373A9-5C63-406A-92F5-049B55DB72BC}" type="presOf" srcId="{8487825A-67DB-45FD-9562-DD73D590FB16}" destId="{41356849-B77C-439D-A432-080E7F22F73E}" srcOrd="0" destOrd="0" presId="urn:microsoft.com/office/officeart/2024/3/layout/verticalVisualTextBlock1"/>
    <dgm:cxn modelId="{D28477AB-9359-40C6-ADAF-2032B0C680E7}" type="presOf" srcId="{C2EBB2A0-241E-4CCB-B9E1-902CB828117E}" destId="{99B221C8-FA7B-4BE0-8A39-01D5D06AE7A9}" srcOrd="0" destOrd="0" presId="urn:microsoft.com/office/officeart/2024/3/layout/verticalVisualTextBlock1"/>
    <dgm:cxn modelId="{ED6368AD-6B1A-4E7D-97EF-AB0A529CFD78}" type="presOf" srcId="{B38E9424-7504-4D31-AA7E-B35FF7FF23A6}" destId="{94CF1EA2-3232-421C-A769-4753DD756E59}" srcOrd="0" destOrd="0" presId="urn:microsoft.com/office/officeart/2024/3/layout/verticalVisualTextBlock1"/>
    <dgm:cxn modelId="{A93B4ABC-CF7D-40D1-8E36-B9DE03821518}" type="presOf" srcId="{7B24AB67-771E-49A7-90E1-E4FC4B929D62}" destId="{76A7DF78-92C3-4131-8093-9B184379E3E8}" srcOrd="0" destOrd="0" presId="urn:microsoft.com/office/officeart/2024/3/layout/verticalVisualTextBlock1"/>
    <dgm:cxn modelId="{586B37E5-FE61-4FF7-9F8C-880D238A5CFA}" type="presOf" srcId="{30DFCD0F-DE8A-438E-B07D-D397DCEF1E66}" destId="{3EE2E03F-B96B-42ED-A26F-233682B69E89}" srcOrd="0" destOrd="0" presId="urn:microsoft.com/office/officeart/2024/3/layout/verticalVisualTextBlock1"/>
    <dgm:cxn modelId="{A0BBC6EF-32D2-4C50-A658-6F5C44FB7435}" type="presParOf" srcId="{3EE2E03F-B96B-42ED-A26F-233682B69E89}" destId="{708018B8-6DEE-4741-9762-8DF0155F0A0D}" srcOrd="0" destOrd="0" presId="urn:microsoft.com/office/officeart/2024/3/layout/verticalVisualTextBlock1"/>
    <dgm:cxn modelId="{D0ED2F29-CEFB-4074-BBE3-F76C5194B3A5}" type="presParOf" srcId="{708018B8-6DEE-4741-9762-8DF0155F0A0D}" destId="{F649C6F6-5CA8-4414-B586-B45ACDBFFD25}" srcOrd="0" destOrd="0" presId="urn:microsoft.com/office/officeart/2024/3/layout/verticalVisualTextBlock1"/>
    <dgm:cxn modelId="{FADC7C9E-C045-42DE-8ABC-AD06BF4F774E}" type="presParOf" srcId="{708018B8-6DEE-4741-9762-8DF0155F0A0D}" destId="{D8D51F8F-F17B-4FA9-B81F-3C1C304202CB}" srcOrd="1" destOrd="0" presId="urn:microsoft.com/office/officeart/2024/3/layout/verticalVisualTextBlock1"/>
    <dgm:cxn modelId="{ED37A43B-2861-4874-A85B-646B863E5445}" type="presParOf" srcId="{708018B8-6DEE-4741-9762-8DF0155F0A0D}" destId="{76A7DF78-92C3-4131-8093-9B184379E3E8}" srcOrd="2" destOrd="0" presId="urn:microsoft.com/office/officeart/2024/3/layout/verticalVisualTextBlock1"/>
    <dgm:cxn modelId="{DD24B3D9-42CC-4232-A92E-E104EB759FE9}" type="presParOf" srcId="{3EE2E03F-B96B-42ED-A26F-233682B69E89}" destId="{B87C8CC6-E181-4826-A335-E3FAB85367B3}" srcOrd="1" destOrd="0" presId="urn:microsoft.com/office/officeart/2024/3/layout/verticalVisualTextBlock1"/>
    <dgm:cxn modelId="{E2D80A9B-D481-4BBF-8FE9-5680CF58434C}" type="presParOf" srcId="{3EE2E03F-B96B-42ED-A26F-233682B69E89}" destId="{380A8715-9364-484A-9A57-C277D3E4DAF8}" srcOrd="2" destOrd="0" presId="urn:microsoft.com/office/officeart/2024/3/layout/verticalVisualTextBlock1"/>
    <dgm:cxn modelId="{5BFF6045-AFE6-4C44-ACB1-171D66AA900E}" type="presParOf" srcId="{380A8715-9364-484A-9A57-C277D3E4DAF8}" destId="{6C3DB44C-99DD-41FC-9D66-0F9AE7072020}" srcOrd="0" destOrd="0" presId="urn:microsoft.com/office/officeart/2024/3/layout/verticalVisualTextBlock1"/>
    <dgm:cxn modelId="{6DC0758F-2132-4E16-9102-3173EC01CB36}" type="presParOf" srcId="{380A8715-9364-484A-9A57-C277D3E4DAF8}" destId="{99B221C8-FA7B-4BE0-8A39-01D5D06AE7A9}" srcOrd="1" destOrd="0" presId="urn:microsoft.com/office/officeart/2024/3/layout/verticalVisualTextBlock1"/>
    <dgm:cxn modelId="{847C0B0C-8131-44CA-9448-293929E471BC}" type="presParOf" srcId="{380A8715-9364-484A-9A57-C277D3E4DAF8}" destId="{83C5F30E-B90E-47DE-BE8E-84E14CAB7CCD}" srcOrd="2" destOrd="0" presId="urn:microsoft.com/office/officeart/2024/3/layout/verticalVisualTextBlock1"/>
    <dgm:cxn modelId="{F41F5ADC-5B85-41F9-8750-603532F99A71}" type="presParOf" srcId="{3EE2E03F-B96B-42ED-A26F-233682B69E89}" destId="{41356849-B77C-439D-A432-080E7F22F73E}" srcOrd="3" destOrd="0" presId="urn:microsoft.com/office/officeart/2024/3/layout/verticalVisualTextBlock1"/>
    <dgm:cxn modelId="{5D029CBD-812D-4166-AD9C-658275AFAAE3}" type="presParOf" srcId="{3EE2E03F-B96B-42ED-A26F-233682B69E89}" destId="{2034DDDE-7EF6-4AAD-B9C1-58F0CC1ED068}" srcOrd="4" destOrd="0" presId="urn:microsoft.com/office/officeart/2024/3/layout/verticalVisualTextBlock1"/>
    <dgm:cxn modelId="{2D57E941-0464-481B-B815-961071B65A57}" type="presParOf" srcId="{2034DDDE-7EF6-4AAD-B9C1-58F0CC1ED068}" destId="{FB0F8D38-EF96-4237-91A2-3678F2C891CD}" srcOrd="0" destOrd="0" presId="urn:microsoft.com/office/officeart/2024/3/layout/verticalVisualTextBlock1"/>
    <dgm:cxn modelId="{CEA04B74-4FCF-4243-A827-A0AE21AB8F5A}" type="presParOf" srcId="{2034DDDE-7EF6-4AAD-B9C1-58F0CC1ED068}" destId="{94CF1EA2-3232-421C-A769-4753DD756E59}" srcOrd="1" destOrd="0" presId="urn:microsoft.com/office/officeart/2024/3/layout/verticalVisualTextBlock1"/>
    <dgm:cxn modelId="{D93B9415-6469-4250-BD6F-A11EF4037E97}" type="presParOf" srcId="{2034DDDE-7EF6-4AAD-B9C1-58F0CC1ED068}" destId="{BBBE590E-72C3-4697-9754-F44F6A0A6A68}" srcOrd="2" destOrd="0" presId="urn:microsoft.com/office/officeart/2024/3/layout/verticalVisualTextBlock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D27EE0D-D84D-4519-8876-5B33BBE892EC}" type="doc">
      <dgm:prSet loTypeId="urn:microsoft.com/office/officeart/2024/3/layout/verticalVisualTextBlock1" loCatId="Picture" qsTypeId="urn:microsoft.com/office/officeart/2005/8/quickstyle/simple4" qsCatId="simple" csTypeId="urn:microsoft.com/office/officeart/2005/8/colors/accent0_1" csCatId="mainScheme" phldr="1"/>
      <dgm:spPr/>
      <dgm:t>
        <a:bodyPr/>
        <a:lstStyle/>
        <a:p>
          <a:endParaRPr lang="en-US"/>
        </a:p>
      </dgm:t>
    </dgm:pt>
    <dgm:pt modelId="{F7546976-6A61-4C93-B463-72FD6DBD48EB}">
      <dgm:prSet/>
      <dgm:spPr/>
      <dgm:t>
        <a:bodyPr/>
        <a:lstStyle/>
        <a:p>
          <a:pPr>
            <a:lnSpc>
              <a:spcPct val="100000"/>
            </a:lnSpc>
            <a:defRPr b="1"/>
          </a:pPr>
          <a:r>
            <a:rPr lang="en-US"/>
            <a:t>Recognition of Feelings</a:t>
          </a:r>
        </a:p>
      </dgm:t>
    </dgm:pt>
    <dgm:pt modelId="{13AAF89F-CA42-445D-A64F-8BBC44080D72}" type="parTrans" cxnId="{B21392C1-A465-45BB-802F-4EA0728A991A}">
      <dgm:prSet/>
      <dgm:spPr/>
      <dgm:t>
        <a:bodyPr/>
        <a:lstStyle/>
        <a:p>
          <a:endParaRPr lang="en-US"/>
        </a:p>
      </dgm:t>
    </dgm:pt>
    <dgm:pt modelId="{82421B6E-9391-453F-AC13-ED2FE8329E4D}" type="sibTrans" cxnId="{B21392C1-A465-45BB-802F-4EA0728A991A}">
      <dgm:prSet/>
      <dgm:spPr/>
      <dgm:t>
        <a:bodyPr/>
        <a:lstStyle/>
        <a:p>
          <a:pPr>
            <a:lnSpc>
              <a:spcPct val="100000"/>
            </a:lnSpc>
            <a:defRPr b="1"/>
          </a:pPr>
          <a:endParaRPr lang="en-US"/>
        </a:p>
      </dgm:t>
    </dgm:pt>
    <dgm:pt modelId="{E01658C3-8FB5-45BD-899A-AFF1B341FC22}">
      <dgm:prSet/>
      <dgm:spPr/>
      <dgm:t>
        <a:bodyPr/>
        <a:lstStyle/>
        <a:p>
          <a:pPr>
            <a:lnSpc>
              <a:spcPct val="100000"/>
            </a:lnSpc>
          </a:pPr>
          <a:r>
            <a:rPr lang="en-US"/>
            <a:t>Toddlers begin to recognize and respond to others' emotions, an early sign of empathy development.</a:t>
          </a:r>
        </a:p>
      </dgm:t>
    </dgm:pt>
    <dgm:pt modelId="{3FCCE41E-0E86-475A-A4AE-0CFF423D302F}" type="parTrans" cxnId="{67680696-D54C-402C-B561-7116311E205D}">
      <dgm:prSet/>
      <dgm:spPr/>
      <dgm:t>
        <a:bodyPr/>
        <a:lstStyle/>
        <a:p>
          <a:endParaRPr lang="en-US"/>
        </a:p>
      </dgm:t>
    </dgm:pt>
    <dgm:pt modelId="{06925AEE-B930-465D-A346-59B58DAD8CAD}" type="sibTrans" cxnId="{67680696-D54C-402C-B561-7116311E205D}">
      <dgm:prSet/>
      <dgm:spPr/>
      <dgm:t>
        <a:bodyPr/>
        <a:lstStyle/>
        <a:p>
          <a:endParaRPr lang="en-US"/>
        </a:p>
      </dgm:t>
    </dgm:pt>
    <dgm:pt modelId="{918C7FB8-B630-4479-B46E-D30CE24E4DB2}">
      <dgm:prSet/>
      <dgm:spPr/>
      <dgm:t>
        <a:bodyPr/>
        <a:lstStyle/>
        <a:p>
          <a:pPr>
            <a:lnSpc>
              <a:spcPct val="100000"/>
            </a:lnSpc>
            <a:defRPr b="1"/>
          </a:pPr>
          <a:r>
            <a:rPr lang="en-US"/>
            <a:t>Nonverbal Communication</a:t>
          </a:r>
        </a:p>
      </dgm:t>
    </dgm:pt>
    <dgm:pt modelId="{7C0FCA30-2235-47DD-9405-8E51B28DDC0A}" type="parTrans" cxnId="{5804A2A3-86F6-4DCA-B97B-8C44D45BF5BA}">
      <dgm:prSet/>
      <dgm:spPr/>
      <dgm:t>
        <a:bodyPr/>
        <a:lstStyle/>
        <a:p>
          <a:endParaRPr lang="en-US"/>
        </a:p>
      </dgm:t>
    </dgm:pt>
    <dgm:pt modelId="{845674EB-4D6D-4A1D-99B6-6C7A8A61F920}" type="sibTrans" cxnId="{5804A2A3-86F6-4DCA-B97B-8C44D45BF5BA}">
      <dgm:prSet/>
      <dgm:spPr/>
      <dgm:t>
        <a:bodyPr/>
        <a:lstStyle/>
        <a:p>
          <a:pPr>
            <a:lnSpc>
              <a:spcPct val="100000"/>
            </a:lnSpc>
            <a:defRPr b="1"/>
          </a:pPr>
          <a:endParaRPr lang="en-US"/>
        </a:p>
      </dgm:t>
    </dgm:pt>
    <dgm:pt modelId="{8104D13A-5DB3-42BE-B3A8-FF118B7CF9B1}">
      <dgm:prSet/>
      <dgm:spPr/>
      <dgm:t>
        <a:bodyPr/>
        <a:lstStyle/>
        <a:p>
          <a:pPr>
            <a:lnSpc>
              <a:spcPct val="100000"/>
            </a:lnSpc>
          </a:pPr>
          <a:r>
            <a:rPr lang="en-US"/>
            <a:t>Gestures and facial expressions become key tools for toddlers to communicate socially during this stage.</a:t>
          </a:r>
        </a:p>
      </dgm:t>
    </dgm:pt>
    <dgm:pt modelId="{F5B14793-3ADD-4C40-B4B3-AD1B351F5510}" type="parTrans" cxnId="{3C5E8D71-232B-405D-BF11-6A5E450DCB4C}">
      <dgm:prSet/>
      <dgm:spPr/>
      <dgm:t>
        <a:bodyPr/>
        <a:lstStyle/>
        <a:p>
          <a:endParaRPr lang="en-US"/>
        </a:p>
      </dgm:t>
    </dgm:pt>
    <dgm:pt modelId="{831C7A55-D68F-4ECA-9F3F-7B5A54AD8976}" type="sibTrans" cxnId="{3C5E8D71-232B-405D-BF11-6A5E450DCB4C}">
      <dgm:prSet/>
      <dgm:spPr/>
      <dgm:t>
        <a:bodyPr/>
        <a:lstStyle/>
        <a:p>
          <a:endParaRPr lang="en-US"/>
        </a:p>
      </dgm:t>
    </dgm:pt>
    <dgm:pt modelId="{AD122430-6CA2-442D-9518-4B3F8764685D}">
      <dgm:prSet/>
      <dgm:spPr/>
      <dgm:t>
        <a:bodyPr/>
        <a:lstStyle/>
        <a:p>
          <a:pPr>
            <a:lnSpc>
              <a:spcPct val="100000"/>
            </a:lnSpc>
            <a:defRPr b="1"/>
          </a:pPr>
          <a:r>
            <a:rPr lang="en-US"/>
            <a:t>Simple Language Use</a:t>
          </a:r>
        </a:p>
      </dgm:t>
    </dgm:pt>
    <dgm:pt modelId="{FCD5CAF8-F46F-4DB6-B513-860BC9B13376}" type="parTrans" cxnId="{97CFB6E0-B2E0-4E4A-9EF4-CCD96FD11ADC}">
      <dgm:prSet/>
      <dgm:spPr/>
      <dgm:t>
        <a:bodyPr/>
        <a:lstStyle/>
        <a:p>
          <a:endParaRPr lang="en-US"/>
        </a:p>
      </dgm:t>
    </dgm:pt>
    <dgm:pt modelId="{4D8AF6ED-9B0B-420D-95B4-1A0E3C300A02}" type="sibTrans" cxnId="{97CFB6E0-B2E0-4E4A-9EF4-CCD96FD11ADC}">
      <dgm:prSet/>
      <dgm:spPr/>
      <dgm:t>
        <a:bodyPr/>
        <a:lstStyle/>
        <a:p>
          <a:endParaRPr lang="en-US"/>
        </a:p>
      </dgm:t>
    </dgm:pt>
    <dgm:pt modelId="{3A07A177-CD84-4767-98BA-3F0E96A585A2}">
      <dgm:prSet/>
      <dgm:spPr/>
      <dgm:t>
        <a:bodyPr/>
        <a:lstStyle/>
        <a:p>
          <a:pPr>
            <a:lnSpc>
              <a:spcPct val="100000"/>
            </a:lnSpc>
          </a:pPr>
          <a:r>
            <a:rPr lang="en-US"/>
            <a:t>Toddlers begin using basic words to express themselves and engage in social communication.</a:t>
          </a:r>
        </a:p>
      </dgm:t>
    </dgm:pt>
    <dgm:pt modelId="{6BD430FB-76E6-432F-A1BF-D7CE0FB76251}" type="parTrans" cxnId="{09DD28DE-F96A-4A18-B8F5-E9ED3B7AF92A}">
      <dgm:prSet/>
      <dgm:spPr/>
      <dgm:t>
        <a:bodyPr/>
        <a:lstStyle/>
        <a:p>
          <a:endParaRPr lang="en-US"/>
        </a:p>
      </dgm:t>
    </dgm:pt>
    <dgm:pt modelId="{486597B1-B4C1-47EB-BDEC-603BBF763DD1}" type="sibTrans" cxnId="{09DD28DE-F96A-4A18-B8F5-E9ED3B7AF92A}">
      <dgm:prSet/>
      <dgm:spPr/>
      <dgm:t>
        <a:bodyPr/>
        <a:lstStyle/>
        <a:p>
          <a:endParaRPr lang="en-US"/>
        </a:p>
      </dgm:t>
    </dgm:pt>
    <dgm:pt modelId="{226F89FA-F1D8-4C26-A66B-4A90DCC8D05C}" type="pres">
      <dgm:prSet presAssocID="{DD27EE0D-D84D-4519-8876-5B33BBE892EC}" presName="Root" presStyleCnt="0">
        <dgm:presLayoutVars>
          <dgm:dir/>
          <dgm:resizeHandles val="exact"/>
        </dgm:presLayoutVars>
      </dgm:prSet>
      <dgm:spPr/>
    </dgm:pt>
    <dgm:pt modelId="{C55C1C6C-FBD2-46A9-9D22-8421636E62FD}" type="pres">
      <dgm:prSet presAssocID="{F7546976-6A61-4C93-B463-72FD6DBD48EB}" presName="Composite" presStyleCnt="0"/>
      <dgm:spPr/>
    </dgm:pt>
    <dgm:pt modelId="{126A54C0-647C-4523-9E0B-8BFB7C339F2C}" type="pres">
      <dgm:prSet presAssocID="{F7546976-6A61-4C93-B463-72FD6DBD48EB}" presName="Pictur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l="15573" r="12168" b="-13"/>
          <a:stretch/>
        </a:blipFill>
      </dgm:spPr>
      <dgm:extLst>
        <a:ext uri="{E40237B7-FDA0-4F09-8148-C483321AD2D9}">
          <dgm14:cNvPr xmlns:dgm14="http://schemas.microsoft.com/office/drawing/2010/diagram" id="0" name="" descr="Little boy whispering something his friend's ear  There is sunlight effects in imamge. Image taken in backyard and developed from Raw."/>
        </a:ext>
      </dgm:extLst>
    </dgm:pt>
    <dgm:pt modelId="{2038E195-DFCC-47D1-ADE8-8840C2008A23}" type="pres">
      <dgm:prSet presAssocID="{F7546976-6A61-4C93-B463-72FD6DBD48EB}" presName="Subtitle" presStyleLbl="revTx" presStyleIdx="0" presStyleCnt="6">
        <dgm:presLayoutVars>
          <dgm:chMax val="0"/>
          <dgm:bulletEnabled/>
        </dgm:presLayoutVars>
      </dgm:prSet>
      <dgm:spPr/>
    </dgm:pt>
    <dgm:pt modelId="{25B066E4-19A5-49B7-B7F3-278C178161F3}" type="pres">
      <dgm:prSet presAssocID="{F7546976-6A61-4C93-B463-72FD6DBD48EB}" presName="Description" presStyleLbl="revTx" presStyleIdx="1" presStyleCnt="6">
        <dgm:presLayoutVars>
          <dgm:bulletEnabled/>
        </dgm:presLayoutVars>
      </dgm:prSet>
      <dgm:spPr/>
    </dgm:pt>
    <dgm:pt modelId="{2CDAB55B-C3F0-4BAE-B0E8-C5A6F137C1B5}" type="pres">
      <dgm:prSet presAssocID="{82421B6E-9391-453F-AC13-ED2FE8329E4D}" presName="sibTrans" presStyleLbl="sibTrans2D1" presStyleIdx="0" presStyleCnt="0"/>
      <dgm:spPr/>
    </dgm:pt>
    <dgm:pt modelId="{C42B4F74-0E4A-48FA-9FBE-8CEB78116E4B}" type="pres">
      <dgm:prSet presAssocID="{918C7FB8-B630-4479-B46E-D30CE24E4DB2}" presName="Composite" presStyleCnt="0"/>
      <dgm:spPr/>
    </dgm:pt>
    <dgm:pt modelId="{C85ECD79-E116-4205-94EC-006DD2D5F3F4}" type="pres">
      <dgm:prSet presAssocID="{918C7FB8-B630-4479-B46E-D30CE24E4DB2}" presName="Picture"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l="34505" r="-12" b="-10"/>
          <a:stretch/>
        </a:blipFill>
      </dgm:spPr>
      <dgm:extLst>
        <a:ext uri="{E40237B7-FDA0-4F09-8148-C483321AD2D9}">
          <dgm14:cNvPr xmlns:dgm14="http://schemas.microsoft.com/office/drawing/2010/diagram" id="0" name="" descr="Portrait of amazed cute little boy pointing to empty place on white background"/>
        </a:ext>
      </dgm:extLst>
    </dgm:pt>
    <dgm:pt modelId="{82538798-A815-4506-829D-FFFEFD4C8EE4}" type="pres">
      <dgm:prSet presAssocID="{918C7FB8-B630-4479-B46E-D30CE24E4DB2}" presName="Subtitle" presStyleLbl="revTx" presStyleIdx="2" presStyleCnt="6">
        <dgm:presLayoutVars>
          <dgm:chMax val="0"/>
          <dgm:bulletEnabled/>
        </dgm:presLayoutVars>
      </dgm:prSet>
      <dgm:spPr/>
    </dgm:pt>
    <dgm:pt modelId="{68A163BD-9307-4B9D-A013-75E975944A5D}" type="pres">
      <dgm:prSet presAssocID="{918C7FB8-B630-4479-B46E-D30CE24E4DB2}" presName="Description" presStyleLbl="revTx" presStyleIdx="3" presStyleCnt="6">
        <dgm:presLayoutVars>
          <dgm:bulletEnabled/>
        </dgm:presLayoutVars>
      </dgm:prSet>
      <dgm:spPr/>
    </dgm:pt>
    <dgm:pt modelId="{ABF88AA2-3BA0-4878-B74B-7A2A067BC195}" type="pres">
      <dgm:prSet presAssocID="{845674EB-4D6D-4A1D-99B6-6C7A8A61F920}" presName="sibTrans" presStyleLbl="sibTrans2D1" presStyleIdx="0" presStyleCnt="0"/>
      <dgm:spPr/>
    </dgm:pt>
    <dgm:pt modelId="{819C2E4D-4893-4E78-AA33-AD8999FF85DE}" type="pres">
      <dgm:prSet presAssocID="{AD122430-6CA2-442D-9518-4B3F8764685D}" presName="Composite" presStyleCnt="0"/>
      <dgm:spPr/>
    </dgm:pt>
    <dgm:pt modelId="{DCA68E02-7A90-476C-95BA-AABD98B066DF}" type="pres">
      <dgm:prSet presAssocID="{AD122430-6CA2-442D-9518-4B3F8764685D}" presName="Picture"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r="33252" b="3"/>
          <a:stretch/>
        </a:blipFill>
      </dgm:spPr>
      <dgm:extLst>
        <a:ext uri="{E40237B7-FDA0-4F09-8148-C483321AD2D9}">
          <dgm14:cNvPr xmlns:dgm14="http://schemas.microsoft.com/office/drawing/2010/diagram" id="0" name="" descr="Little Girl Day Dreaming"/>
        </a:ext>
      </dgm:extLst>
    </dgm:pt>
    <dgm:pt modelId="{A72B7E7F-77AF-4918-B54D-18DA974C37D1}" type="pres">
      <dgm:prSet presAssocID="{AD122430-6CA2-442D-9518-4B3F8764685D}" presName="Subtitle" presStyleLbl="revTx" presStyleIdx="4" presStyleCnt="6">
        <dgm:presLayoutVars>
          <dgm:chMax val="0"/>
          <dgm:bulletEnabled/>
        </dgm:presLayoutVars>
      </dgm:prSet>
      <dgm:spPr/>
    </dgm:pt>
    <dgm:pt modelId="{FD7DC9D3-F47E-4A17-8E86-A00F4DCD79D7}" type="pres">
      <dgm:prSet presAssocID="{AD122430-6CA2-442D-9518-4B3F8764685D}" presName="Description" presStyleLbl="revTx" presStyleIdx="5" presStyleCnt="6">
        <dgm:presLayoutVars>
          <dgm:bulletEnabled/>
        </dgm:presLayoutVars>
      </dgm:prSet>
      <dgm:spPr/>
    </dgm:pt>
  </dgm:ptLst>
  <dgm:cxnLst>
    <dgm:cxn modelId="{06DBD700-B2C6-43A1-B8BD-27D3C02FA9EE}" type="presOf" srcId="{F7546976-6A61-4C93-B463-72FD6DBD48EB}" destId="{2038E195-DFCC-47D1-ADE8-8840C2008A23}" srcOrd="0" destOrd="0" presId="urn:microsoft.com/office/officeart/2024/3/layout/verticalVisualTextBlock1"/>
    <dgm:cxn modelId="{0BA98A25-3BC4-4C3A-A027-BFB00E6EABF3}" type="presOf" srcId="{8104D13A-5DB3-42BE-B3A8-FF118B7CF9B1}" destId="{68A163BD-9307-4B9D-A013-75E975944A5D}" srcOrd="0" destOrd="0" presId="urn:microsoft.com/office/officeart/2024/3/layout/verticalVisualTextBlock1"/>
    <dgm:cxn modelId="{69857934-BA9C-4BB8-8137-A3B346BB5D3E}" type="presOf" srcId="{DD27EE0D-D84D-4519-8876-5B33BBE892EC}" destId="{226F89FA-F1D8-4C26-A66B-4A90DCC8D05C}" srcOrd="0" destOrd="0" presId="urn:microsoft.com/office/officeart/2024/3/layout/verticalVisualTextBlock1"/>
    <dgm:cxn modelId="{3C5E8D71-232B-405D-BF11-6A5E450DCB4C}" srcId="{918C7FB8-B630-4479-B46E-D30CE24E4DB2}" destId="{8104D13A-5DB3-42BE-B3A8-FF118B7CF9B1}" srcOrd="0" destOrd="0" parTransId="{F5B14793-3ADD-4C40-B4B3-AD1B351F5510}" sibTransId="{831C7A55-D68F-4ECA-9F3F-7B5A54AD8976}"/>
    <dgm:cxn modelId="{9959415A-76C1-4836-928A-023447BE3643}" type="presOf" srcId="{AD122430-6CA2-442D-9518-4B3F8764685D}" destId="{A72B7E7F-77AF-4918-B54D-18DA974C37D1}" srcOrd="0" destOrd="0" presId="urn:microsoft.com/office/officeart/2024/3/layout/verticalVisualTextBlock1"/>
    <dgm:cxn modelId="{4422E65A-077D-4ACC-8F71-6ABAC019B0B0}" type="presOf" srcId="{82421B6E-9391-453F-AC13-ED2FE8329E4D}" destId="{2CDAB55B-C3F0-4BAE-B0E8-C5A6F137C1B5}" srcOrd="0" destOrd="0" presId="urn:microsoft.com/office/officeart/2024/3/layout/verticalVisualTextBlock1"/>
    <dgm:cxn modelId="{67680696-D54C-402C-B561-7116311E205D}" srcId="{F7546976-6A61-4C93-B463-72FD6DBD48EB}" destId="{E01658C3-8FB5-45BD-899A-AFF1B341FC22}" srcOrd="0" destOrd="0" parTransId="{3FCCE41E-0E86-475A-A4AE-0CFF423D302F}" sibTransId="{06925AEE-B930-465D-A346-59B58DAD8CAD}"/>
    <dgm:cxn modelId="{5804A2A3-86F6-4DCA-B97B-8C44D45BF5BA}" srcId="{DD27EE0D-D84D-4519-8876-5B33BBE892EC}" destId="{918C7FB8-B630-4479-B46E-D30CE24E4DB2}" srcOrd="1" destOrd="0" parTransId="{7C0FCA30-2235-47DD-9405-8E51B28DDC0A}" sibTransId="{845674EB-4D6D-4A1D-99B6-6C7A8A61F920}"/>
    <dgm:cxn modelId="{7B1F77A5-C144-495F-ADE2-EB4F5A41E3B2}" type="presOf" srcId="{918C7FB8-B630-4479-B46E-D30CE24E4DB2}" destId="{82538798-A815-4506-829D-FFFEFD4C8EE4}" srcOrd="0" destOrd="0" presId="urn:microsoft.com/office/officeart/2024/3/layout/verticalVisualTextBlock1"/>
    <dgm:cxn modelId="{C2C6EBBE-0018-4D8A-B596-A54A02AE1620}" type="presOf" srcId="{845674EB-4D6D-4A1D-99B6-6C7A8A61F920}" destId="{ABF88AA2-3BA0-4878-B74B-7A2A067BC195}" srcOrd="0" destOrd="0" presId="urn:microsoft.com/office/officeart/2024/3/layout/verticalVisualTextBlock1"/>
    <dgm:cxn modelId="{B21392C1-A465-45BB-802F-4EA0728A991A}" srcId="{DD27EE0D-D84D-4519-8876-5B33BBE892EC}" destId="{F7546976-6A61-4C93-B463-72FD6DBD48EB}" srcOrd="0" destOrd="0" parTransId="{13AAF89F-CA42-445D-A64F-8BBC44080D72}" sibTransId="{82421B6E-9391-453F-AC13-ED2FE8329E4D}"/>
    <dgm:cxn modelId="{FC2C7EC7-3612-4618-8EEF-6B6B8EF13B0B}" type="presOf" srcId="{E01658C3-8FB5-45BD-899A-AFF1B341FC22}" destId="{25B066E4-19A5-49B7-B7F3-278C178161F3}" srcOrd="0" destOrd="0" presId="urn:microsoft.com/office/officeart/2024/3/layout/verticalVisualTextBlock1"/>
    <dgm:cxn modelId="{09DD28DE-F96A-4A18-B8F5-E9ED3B7AF92A}" srcId="{AD122430-6CA2-442D-9518-4B3F8764685D}" destId="{3A07A177-CD84-4767-98BA-3F0E96A585A2}" srcOrd="0" destOrd="0" parTransId="{6BD430FB-76E6-432F-A1BF-D7CE0FB76251}" sibTransId="{486597B1-B4C1-47EB-BDEC-603BBF763DD1}"/>
    <dgm:cxn modelId="{97CFB6E0-B2E0-4E4A-9EF4-CCD96FD11ADC}" srcId="{DD27EE0D-D84D-4519-8876-5B33BBE892EC}" destId="{AD122430-6CA2-442D-9518-4B3F8764685D}" srcOrd="2" destOrd="0" parTransId="{FCD5CAF8-F46F-4DB6-B513-860BC9B13376}" sibTransId="{4D8AF6ED-9B0B-420D-95B4-1A0E3C300A02}"/>
    <dgm:cxn modelId="{20AD0CE4-CFDC-4FB3-A622-A1C943EBF74A}" type="presOf" srcId="{3A07A177-CD84-4767-98BA-3F0E96A585A2}" destId="{FD7DC9D3-F47E-4A17-8E86-A00F4DCD79D7}" srcOrd="0" destOrd="0" presId="urn:microsoft.com/office/officeart/2024/3/layout/verticalVisualTextBlock1"/>
    <dgm:cxn modelId="{86665699-8989-4068-9FFE-57881DD6F238}" type="presParOf" srcId="{226F89FA-F1D8-4C26-A66B-4A90DCC8D05C}" destId="{C55C1C6C-FBD2-46A9-9D22-8421636E62FD}" srcOrd="0" destOrd="0" presId="urn:microsoft.com/office/officeart/2024/3/layout/verticalVisualTextBlock1"/>
    <dgm:cxn modelId="{C8BDDD89-FC35-40D0-83DA-5D40476D2426}" type="presParOf" srcId="{C55C1C6C-FBD2-46A9-9D22-8421636E62FD}" destId="{126A54C0-647C-4523-9E0B-8BFB7C339F2C}" srcOrd="0" destOrd="0" presId="urn:microsoft.com/office/officeart/2024/3/layout/verticalVisualTextBlock1"/>
    <dgm:cxn modelId="{29054E8A-E76B-4421-A6D2-8A1643B60303}" type="presParOf" srcId="{C55C1C6C-FBD2-46A9-9D22-8421636E62FD}" destId="{2038E195-DFCC-47D1-ADE8-8840C2008A23}" srcOrd="1" destOrd="0" presId="urn:microsoft.com/office/officeart/2024/3/layout/verticalVisualTextBlock1"/>
    <dgm:cxn modelId="{1938CDE4-FF73-4F9E-A60E-4601ABEA5A7F}" type="presParOf" srcId="{C55C1C6C-FBD2-46A9-9D22-8421636E62FD}" destId="{25B066E4-19A5-49B7-B7F3-278C178161F3}" srcOrd="2" destOrd="0" presId="urn:microsoft.com/office/officeart/2024/3/layout/verticalVisualTextBlock1"/>
    <dgm:cxn modelId="{32F511E4-1A93-481E-93A7-2A36A57B5B5D}" type="presParOf" srcId="{226F89FA-F1D8-4C26-A66B-4A90DCC8D05C}" destId="{2CDAB55B-C3F0-4BAE-B0E8-C5A6F137C1B5}" srcOrd="1" destOrd="0" presId="urn:microsoft.com/office/officeart/2024/3/layout/verticalVisualTextBlock1"/>
    <dgm:cxn modelId="{363496E5-C52A-486F-8B11-AEBE393D7758}" type="presParOf" srcId="{226F89FA-F1D8-4C26-A66B-4A90DCC8D05C}" destId="{C42B4F74-0E4A-48FA-9FBE-8CEB78116E4B}" srcOrd="2" destOrd="0" presId="urn:microsoft.com/office/officeart/2024/3/layout/verticalVisualTextBlock1"/>
    <dgm:cxn modelId="{EE4C1FBF-CC12-4863-A444-F987C764A783}" type="presParOf" srcId="{C42B4F74-0E4A-48FA-9FBE-8CEB78116E4B}" destId="{C85ECD79-E116-4205-94EC-006DD2D5F3F4}" srcOrd="0" destOrd="0" presId="urn:microsoft.com/office/officeart/2024/3/layout/verticalVisualTextBlock1"/>
    <dgm:cxn modelId="{5FC637A3-DB72-4ECD-A516-BF93F73E87EB}" type="presParOf" srcId="{C42B4F74-0E4A-48FA-9FBE-8CEB78116E4B}" destId="{82538798-A815-4506-829D-FFFEFD4C8EE4}" srcOrd="1" destOrd="0" presId="urn:microsoft.com/office/officeart/2024/3/layout/verticalVisualTextBlock1"/>
    <dgm:cxn modelId="{90F44BBC-AE28-49AF-9291-B31E7BFCBF5F}" type="presParOf" srcId="{C42B4F74-0E4A-48FA-9FBE-8CEB78116E4B}" destId="{68A163BD-9307-4B9D-A013-75E975944A5D}" srcOrd="2" destOrd="0" presId="urn:microsoft.com/office/officeart/2024/3/layout/verticalVisualTextBlock1"/>
    <dgm:cxn modelId="{E86E1FD7-2CA7-4631-A33C-76365AD95FD6}" type="presParOf" srcId="{226F89FA-F1D8-4C26-A66B-4A90DCC8D05C}" destId="{ABF88AA2-3BA0-4878-B74B-7A2A067BC195}" srcOrd="3" destOrd="0" presId="urn:microsoft.com/office/officeart/2024/3/layout/verticalVisualTextBlock1"/>
    <dgm:cxn modelId="{E5A82B10-FB43-4E18-87F8-022D9F238E4D}" type="presParOf" srcId="{226F89FA-F1D8-4C26-A66B-4A90DCC8D05C}" destId="{819C2E4D-4893-4E78-AA33-AD8999FF85DE}" srcOrd="4" destOrd="0" presId="urn:microsoft.com/office/officeart/2024/3/layout/verticalVisualTextBlock1"/>
    <dgm:cxn modelId="{92D337D4-8B9D-45AE-8146-9107ABB84DE2}" type="presParOf" srcId="{819C2E4D-4893-4E78-AA33-AD8999FF85DE}" destId="{DCA68E02-7A90-476C-95BA-AABD98B066DF}" srcOrd="0" destOrd="0" presId="urn:microsoft.com/office/officeart/2024/3/layout/verticalVisualTextBlock1"/>
    <dgm:cxn modelId="{D762070C-B8F4-4E14-8F06-445FCB07072B}" type="presParOf" srcId="{819C2E4D-4893-4E78-AA33-AD8999FF85DE}" destId="{A72B7E7F-77AF-4918-B54D-18DA974C37D1}" srcOrd="1" destOrd="0" presId="urn:microsoft.com/office/officeart/2024/3/layout/verticalVisualTextBlock1"/>
    <dgm:cxn modelId="{87A3F8FE-455A-4699-ADB7-179F44FDF2F2}" type="presParOf" srcId="{819C2E4D-4893-4E78-AA33-AD8999FF85DE}" destId="{FD7DC9D3-F47E-4A17-8E86-A00F4DCD79D7}" srcOrd="2" destOrd="0" presId="urn:microsoft.com/office/officeart/2024/3/layout/verticalVisualTextBlock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C33089A-668B-40C4-8BEE-D32A68849B02}" type="doc">
      <dgm:prSet loTypeId="urn:microsoft.com/office/officeart/2024/3/layout/verticalVisualTextBlock1" loCatId="Picture" qsTypeId="urn:microsoft.com/office/officeart/2005/8/quickstyle/simple4" qsCatId="simple" csTypeId="urn:microsoft.com/office/officeart/2005/8/colors/accent0_2" csCatId="mainScheme" phldr="1"/>
      <dgm:spPr/>
      <dgm:t>
        <a:bodyPr/>
        <a:lstStyle/>
        <a:p>
          <a:endParaRPr lang="en-US"/>
        </a:p>
      </dgm:t>
    </dgm:pt>
    <dgm:pt modelId="{04CE6044-2516-46D5-B243-E3A9F7268901}">
      <dgm:prSet/>
      <dgm:spPr/>
      <dgm:t>
        <a:bodyPr/>
        <a:lstStyle/>
        <a:p>
          <a:pPr>
            <a:lnSpc>
              <a:spcPct val="100000"/>
            </a:lnSpc>
            <a:defRPr b="1"/>
          </a:pPr>
          <a:r>
            <a:rPr lang="en-US"/>
            <a:t>Collaboration Importance</a:t>
          </a:r>
        </a:p>
      </dgm:t>
    </dgm:pt>
    <dgm:pt modelId="{24FB151E-8811-4104-A77F-1AF117124B24}" type="parTrans" cxnId="{06EBC22D-0B5F-49B4-9421-28E0923658F9}">
      <dgm:prSet/>
      <dgm:spPr/>
      <dgm:t>
        <a:bodyPr/>
        <a:lstStyle/>
        <a:p>
          <a:endParaRPr lang="en-US"/>
        </a:p>
      </dgm:t>
    </dgm:pt>
    <dgm:pt modelId="{E908C888-44B8-49CF-8E1A-EA6839577017}" type="sibTrans" cxnId="{06EBC22D-0B5F-49B4-9421-28E0923658F9}">
      <dgm:prSet/>
      <dgm:spPr/>
      <dgm:t>
        <a:bodyPr/>
        <a:lstStyle/>
        <a:p>
          <a:pPr>
            <a:lnSpc>
              <a:spcPct val="100000"/>
            </a:lnSpc>
            <a:defRPr b="1"/>
          </a:pPr>
          <a:endParaRPr lang="en-US"/>
        </a:p>
      </dgm:t>
    </dgm:pt>
    <dgm:pt modelId="{BAB5E1B1-71F6-4773-8567-2DB3440D6E1D}">
      <dgm:prSet/>
      <dgm:spPr/>
      <dgm:t>
        <a:bodyPr/>
        <a:lstStyle/>
        <a:p>
          <a:pPr>
            <a:lnSpc>
              <a:spcPct val="100000"/>
            </a:lnSpc>
          </a:pPr>
          <a:r>
            <a:rPr lang="en-US"/>
            <a:t>Collaboration between parents and educators strengthens early learning and supports toddler development effectively.</a:t>
          </a:r>
        </a:p>
      </dgm:t>
    </dgm:pt>
    <dgm:pt modelId="{A8DEBA22-392E-4701-82B7-E6A58B5D3F5F}" type="parTrans" cxnId="{1EC8C303-1DDD-4F68-B96B-67D592943CC7}">
      <dgm:prSet/>
      <dgm:spPr/>
      <dgm:t>
        <a:bodyPr/>
        <a:lstStyle/>
        <a:p>
          <a:endParaRPr lang="en-US"/>
        </a:p>
      </dgm:t>
    </dgm:pt>
    <dgm:pt modelId="{075741A3-B065-425D-A3E6-CB5FFA917985}" type="sibTrans" cxnId="{1EC8C303-1DDD-4F68-B96B-67D592943CC7}">
      <dgm:prSet/>
      <dgm:spPr/>
      <dgm:t>
        <a:bodyPr/>
        <a:lstStyle/>
        <a:p>
          <a:endParaRPr lang="en-US"/>
        </a:p>
      </dgm:t>
    </dgm:pt>
    <dgm:pt modelId="{46E8D59D-2569-4F3A-AFCD-448381FC8E04}">
      <dgm:prSet/>
      <dgm:spPr/>
      <dgm:t>
        <a:bodyPr/>
        <a:lstStyle/>
        <a:p>
          <a:pPr>
            <a:lnSpc>
              <a:spcPct val="100000"/>
            </a:lnSpc>
            <a:defRPr b="1"/>
          </a:pPr>
          <a:r>
            <a:rPr lang="en-US"/>
            <a:t>Sharing Observations</a:t>
          </a:r>
        </a:p>
      </dgm:t>
    </dgm:pt>
    <dgm:pt modelId="{7E3C2012-9C31-4A17-818A-9DB43B0AD317}" type="parTrans" cxnId="{51254CEC-507E-49D0-8D5F-CF672C23BE0B}">
      <dgm:prSet/>
      <dgm:spPr/>
      <dgm:t>
        <a:bodyPr/>
        <a:lstStyle/>
        <a:p>
          <a:endParaRPr lang="en-US"/>
        </a:p>
      </dgm:t>
    </dgm:pt>
    <dgm:pt modelId="{A2535715-5488-4B35-B065-0A04F059FA6B}" type="sibTrans" cxnId="{51254CEC-507E-49D0-8D5F-CF672C23BE0B}">
      <dgm:prSet/>
      <dgm:spPr/>
      <dgm:t>
        <a:bodyPr/>
        <a:lstStyle/>
        <a:p>
          <a:pPr>
            <a:lnSpc>
              <a:spcPct val="100000"/>
            </a:lnSpc>
            <a:defRPr b="1"/>
          </a:pPr>
          <a:endParaRPr lang="en-US"/>
        </a:p>
      </dgm:t>
    </dgm:pt>
    <dgm:pt modelId="{7DAF32E4-5C95-4F82-8DE3-2CDE940E1F96}">
      <dgm:prSet/>
      <dgm:spPr/>
      <dgm:t>
        <a:bodyPr/>
        <a:lstStyle/>
        <a:p>
          <a:pPr>
            <a:lnSpc>
              <a:spcPct val="100000"/>
            </a:lnSpc>
          </a:pPr>
          <a:r>
            <a:rPr lang="en-US"/>
            <a:t>Sharing observations about the toddler helps tailor educational strategies to meet developmental needs consistently.</a:t>
          </a:r>
        </a:p>
      </dgm:t>
    </dgm:pt>
    <dgm:pt modelId="{751531EF-DE21-4F8C-9F88-38AEEA1A1270}" type="parTrans" cxnId="{0C51C0A3-13A3-4A4A-B981-F1D87A0B5E80}">
      <dgm:prSet/>
      <dgm:spPr/>
      <dgm:t>
        <a:bodyPr/>
        <a:lstStyle/>
        <a:p>
          <a:endParaRPr lang="en-US"/>
        </a:p>
      </dgm:t>
    </dgm:pt>
    <dgm:pt modelId="{4EE07FC0-D664-4604-A2E2-2F70BF23FD3E}" type="sibTrans" cxnId="{0C51C0A3-13A3-4A4A-B981-F1D87A0B5E80}">
      <dgm:prSet/>
      <dgm:spPr/>
      <dgm:t>
        <a:bodyPr/>
        <a:lstStyle/>
        <a:p>
          <a:endParaRPr lang="en-US"/>
        </a:p>
      </dgm:t>
    </dgm:pt>
    <dgm:pt modelId="{97DABCA5-8BC8-4076-9E5E-84473A7C620E}">
      <dgm:prSet/>
      <dgm:spPr/>
      <dgm:t>
        <a:bodyPr/>
        <a:lstStyle/>
        <a:p>
          <a:pPr>
            <a:lnSpc>
              <a:spcPct val="100000"/>
            </a:lnSpc>
            <a:defRPr b="1"/>
          </a:pPr>
          <a:r>
            <a:rPr lang="en-US"/>
            <a:t>Consistent Support</a:t>
          </a:r>
        </a:p>
      </dgm:t>
    </dgm:pt>
    <dgm:pt modelId="{F5256951-041D-4F6E-AD91-A8A46605A900}" type="parTrans" cxnId="{0FC237E0-5497-4C7E-B203-0440007FFB52}">
      <dgm:prSet/>
      <dgm:spPr/>
      <dgm:t>
        <a:bodyPr/>
        <a:lstStyle/>
        <a:p>
          <a:endParaRPr lang="en-US"/>
        </a:p>
      </dgm:t>
    </dgm:pt>
    <dgm:pt modelId="{65ECAE1D-8F8E-405B-9221-37EEA88BF46D}" type="sibTrans" cxnId="{0FC237E0-5497-4C7E-B203-0440007FFB52}">
      <dgm:prSet/>
      <dgm:spPr/>
      <dgm:t>
        <a:bodyPr/>
        <a:lstStyle/>
        <a:p>
          <a:endParaRPr lang="en-US"/>
        </a:p>
      </dgm:t>
    </dgm:pt>
    <dgm:pt modelId="{8D0B337E-4771-431A-B704-39B6350CB00E}">
      <dgm:prSet/>
      <dgm:spPr/>
      <dgm:t>
        <a:bodyPr/>
        <a:lstStyle/>
        <a:p>
          <a:pPr>
            <a:lnSpc>
              <a:spcPct val="100000"/>
            </a:lnSpc>
          </a:pPr>
          <a:r>
            <a:rPr lang="en-US"/>
            <a:t>Consistent support from both families and educators fosters a nurturing environment for toddler growth.</a:t>
          </a:r>
        </a:p>
      </dgm:t>
    </dgm:pt>
    <dgm:pt modelId="{AD6EB40B-59DD-4046-9DCD-4C8697FA893A}" type="parTrans" cxnId="{26EF936B-A19E-4673-A07D-6E8F2785C8A7}">
      <dgm:prSet/>
      <dgm:spPr/>
      <dgm:t>
        <a:bodyPr/>
        <a:lstStyle/>
        <a:p>
          <a:endParaRPr lang="en-US"/>
        </a:p>
      </dgm:t>
    </dgm:pt>
    <dgm:pt modelId="{32E83575-9A22-4962-891E-C6620198FEC9}" type="sibTrans" cxnId="{26EF936B-A19E-4673-A07D-6E8F2785C8A7}">
      <dgm:prSet/>
      <dgm:spPr/>
      <dgm:t>
        <a:bodyPr/>
        <a:lstStyle/>
        <a:p>
          <a:endParaRPr lang="en-US"/>
        </a:p>
      </dgm:t>
    </dgm:pt>
    <dgm:pt modelId="{FFFE1D10-1DAA-4429-B395-2B0D74526D4F}" type="pres">
      <dgm:prSet presAssocID="{3C33089A-668B-40C4-8BEE-D32A68849B02}" presName="Root" presStyleCnt="0">
        <dgm:presLayoutVars>
          <dgm:dir/>
          <dgm:resizeHandles val="exact"/>
        </dgm:presLayoutVars>
      </dgm:prSet>
      <dgm:spPr/>
    </dgm:pt>
    <dgm:pt modelId="{9817B8DA-64CC-4989-A7AE-E29ED37AA156}" type="pres">
      <dgm:prSet presAssocID="{04CE6044-2516-46D5-B243-E3A9F7268901}" presName="Composite" presStyleCnt="0"/>
      <dgm:spPr/>
    </dgm:pt>
    <dgm:pt modelId="{F0D9F9A5-CF0D-4328-86B3-626C1DC60F87}" type="pres">
      <dgm:prSet presAssocID="{04CE6044-2516-46D5-B243-E3A9F7268901}" presName="Pictur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l="5032" r="21719" b="2"/>
          <a:stretch/>
        </a:blipFill>
      </dgm:spPr>
      <dgm:extLst>
        <a:ext uri="{E40237B7-FDA0-4F09-8148-C483321AD2D9}">
          <dgm14:cNvPr xmlns:dgm14="http://schemas.microsoft.com/office/drawing/2010/diagram" id="0" name="" descr="Group of college students with teacher in a classroom."/>
        </a:ext>
      </dgm:extLst>
    </dgm:pt>
    <dgm:pt modelId="{33E8B116-BF6F-4077-A017-E85BAB69A392}" type="pres">
      <dgm:prSet presAssocID="{04CE6044-2516-46D5-B243-E3A9F7268901}" presName="Subtitle" presStyleLbl="revTx" presStyleIdx="0" presStyleCnt="6">
        <dgm:presLayoutVars>
          <dgm:chMax val="0"/>
          <dgm:bulletEnabled/>
        </dgm:presLayoutVars>
      </dgm:prSet>
      <dgm:spPr/>
    </dgm:pt>
    <dgm:pt modelId="{2B0CC04E-8234-4A2C-82E5-48B93AC5C9BF}" type="pres">
      <dgm:prSet presAssocID="{04CE6044-2516-46D5-B243-E3A9F7268901}" presName="Description" presStyleLbl="revTx" presStyleIdx="1" presStyleCnt="6">
        <dgm:presLayoutVars>
          <dgm:bulletEnabled/>
        </dgm:presLayoutVars>
      </dgm:prSet>
      <dgm:spPr/>
    </dgm:pt>
    <dgm:pt modelId="{4B6E8007-5C4E-4644-8ACF-20DF00FE9291}" type="pres">
      <dgm:prSet presAssocID="{E908C888-44B8-49CF-8E1A-EA6839577017}" presName="sibTrans" presStyleLbl="sibTrans2D1" presStyleIdx="0" presStyleCnt="0"/>
      <dgm:spPr/>
    </dgm:pt>
    <dgm:pt modelId="{F10EBBD2-8E49-4746-9E1C-59F3A9BFC70E}" type="pres">
      <dgm:prSet presAssocID="{46E8D59D-2569-4F3A-AFCD-448381FC8E04}" presName="Composite" presStyleCnt="0"/>
      <dgm:spPr/>
    </dgm:pt>
    <dgm:pt modelId="{6FEF95D5-592B-41B9-8499-8444E49185BB}" type="pres">
      <dgm:prSet presAssocID="{46E8D59D-2569-4F3A-AFCD-448381FC8E04}" presName="Picture"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l="18686" r="14566" b="3"/>
          <a:stretch/>
        </a:blipFill>
      </dgm:spPr>
      <dgm:extLst>
        <a:ext uri="{E40237B7-FDA0-4F09-8148-C483321AD2D9}">
          <dgm14:cNvPr xmlns:dgm14="http://schemas.microsoft.com/office/drawing/2010/diagram" id="0" name="" descr="Kid writing nine nine multiplication with pencil&#10;on paper. Mathematical."/>
        </a:ext>
      </dgm:extLst>
    </dgm:pt>
    <dgm:pt modelId="{0CDCA6AA-0692-4737-B8D4-7D9569134699}" type="pres">
      <dgm:prSet presAssocID="{46E8D59D-2569-4F3A-AFCD-448381FC8E04}" presName="Subtitle" presStyleLbl="revTx" presStyleIdx="2" presStyleCnt="6">
        <dgm:presLayoutVars>
          <dgm:chMax val="0"/>
          <dgm:bulletEnabled/>
        </dgm:presLayoutVars>
      </dgm:prSet>
      <dgm:spPr/>
    </dgm:pt>
    <dgm:pt modelId="{282643F2-7262-459C-A787-3B4DA4B7DD8F}" type="pres">
      <dgm:prSet presAssocID="{46E8D59D-2569-4F3A-AFCD-448381FC8E04}" presName="Description" presStyleLbl="revTx" presStyleIdx="3" presStyleCnt="6">
        <dgm:presLayoutVars>
          <dgm:bulletEnabled/>
        </dgm:presLayoutVars>
      </dgm:prSet>
      <dgm:spPr/>
    </dgm:pt>
    <dgm:pt modelId="{28B2FD00-9275-4F1B-9AC4-70C51AF8C004}" type="pres">
      <dgm:prSet presAssocID="{A2535715-5488-4B35-B065-0A04F059FA6B}" presName="sibTrans" presStyleLbl="sibTrans2D1" presStyleIdx="0" presStyleCnt="0"/>
      <dgm:spPr/>
    </dgm:pt>
    <dgm:pt modelId="{401B7360-F267-4C1D-A330-E55458D2B061}" type="pres">
      <dgm:prSet presAssocID="{97DABCA5-8BC8-4076-9E5E-84473A7C620E}" presName="Composite" presStyleCnt="0"/>
      <dgm:spPr/>
    </dgm:pt>
    <dgm:pt modelId="{4D3BA010-0A0D-44B9-A4F3-A6A46437FF15}" type="pres">
      <dgm:prSet presAssocID="{97DABCA5-8BC8-4076-9E5E-84473A7C620E}" presName="Picture"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l="23761" r="9736" b="-3"/>
          <a:stretch/>
        </a:blipFill>
      </dgm:spPr>
      <dgm:extLst>
        <a:ext uri="{E40237B7-FDA0-4F09-8148-C483321AD2D9}">
          <dgm14:cNvPr xmlns:dgm14="http://schemas.microsoft.com/office/drawing/2010/diagram" id="0" name="" descr="Man taking part in housework"/>
        </a:ext>
      </dgm:extLst>
    </dgm:pt>
    <dgm:pt modelId="{0B59C28A-77B6-4CA7-986F-D9CF26C25DD4}" type="pres">
      <dgm:prSet presAssocID="{97DABCA5-8BC8-4076-9E5E-84473A7C620E}" presName="Subtitle" presStyleLbl="revTx" presStyleIdx="4" presStyleCnt="6">
        <dgm:presLayoutVars>
          <dgm:chMax val="0"/>
          <dgm:bulletEnabled/>
        </dgm:presLayoutVars>
      </dgm:prSet>
      <dgm:spPr/>
    </dgm:pt>
    <dgm:pt modelId="{62E3FAD2-7EAE-4283-9E57-DD9F7517D4A5}" type="pres">
      <dgm:prSet presAssocID="{97DABCA5-8BC8-4076-9E5E-84473A7C620E}" presName="Description" presStyleLbl="revTx" presStyleIdx="5" presStyleCnt="6">
        <dgm:presLayoutVars>
          <dgm:bulletEnabled/>
        </dgm:presLayoutVars>
      </dgm:prSet>
      <dgm:spPr/>
    </dgm:pt>
  </dgm:ptLst>
  <dgm:cxnLst>
    <dgm:cxn modelId="{1EC8C303-1DDD-4F68-B96B-67D592943CC7}" srcId="{04CE6044-2516-46D5-B243-E3A9F7268901}" destId="{BAB5E1B1-71F6-4773-8567-2DB3440D6E1D}" srcOrd="0" destOrd="0" parTransId="{A8DEBA22-392E-4701-82B7-E6A58B5D3F5F}" sibTransId="{075741A3-B065-425D-A3E6-CB5FFA917985}"/>
    <dgm:cxn modelId="{06EBC22D-0B5F-49B4-9421-28E0923658F9}" srcId="{3C33089A-668B-40C4-8BEE-D32A68849B02}" destId="{04CE6044-2516-46D5-B243-E3A9F7268901}" srcOrd="0" destOrd="0" parTransId="{24FB151E-8811-4104-A77F-1AF117124B24}" sibTransId="{E908C888-44B8-49CF-8E1A-EA6839577017}"/>
    <dgm:cxn modelId="{94205732-E3F9-436F-9BF3-8DCA257F5521}" type="presOf" srcId="{3C33089A-668B-40C4-8BEE-D32A68849B02}" destId="{FFFE1D10-1DAA-4429-B395-2B0D74526D4F}" srcOrd="0" destOrd="0" presId="urn:microsoft.com/office/officeart/2024/3/layout/verticalVisualTextBlock1"/>
    <dgm:cxn modelId="{5EBCA434-51AA-46B1-BFDB-131E7025E045}" type="presOf" srcId="{E908C888-44B8-49CF-8E1A-EA6839577017}" destId="{4B6E8007-5C4E-4644-8ACF-20DF00FE9291}" srcOrd="0" destOrd="0" presId="urn:microsoft.com/office/officeart/2024/3/layout/verticalVisualTextBlock1"/>
    <dgm:cxn modelId="{3DB53843-C3C2-4235-9B96-E2013FA27F87}" type="presOf" srcId="{04CE6044-2516-46D5-B243-E3A9F7268901}" destId="{33E8B116-BF6F-4077-A017-E85BAB69A392}" srcOrd="0" destOrd="0" presId="urn:microsoft.com/office/officeart/2024/3/layout/verticalVisualTextBlock1"/>
    <dgm:cxn modelId="{97480845-C943-4D0A-A6DD-C3C490896267}" type="presOf" srcId="{97DABCA5-8BC8-4076-9E5E-84473A7C620E}" destId="{0B59C28A-77B6-4CA7-986F-D9CF26C25DD4}" srcOrd="0" destOrd="0" presId="urn:microsoft.com/office/officeart/2024/3/layout/verticalVisualTextBlock1"/>
    <dgm:cxn modelId="{26EF936B-A19E-4673-A07D-6E8F2785C8A7}" srcId="{97DABCA5-8BC8-4076-9E5E-84473A7C620E}" destId="{8D0B337E-4771-431A-B704-39B6350CB00E}" srcOrd="0" destOrd="0" parTransId="{AD6EB40B-59DD-4046-9DCD-4C8697FA893A}" sibTransId="{32E83575-9A22-4962-891E-C6620198FEC9}"/>
    <dgm:cxn modelId="{4B05B754-56D5-4AA3-9EBC-EC4DADEEE099}" type="presOf" srcId="{BAB5E1B1-71F6-4773-8567-2DB3440D6E1D}" destId="{2B0CC04E-8234-4A2C-82E5-48B93AC5C9BF}" srcOrd="0" destOrd="0" presId="urn:microsoft.com/office/officeart/2024/3/layout/verticalVisualTextBlock1"/>
    <dgm:cxn modelId="{4BEDA393-3B02-4E7A-8740-ED9147C29056}" type="presOf" srcId="{8D0B337E-4771-431A-B704-39B6350CB00E}" destId="{62E3FAD2-7EAE-4283-9E57-DD9F7517D4A5}" srcOrd="0" destOrd="0" presId="urn:microsoft.com/office/officeart/2024/3/layout/verticalVisualTextBlock1"/>
    <dgm:cxn modelId="{0C51C0A3-13A3-4A4A-B981-F1D87A0B5E80}" srcId="{46E8D59D-2569-4F3A-AFCD-448381FC8E04}" destId="{7DAF32E4-5C95-4F82-8DE3-2CDE940E1F96}" srcOrd="0" destOrd="0" parTransId="{751531EF-DE21-4F8C-9F88-38AEEA1A1270}" sibTransId="{4EE07FC0-D664-4604-A2E2-2F70BF23FD3E}"/>
    <dgm:cxn modelId="{253315AD-1CAD-4D3B-ADAD-5364592FD01E}" type="presOf" srcId="{7DAF32E4-5C95-4F82-8DE3-2CDE940E1F96}" destId="{282643F2-7262-459C-A787-3B4DA4B7DD8F}" srcOrd="0" destOrd="0" presId="urn:microsoft.com/office/officeart/2024/3/layout/verticalVisualTextBlock1"/>
    <dgm:cxn modelId="{0FC237E0-5497-4C7E-B203-0440007FFB52}" srcId="{3C33089A-668B-40C4-8BEE-D32A68849B02}" destId="{97DABCA5-8BC8-4076-9E5E-84473A7C620E}" srcOrd="2" destOrd="0" parTransId="{F5256951-041D-4F6E-AD91-A8A46605A900}" sibTransId="{65ECAE1D-8F8E-405B-9221-37EEA88BF46D}"/>
    <dgm:cxn modelId="{51254CEC-507E-49D0-8D5F-CF672C23BE0B}" srcId="{3C33089A-668B-40C4-8BEE-D32A68849B02}" destId="{46E8D59D-2569-4F3A-AFCD-448381FC8E04}" srcOrd="1" destOrd="0" parTransId="{7E3C2012-9C31-4A17-818A-9DB43B0AD317}" sibTransId="{A2535715-5488-4B35-B065-0A04F059FA6B}"/>
    <dgm:cxn modelId="{885280EC-BBCE-4687-8C5A-F2AE8A470B1C}" type="presOf" srcId="{46E8D59D-2569-4F3A-AFCD-448381FC8E04}" destId="{0CDCA6AA-0692-4737-B8D4-7D9569134699}" srcOrd="0" destOrd="0" presId="urn:microsoft.com/office/officeart/2024/3/layout/verticalVisualTextBlock1"/>
    <dgm:cxn modelId="{3D6693FF-ED36-4164-A3BC-B469F9A6E4DE}" type="presOf" srcId="{A2535715-5488-4B35-B065-0A04F059FA6B}" destId="{28B2FD00-9275-4F1B-9AC4-70C51AF8C004}" srcOrd="0" destOrd="0" presId="urn:microsoft.com/office/officeart/2024/3/layout/verticalVisualTextBlock1"/>
    <dgm:cxn modelId="{61810EA1-FA4B-486A-83D6-2E8D18000A14}" type="presParOf" srcId="{FFFE1D10-1DAA-4429-B395-2B0D74526D4F}" destId="{9817B8DA-64CC-4989-A7AE-E29ED37AA156}" srcOrd="0" destOrd="0" presId="urn:microsoft.com/office/officeart/2024/3/layout/verticalVisualTextBlock1"/>
    <dgm:cxn modelId="{663C0904-0779-4797-8BCC-E5648F41A85A}" type="presParOf" srcId="{9817B8DA-64CC-4989-A7AE-E29ED37AA156}" destId="{F0D9F9A5-CF0D-4328-86B3-626C1DC60F87}" srcOrd="0" destOrd="0" presId="urn:microsoft.com/office/officeart/2024/3/layout/verticalVisualTextBlock1"/>
    <dgm:cxn modelId="{E2802BE6-CB5C-424A-8979-36D03EC75E01}" type="presParOf" srcId="{9817B8DA-64CC-4989-A7AE-E29ED37AA156}" destId="{33E8B116-BF6F-4077-A017-E85BAB69A392}" srcOrd="1" destOrd="0" presId="urn:microsoft.com/office/officeart/2024/3/layout/verticalVisualTextBlock1"/>
    <dgm:cxn modelId="{8A3CC051-6EF6-4DEC-8553-44472B4216C6}" type="presParOf" srcId="{9817B8DA-64CC-4989-A7AE-E29ED37AA156}" destId="{2B0CC04E-8234-4A2C-82E5-48B93AC5C9BF}" srcOrd="2" destOrd="0" presId="urn:microsoft.com/office/officeart/2024/3/layout/verticalVisualTextBlock1"/>
    <dgm:cxn modelId="{4271A5E7-477B-4945-8F2A-42FE9B400673}" type="presParOf" srcId="{FFFE1D10-1DAA-4429-B395-2B0D74526D4F}" destId="{4B6E8007-5C4E-4644-8ACF-20DF00FE9291}" srcOrd="1" destOrd="0" presId="urn:microsoft.com/office/officeart/2024/3/layout/verticalVisualTextBlock1"/>
    <dgm:cxn modelId="{839573C1-DCC1-4DE8-BC9A-968C323B8456}" type="presParOf" srcId="{FFFE1D10-1DAA-4429-B395-2B0D74526D4F}" destId="{F10EBBD2-8E49-4746-9E1C-59F3A9BFC70E}" srcOrd="2" destOrd="0" presId="urn:microsoft.com/office/officeart/2024/3/layout/verticalVisualTextBlock1"/>
    <dgm:cxn modelId="{3FD75C4E-0DF3-47E6-91D0-D4B088F898CC}" type="presParOf" srcId="{F10EBBD2-8E49-4746-9E1C-59F3A9BFC70E}" destId="{6FEF95D5-592B-41B9-8499-8444E49185BB}" srcOrd="0" destOrd="0" presId="urn:microsoft.com/office/officeart/2024/3/layout/verticalVisualTextBlock1"/>
    <dgm:cxn modelId="{22BA4A4E-B580-42B6-A13D-DF75C2D390C3}" type="presParOf" srcId="{F10EBBD2-8E49-4746-9E1C-59F3A9BFC70E}" destId="{0CDCA6AA-0692-4737-B8D4-7D9569134699}" srcOrd="1" destOrd="0" presId="urn:microsoft.com/office/officeart/2024/3/layout/verticalVisualTextBlock1"/>
    <dgm:cxn modelId="{F5732D17-0078-4AD1-8F37-DF1FF7F4E789}" type="presParOf" srcId="{F10EBBD2-8E49-4746-9E1C-59F3A9BFC70E}" destId="{282643F2-7262-459C-A787-3B4DA4B7DD8F}" srcOrd="2" destOrd="0" presId="urn:microsoft.com/office/officeart/2024/3/layout/verticalVisualTextBlock1"/>
    <dgm:cxn modelId="{C97F74FF-8361-4064-A5E1-4627CA828E08}" type="presParOf" srcId="{FFFE1D10-1DAA-4429-B395-2B0D74526D4F}" destId="{28B2FD00-9275-4F1B-9AC4-70C51AF8C004}" srcOrd="3" destOrd="0" presId="urn:microsoft.com/office/officeart/2024/3/layout/verticalVisualTextBlock1"/>
    <dgm:cxn modelId="{F1287E92-934D-4AD0-AF6B-718934AB69AF}" type="presParOf" srcId="{FFFE1D10-1DAA-4429-B395-2B0D74526D4F}" destId="{401B7360-F267-4C1D-A330-E55458D2B061}" srcOrd="4" destOrd="0" presId="urn:microsoft.com/office/officeart/2024/3/layout/verticalVisualTextBlock1"/>
    <dgm:cxn modelId="{940E096D-78FA-4B5A-AB02-934FEBE51FD0}" type="presParOf" srcId="{401B7360-F267-4C1D-A330-E55458D2B061}" destId="{4D3BA010-0A0D-44B9-A4F3-A6A46437FF15}" srcOrd="0" destOrd="0" presId="urn:microsoft.com/office/officeart/2024/3/layout/verticalVisualTextBlock1"/>
    <dgm:cxn modelId="{D486756F-ABA6-4202-9506-CBB9765ED030}" type="presParOf" srcId="{401B7360-F267-4C1D-A330-E55458D2B061}" destId="{0B59C28A-77B6-4CA7-986F-D9CF26C25DD4}" srcOrd="1" destOrd="0" presId="urn:microsoft.com/office/officeart/2024/3/layout/verticalVisualTextBlock1"/>
    <dgm:cxn modelId="{1E56BC5F-5B09-4E45-B5FB-7C13C1832691}" type="presParOf" srcId="{401B7360-F267-4C1D-A330-E55458D2B061}" destId="{62E3FAD2-7EAE-4283-9E57-DD9F7517D4A5}" srcOrd="2" destOrd="0" presId="urn:microsoft.com/office/officeart/2024/3/layout/verticalVisualTextBlock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192777B-C0F5-432C-A597-813211B27C21}" type="doc">
      <dgm:prSet loTypeId="urn:microsoft.com/office/officeart/2024/3/layout/hArchList1" loCatId="List" qsTypeId="urn:microsoft.com/office/officeart/2005/8/quickstyle/simple1" qsCatId="simple" csTypeId="urn:microsoft.com/office/officeart/2005/8/colors/accent1_2" csCatId="accent1" phldr="1"/>
      <dgm:spPr/>
      <dgm:t>
        <a:bodyPr/>
        <a:lstStyle/>
        <a:p>
          <a:endParaRPr lang="en-US"/>
        </a:p>
      </dgm:t>
    </dgm:pt>
    <dgm:pt modelId="{4DD3EDC0-CC32-4696-A246-11752FA229DC}">
      <dgm:prSet/>
      <dgm:spPr/>
      <dgm:t>
        <a:bodyPr/>
        <a:lstStyle/>
        <a:p>
          <a:pPr>
            <a:lnSpc>
              <a:spcPct val="100000"/>
            </a:lnSpc>
            <a:defRPr b="1"/>
          </a:pPr>
          <a:r>
            <a:rPr lang="en-US" b="0" baseline="0"/>
            <a:t>Critical Learning Period</a:t>
          </a:r>
          <a:endParaRPr lang="en-US"/>
        </a:p>
      </dgm:t>
    </dgm:pt>
    <dgm:pt modelId="{0AAE083C-C3C3-41B9-B36B-0BA461C31D2C}" type="parTrans" cxnId="{7612E949-89A5-4037-8DA1-82850A7A6158}">
      <dgm:prSet/>
      <dgm:spPr/>
      <dgm:t>
        <a:bodyPr/>
        <a:lstStyle/>
        <a:p>
          <a:endParaRPr lang="en-US"/>
        </a:p>
      </dgm:t>
    </dgm:pt>
    <dgm:pt modelId="{80E57352-1F38-45E0-AD78-4DB50FDA9152}" type="sibTrans" cxnId="{7612E949-89A5-4037-8DA1-82850A7A6158}">
      <dgm:prSet/>
      <dgm:spPr/>
      <dgm:t>
        <a:bodyPr/>
        <a:lstStyle/>
        <a:p>
          <a:pPr>
            <a:lnSpc>
              <a:spcPct val="100000"/>
            </a:lnSpc>
            <a:defRPr b="1"/>
          </a:pPr>
          <a:endParaRPr lang="en-US"/>
        </a:p>
      </dgm:t>
    </dgm:pt>
    <dgm:pt modelId="{024D7254-660C-40A4-A15F-EDEC3120C0E0}">
      <dgm:prSet/>
      <dgm:spPr/>
      <dgm:t>
        <a:bodyPr/>
        <a:lstStyle/>
        <a:p>
          <a:pPr>
            <a:lnSpc>
              <a:spcPct val="100000"/>
            </a:lnSpc>
          </a:pPr>
          <a:r>
            <a:rPr lang="en-US" baseline="0"/>
            <a:t>The age between 24 and 36 months is vital for early learning and development.</a:t>
          </a:r>
          <a:endParaRPr lang="en-US"/>
        </a:p>
      </dgm:t>
    </dgm:pt>
    <dgm:pt modelId="{4D0A5E0E-F8AE-498B-BADC-B60F4F3D3CE1}" type="parTrans" cxnId="{545EF648-39BC-4468-9DC0-F222B52B005E}">
      <dgm:prSet/>
      <dgm:spPr/>
      <dgm:t>
        <a:bodyPr/>
        <a:lstStyle/>
        <a:p>
          <a:endParaRPr lang="en-US"/>
        </a:p>
      </dgm:t>
    </dgm:pt>
    <dgm:pt modelId="{09A197EB-1476-4992-A77D-0A68E5C6BE30}" type="sibTrans" cxnId="{545EF648-39BC-4468-9DC0-F222B52B005E}">
      <dgm:prSet/>
      <dgm:spPr/>
      <dgm:t>
        <a:bodyPr/>
        <a:lstStyle/>
        <a:p>
          <a:endParaRPr lang="en-US"/>
        </a:p>
      </dgm:t>
    </dgm:pt>
    <dgm:pt modelId="{94902E8F-91E4-413C-9C52-038399F80BAF}">
      <dgm:prSet/>
      <dgm:spPr/>
      <dgm:t>
        <a:bodyPr/>
        <a:lstStyle/>
        <a:p>
          <a:pPr>
            <a:lnSpc>
              <a:spcPct val="100000"/>
            </a:lnSpc>
            <a:defRPr b="1"/>
          </a:pPr>
          <a:r>
            <a:rPr lang="en-US" b="0" baseline="0"/>
            <a:t>Role of Peer Interaction</a:t>
          </a:r>
          <a:endParaRPr lang="en-US"/>
        </a:p>
      </dgm:t>
    </dgm:pt>
    <dgm:pt modelId="{1E0607B8-9D3A-4A78-BD0D-F603A3D798B6}" type="parTrans" cxnId="{FCFA4FB5-3F55-46BF-89BA-C23F1B846625}">
      <dgm:prSet/>
      <dgm:spPr/>
      <dgm:t>
        <a:bodyPr/>
        <a:lstStyle/>
        <a:p>
          <a:endParaRPr lang="en-US"/>
        </a:p>
      </dgm:t>
    </dgm:pt>
    <dgm:pt modelId="{E5AE7892-4DB3-4AA3-8BD4-2E3411EF97FE}" type="sibTrans" cxnId="{FCFA4FB5-3F55-46BF-89BA-C23F1B846625}">
      <dgm:prSet/>
      <dgm:spPr/>
      <dgm:t>
        <a:bodyPr/>
        <a:lstStyle/>
        <a:p>
          <a:pPr>
            <a:lnSpc>
              <a:spcPct val="100000"/>
            </a:lnSpc>
            <a:defRPr b="1"/>
          </a:pPr>
          <a:endParaRPr lang="en-US"/>
        </a:p>
      </dgm:t>
    </dgm:pt>
    <dgm:pt modelId="{50F2B977-CB5B-4249-B04A-BC1AA1C70C60}">
      <dgm:prSet/>
      <dgm:spPr/>
      <dgm:t>
        <a:bodyPr/>
        <a:lstStyle/>
        <a:p>
          <a:pPr>
            <a:lnSpc>
              <a:spcPct val="100000"/>
            </a:lnSpc>
          </a:pPr>
          <a:r>
            <a:rPr lang="en-US" baseline="0"/>
            <a:t>Interactions with peers significantly influence social and cognitive development in toddlers.</a:t>
          </a:r>
          <a:endParaRPr lang="en-US"/>
        </a:p>
      </dgm:t>
    </dgm:pt>
    <dgm:pt modelId="{4383DA04-520C-4CCD-B775-309EE3AA83DD}" type="parTrans" cxnId="{BD086350-C292-4934-9FBD-943DC1CDA3D0}">
      <dgm:prSet/>
      <dgm:spPr/>
      <dgm:t>
        <a:bodyPr/>
        <a:lstStyle/>
        <a:p>
          <a:endParaRPr lang="en-US"/>
        </a:p>
      </dgm:t>
    </dgm:pt>
    <dgm:pt modelId="{7F722F7A-17C7-497B-BDBF-61BF15C9ADF5}" type="sibTrans" cxnId="{BD086350-C292-4934-9FBD-943DC1CDA3D0}">
      <dgm:prSet/>
      <dgm:spPr/>
      <dgm:t>
        <a:bodyPr/>
        <a:lstStyle/>
        <a:p>
          <a:endParaRPr lang="en-US"/>
        </a:p>
      </dgm:t>
    </dgm:pt>
    <dgm:pt modelId="{3CA78046-FAB8-4526-92A5-9D31308F45EF}">
      <dgm:prSet/>
      <dgm:spPr/>
      <dgm:t>
        <a:bodyPr/>
        <a:lstStyle/>
        <a:p>
          <a:pPr>
            <a:lnSpc>
              <a:spcPct val="100000"/>
            </a:lnSpc>
            <a:defRPr b="1"/>
          </a:pPr>
          <a:r>
            <a:rPr lang="en-US" b="0" baseline="0"/>
            <a:t>Supportive Parenting</a:t>
          </a:r>
          <a:endParaRPr lang="en-US"/>
        </a:p>
      </dgm:t>
    </dgm:pt>
    <dgm:pt modelId="{5513B5C3-B87D-4AEC-9623-0A7A1C1E83A3}" type="parTrans" cxnId="{4803382F-092F-4A25-9B7E-FEF26D0C071B}">
      <dgm:prSet/>
      <dgm:spPr/>
      <dgm:t>
        <a:bodyPr/>
        <a:lstStyle/>
        <a:p>
          <a:endParaRPr lang="en-US"/>
        </a:p>
      </dgm:t>
    </dgm:pt>
    <dgm:pt modelId="{CE8FB380-E11C-425F-B58F-E40280BF78AB}" type="sibTrans" cxnId="{4803382F-092F-4A25-9B7E-FEF26D0C071B}">
      <dgm:prSet/>
      <dgm:spPr/>
      <dgm:t>
        <a:bodyPr/>
        <a:lstStyle/>
        <a:p>
          <a:endParaRPr lang="en-US"/>
        </a:p>
      </dgm:t>
    </dgm:pt>
    <dgm:pt modelId="{008F3AA6-98ED-4EDD-988C-EFD0234C0A91}">
      <dgm:prSet/>
      <dgm:spPr/>
      <dgm:t>
        <a:bodyPr/>
        <a:lstStyle/>
        <a:p>
          <a:pPr>
            <a:lnSpc>
              <a:spcPct val="100000"/>
            </a:lnSpc>
          </a:pPr>
          <a:r>
            <a:rPr lang="en-US" baseline="0"/>
            <a:t>Supportive parenting nurtures developmental milestones and promotes lifelong learning foundations.</a:t>
          </a:r>
          <a:endParaRPr lang="en-US"/>
        </a:p>
      </dgm:t>
    </dgm:pt>
    <dgm:pt modelId="{264B3BB1-A16B-4A9C-A8B7-53EF5036C0AF}" type="parTrans" cxnId="{B2950599-57A9-4ECC-93FF-75DBAE145841}">
      <dgm:prSet/>
      <dgm:spPr/>
      <dgm:t>
        <a:bodyPr/>
        <a:lstStyle/>
        <a:p>
          <a:endParaRPr lang="en-US"/>
        </a:p>
      </dgm:t>
    </dgm:pt>
    <dgm:pt modelId="{7E9D2C3B-AA99-49D8-9A8F-AF8E4CAA60D5}" type="sibTrans" cxnId="{B2950599-57A9-4ECC-93FF-75DBAE145841}">
      <dgm:prSet/>
      <dgm:spPr/>
      <dgm:t>
        <a:bodyPr/>
        <a:lstStyle/>
        <a:p>
          <a:endParaRPr lang="en-US"/>
        </a:p>
      </dgm:t>
    </dgm:pt>
    <dgm:pt modelId="{32798AE9-81B7-4BED-8A72-3CC2EEEE7169}" type="pres">
      <dgm:prSet presAssocID="{E192777B-C0F5-432C-A597-813211B27C21}" presName="Name0" presStyleCnt="0">
        <dgm:presLayoutVars>
          <dgm:dir/>
          <dgm:resizeHandles val="exact"/>
        </dgm:presLayoutVars>
      </dgm:prSet>
      <dgm:spPr/>
    </dgm:pt>
    <dgm:pt modelId="{7B179E7E-9047-4789-99EB-3C6D82A750BE}" type="pres">
      <dgm:prSet presAssocID="{4DD3EDC0-CC32-4696-A246-11752FA229DC}" presName="compNode" presStyleCnt="0"/>
      <dgm:spPr/>
    </dgm:pt>
    <dgm:pt modelId="{F83C8633-B0E6-4A2A-8F01-25B259BB0032}" type="pres">
      <dgm:prSet presAssocID="{4DD3EDC0-CC32-4696-A246-11752FA229DC}" presName="pictRect" presStyleLbl="revTx" presStyleIdx="0" presStyleCnt="6">
        <dgm:presLayoutVars>
          <dgm:chMax val="0"/>
          <dgm:bulletEnabled/>
        </dgm:presLayoutVars>
      </dgm:prSet>
      <dgm:spPr/>
    </dgm:pt>
    <dgm:pt modelId="{5665A8BD-5F08-467C-97DA-D4BFA5CB31FD}" type="pres">
      <dgm:prSet presAssocID="{4DD3EDC0-CC32-4696-A246-11752FA229DC}" presName="textRect" presStyleLbl="revTx" presStyleIdx="1" presStyleCnt="6">
        <dgm:presLayoutVars>
          <dgm:bulletEnabled/>
        </dgm:presLayoutVars>
      </dgm:prSet>
      <dgm:spPr/>
    </dgm:pt>
    <dgm:pt modelId="{6910AF0C-A00C-4BC9-98CC-C126D065DE01}" type="pres">
      <dgm:prSet presAssocID="{80E57352-1F38-45E0-AD78-4DB50FDA9152}" presName="sibTrans" presStyleLbl="sibTrans2D1" presStyleIdx="0" presStyleCnt="0"/>
      <dgm:spPr/>
    </dgm:pt>
    <dgm:pt modelId="{D1CF55D8-20A6-464E-9167-489D1554A4F4}" type="pres">
      <dgm:prSet presAssocID="{94902E8F-91E4-413C-9C52-038399F80BAF}" presName="compNode" presStyleCnt="0"/>
      <dgm:spPr/>
    </dgm:pt>
    <dgm:pt modelId="{02C893DF-1226-452D-BC5F-4194DF2F0C2A}" type="pres">
      <dgm:prSet presAssocID="{94902E8F-91E4-413C-9C52-038399F80BAF}" presName="pictRect" presStyleLbl="revTx" presStyleIdx="2" presStyleCnt="6">
        <dgm:presLayoutVars>
          <dgm:chMax val="0"/>
          <dgm:bulletEnabled/>
        </dgm:presLayoutVars>
      </dgm:prSet>
      <dgm:spPr/>
    </dgm:pt>
    <dgm:pt modelId="{9D36D905-0490-4CCA-9B03-17EE96CBBA3A}" type="pres">
      <dgm:prSet presAssocID="{94902E8F-91E4-413C-9C52-038399F80BAF}" presName="textRect" presStyleLbl="revTx" presStyleIdx="3" presStyleCnt="6">
        <dgm:presLayoutVars>
          <dgm:bulletEnabled/>
        </dgm:presLayoutVars>
      </dgm:prSet>
      <dgm:spPr/>
    </dgm:pt>
    <dgm:pt modelId="{91CAB34F-5228-42D4-B55A-75650FEA1138}" type="pres">
      <dgm:prSet presAssocID="{E5AE7892-4DB3-4AA3-8BD4-2E3411EF97FE}" presName="sibTrans" presStyleLbl="sibTrans2D1" presStyleIdx="0" presStyleCnt="0"/>
      <dgm:spPr/>
    </dgm:pt>
    <dgm:pt modelId="{3A72C415-7F3B-414E-B1D3-A945290999AB}" type="pres">
      <dgm:prSet presAssocID="{3CA78046-FAB8-4526-92A5-9D31308F45EF}" presName="compNode" presStyleCnt="0"/>
      <dgm:spPr/>
    </dgm:pt>
    <dgm:pt modelId="{37F1DD67-F881-4192-A60F-D4011C53F7ED}" type="pres">
      <dgm:prSet presAssocID="{3CA78046-FAB8-4526-92A5-9D31308F45EF}" presName="pictRect" presStyleLbl="revTx" presStyleIdx="4" presStyleCnt="6">
        <dgm:presLayoutVars>
          <dgm:chMax val="0"/>
          <dgm:bulletEnabled/>
        </dgm:presLayoutVars>
      </dgm:prSet>
      <dgm:spPr/>
    </dgm:pt>
    <dgm:pt modelId="{73F80025-D72F-4F9A-B7F5-24B092A907E1}" type="pres">
      <dgm:prSet presAssocID="{3CA78046-FAB8-4526-92A5-9D31308F45EF}" presName="textRect" presStyleLbl="revTx" presStyleIdx="5" presStyleCnt="6">
        <dgm:presLayoutVars>
          <dgm:bulletEnabled/>
        </dgm:presLayoutVars>
      </dgm:prSet>
      <dgm:spPr/>
    </dgm:pt>
  </dgm:ptLst>
  <dgm:cxnLst>
    <dgm:cxn modelId="{F2D4E02E-FFDC-4B9E-A74B-7C8CF0E8B4FC}" type="presOf" srcId="{E5AE7892-4DB3-4AA3-8BD4-2E3411EF97FE}" destId="{91CAB34F-5228-42D4-B55A-75650FEA1138}" srcOrd="0" destOrd="0" presId="urn:microsoft.com/office/officeart/2024/3/layout/hArchList1"/>
    <dgm:cxn modelId="{4803382F-092F-4A25-9B7E-FEF26D0C071B}" srcId="{E192777B-C0F5-432C-A597-813211B27C21}" destId="{3CA78046-FAB8-4526-92A5-9D31308F45EF}" srcOrd="2" destOrd="0" parTransId="{5513B5C3-B87D-4AEC-9623-0A7A1C1E83A3}" sibTransId="{CE8FB380-E11C-425F-B58F-E40280BF78AB}"/>
    <dgm:cxn modelId="{D1D9CF3D-0EE9-48FD-A4BC-4628E93BEABF}" type="presOf" srcId="{024D7254-660C-40A4-A15F-EDEC3120C0E0}" destId="{5665A8BD-5F08-467C-97DA-D4BFA5CB31FD}" srcOrd="0" destOrd="0" presId="urn:microsoft.com/office/officeart/2024/3/layout/hArchList1"/>
    <dgm:cxn modelId="{A9FD575D-B15B-4B74-B02C-CC63D9E4C1CE}" type="presOf" srcId="{E192777B-C0F5-432C-A597-813211B27C21}" destId="{32798AE9-81B7-4BED-8A72-3CC2EEEE7169}" srcOrd="0" destOrd="0" presId="urn:microsoft.com/office/officeart/2024/3/layout/hArchList1"/>
    <dgm:cxn modelId="{FE833F5F-12B8-4CEB-889E-7AF8518F009E}" type="presOf" srcId="{80E57352-1F38-45E0-AD78-4DB50FDA9152}" destId="{6910AF0C-A00C-4BC9-98CC-C126D065DE01}" srcOrd="0" destOrd="0" presId="urn:microsoft.com/office/officeart/2024/3/layout/hArchList1"/>
    <dgm:cxn modelId="{9C8CC248-3124-4E94-9616-6CFC9077650E}" type="presOf" srcId="{50F2B977-CB5B-4249-B04A-BC1AA1C70C60}" destId="{9D36D905-0490-4CCA-9B03-17EE96CBBA3A}" srcOrd="0" destOrd="0" presId="urn:microsoft.com/office/officeart/2024/3/layout/hArchList1"/>
    <dgm:cxn modelId="{545EF648-39BC-4468-9DC0-F222B52B005E}" srcId="{4DD3EDC0-CC32-4696-A246-11752FA229DC}" destId="{024D7254-660C-40A4-A15F-EDEC3120C0E0}" srcOrd="0" destOrd="0" parTransId="{4D0A5E0E-F8AE-498B-BADC-B60F4F3D3CE1}" sibTransId="{09A197EB-1476-4992-A77D-0A68E5C6BE30}"/>
    <dgm:cxn modelId="{7612E949-89A5-4037-8DA1-82850A7A6158}" srcId="{E192777B-C0F5-432C-A597-813211B27C21}" destId="{4DD3EDC0-CC32-4696-A246-11752FA229DC}" srcOrd="0" destOrd="0" parTransId="{0AAE083C-C3C3-41B9-B36B-0BA461C31D2C}" sibTransId="{80E57352-1F38-45E0-AD78-4DB50FDA9152}"/>
    <dgm:cxn modelId="{BD086350-C292-4934-9FBD-943DC1CDA3D0}" srcId="{94902E8F-91E4-413C-9C52-038399F80BAF}" destId="{50F2B977-CB5B-4249-B04A-BC1AA1C70C60}" srcOrd="0" destOrd="0" parTransId="{4383DA04-520C-4CCD-B775-309EE3AA83DD}" sibTransId="{7F722F7A-17C7-497B-BDBF-61BF15C9ADF5}"/>
    <dgm:cxn modelId="{171CD271-9A72-49B8-846B-CF8D1DFA19B6}" type="presOf" srcId="{008F3AA6-98ED-4EDD-988C-EFD0234C0A91}" destId="{73F80025-D72F-4F9A-B7F5-24B092A907E1}" srcOrd="0" destOrd="0" presId="urn:microsoft.com/office/officeart/2024/3/layout/hArchList1"/>
    <dgm:cxn modelId="{B69FFE8B-727A-480C-B99D-C9C4C6FAB03E}" type="presOf" srcId="{4DD3EDC0-CC32-4696-A246-11752FA229DC}" destId="{F83C8633-B0E6-4A2A-8F01-25B259BB0032}" srcOrd="0" destOrd="0" presId="urn:microsoft.com/office/officeart/2024/3/layout/hArchList1"/>
    <dgm:cxn modelId="{B2950599-57A9-4ECC-93FF-75DBAE145841}" srcId="{3CA78046-FAB8-4526-92A5-9D31308F45EF}" destId="{008F3AA6-98ED-4EDD-988C-EFD0234C0A91}" srcOrd="0" destOrd="0" parTransId="{264B3BB1-A16B-4A9C-A8B7-53EF5036C0AF}" sibTransId="{7E9D2C3B-AA99-49D8-9A8F-AF8E4CAA60D5}"/>
    <dgm:cxn modelId="{FCFA4FB5-3F55-46BF-89BA-C23F1B846625}" srcId="{E192777B-C0F5-432C-A597-813211B27C21}" destId="{94902E8F-91E4-413C-9C52-038399F80BAF}" srcOrd="1" destOrd="0" parTransId="{1E0607B8-9D3A-4A78-BD0D-F603A3D798B6}" sibTransId="{E5AE7892-4DB3-4AA3-8BD4-2E3411EF97FE}"/>
    <dgm:cxn modelId="{3DBF4ABF-B498-4C20-BB77-EF3ED8D54834}" type="presOf" srcId="{3CA78046-FAB8-4526-92A5-9D31308F45EF}" destId="{37F1DD67-F881-4192-A60F-D4011C53F7ED}" srcOrd="0" destOrd="0" presId="urn:microsoft.com/office/officeart/2024/3/layout/hArchList1"/>
    <dgm:cxn modelId="{EBEEE6CE-118A-43CC-8066-252B8D629C4B}" type="presOf" srcId="{94902E8F-91E4-413C-9C52-038399F80BAF}" destId="{02C893DF-1226-452D-BC5F-4194DF2F0C2A}" srcOrd="0" destOrd="0" presId="urn:microsoft.com/office/officeart/2024/3/layout/hArchList1"/>
    <dgm:cxn modelId="{D3250F9D-EA89-4ABC-8357-966ADE82DAB1}" type="presParOf" srcId="{32798AE9-81B7-4BED-8A72-3CC2EEEE7169}" destId="{7B179E7E-9047-4789-99EB-3C6D82A750BE}" srcOrd="0" destOrd="0" presId="urn:microsoft.com/office/officeart/2024/3/layout/hArchList1"/>
    <dgm:cxn modelId="{D3B5B48C-AEAF-4E03-8DE1-C95BD4B0A13E}" type="presParOf" srcId="{7B179E7E-9047-4789-99EB-3C6D82A750BE}" destId="{F83C8633-B0E6-4A2A-8F01-25B259BB0032}" srcOrd="0" destOrd="0" presId="urn:microsoft.com/office/officeart/2024/3/layout/hArchList1"/>
    <dgm:cxn modelId="{5FBB1390-B026-4DC4-AEED-67256A54EF91}" type="presParOf" srcId="{7B179E7E-9047-4789-99EB-3C6D82A750BE}" destId="{5665A8BD-5F08-467C-97DA-D4BFA5CB31FD}" srcOrd="1" destOrd="0" presId="urn:microsoft.com/office/officeart/2024/3/layout/hArchList1"/>
    <dgm:cxn modelId="{3D2E1E74-1AA7-4F61-A499-A0C30C68901A}" type="presParOf" srcId="{32798AE9-81B7-4BED-8A72-3CC2EEEE7169}" destId="{6910AF0C-A00C-4BC9-98CC-C126D065DE01}" srcOrd="1" destOrd="0" presId="urn:microsoft.com/office/officeart/2024/3/layout/hArchList1"/>
    <dgm:cxn modelId="{05A77106-FEDA-4AA6-ACA7-23AA9230BF7B}" type="presParOf" srcId="{32798AE9-81B7-4BED-8A72-3CC2EEEE7169}" destId="{D1CF55D8-20A6-464E-9167-489D1554A4F4}" srcOrd="2" destOrd="0" presId="urn:microsoft.com/office/officeart/2024/3/layout/hArchList1"/>
    <dgm:cxn modelId="{0C86C926-478A-40C3-BD6D-7E3D4FA7D7A4}" type="presParOf" srcId="{D1CF55D8-20A6-464E-9167-489D1554A4F4}" destId="{02C893DF-1226-452D-BC5F-4194DF2F0C2A}" srcOrd="0" destOrd="0" presId="urn:microsoft.com/office/officeart/2024/3/layout/hArchList1"/>
    <dgm:cxn modelId="{18B06EBE-5531-40E8-AFD1-CDB78FEF4B6D}" type="presParOf" srcId="{D1CF55D8-20A6-464E-9167-489D1554A4F4}" destId="{9D36D905-0490-4CCA-9B03-17EE96CBBA3A}" srcOrd="1" destOrd="0" presId="urn:microsoft.com/office/officeart/2024/3/layout/hArchList1"/>
    <dgm:cxn modelId="{2671FCB9-F7D7-41FE-9D2E-8A12FCC03F51}" type="presParOf" srcId="{32798AE9-81B7-4BED-8A72-3CC2EEEE7169}" destId="{91CAB34F-5228-42D4-B55A-75650FEA1138}" srcOrd="3" destOrd="0" presId="urn:microsoft.com/office/officeart/2024/3/layout/hArchList1"/>
    <dgm:cxn modelId="{C7C25B34-C51D-4B21-B850-ADCA2FC29CCC}" type="presParOf" srcId="{32798AE9-81B7-4BED-8A72-3CC2EEEE7169}" destId="{3A72C415-7F3B-414E-B1D3-A945290999AB}" srcOrd="4" destOrd="0" presId="urn:microsoft.com/office/officeart/2024/3/layout/hArchList1"/>
    <dgm:cxn modelId="{AD9AFA7D-FCD9-44F6-8F94-8573B8632194}" type="presParOf" srcId="{3A72C415-7F3B-414E-B1D3-A945290999AB}" destId="{37F1DD67-F881-4192-A60F-D4011C53F7ED}" srcOrd="0" destOrd="0" presId="urn:microsoft.com/office/officeart/2024/3/layout/hArchList1"/>
    <dgm:cxn modelId="{2DD85AC5-18AD-4D5D-B58F-50A6BB242D72}" type="presParOf" srcId="{3A72C415-7F3B-414E-B1D3-A945290999AB}" destId="{73F80025-D72F-4F9A-B7F5-24B092A907E1}" srcOrd="1" destOrd="0" presId="urn:microsoft.com/office/officeart/2024/3/layout/hArc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49C6F6-5CA8-4414-B586-B45ACDBFFD25}">
      <dsp:nvSpPr>
        <dsp:cNvPr id="0" name=""/>
        <dsp:cNvSpPr/>
      </dsp:nvSpPr>
      <dsp:spPr>
        <a:xfrm>
          <a:off x="0" y="0"/>
          <a:ext cx="1155278" cy="1155278"/>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l="6202" r="27049" b="3"/>
          <a:stretch/>
        </a:blipFill>
        <a:ln>
          <a:noFill/>
        </a:ln>
        <a:effectLst/>
      </dsp:spPr>
      <dsp:style>
        <a:lnRef idx="0">
          <a:scrgbClr r="0" g="0" b="0"/>
        </a:lnRef>
        <a:fillRef idx="3">
          <a:scrgbClr r="0" g="0" b="0"/>
        </a:fillRef>
        <a:effectRef idx="2">
          <a:scrgbClr r="0" g="0" b="0"/>
        </a:effectRef>
        <a:fontRef idx="minor">
          <a:schemeClr val="lt1"/>
        </a:fontRef>
      </dsp:style>
    </dsp:sp>
    <dsp:sp modelId="{D8D51F8F-F17B-4FA9-B81F-3C1C304202CB}">
      <dsp:nvSpPr>
        <dsp:cNvPr id="0" name=""/>
        <dsp:cNvSpPr/>
      </dsp:nvSpPr>
      <dsp:spPr>
        <a:xfrm>
          <a:off x="1335278" y="0"/>
          <a:ext cx="5522086" cy="508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1590" rIns="21590" bIns="21590" numCol="1" spcCol="1270" anchor="t" anchorCtr="0">
          <a:noAutofit/>
        </a:bodyPr>
        <a:lstStyle/>
        <a:p>
          <a:pPr marL="0" lvl="0" indent="0" algn="l" defTabSz="755650">
            <a:lnSpc>
              <a:spcPct val="100000"/>
            </a:lnSpc>
            <a:spcBef>
              <a:spcPct val="0"/>
            </a:spcBef>
            <a:spcAft>
              <a:spcPct val="35000"/>
            </a:spcAft>
            <a:buNone/>
            <a:defRPr b="1"/>
          </a:pPr>
          <a:r>
            <a:rPr lang="en-US" sz="1700" kern="1200"/>
            <a:t>Rapid Language Growth</a:t>
          </a:r>
        </a:p>
      </dsp:txBody>
      <dsp:txXfrm>
        <a:off x="1335278" y="0"/>
        <a:ext cx="5522086" cy="508022"/>
      </dsp:txXfrm>
    </dsp:sp>
    <dsp:sp modelId="{76A7DF78-92C3-4131-8093-9B184379E3E8}">
      <dsp:nvSpPr>
        <dsp:cNvPr id="0" name=""/>
        <dsp:cNvSpPr/>
      </dsp:nvSpPr>
      <dsp:spPr>
        <a:xfrm>
          <a:off x="1335278" y="508022"/>
          <a:ext cx="5522086" cy="630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510" rIns="16510" bIns="16510" numCol="1" spcCol="1270" anchor="t" anchorCtr="0">
          <a:noAutofit/>
        </a:bodyPr>
        <a:lstStyle/>
        <a:p>
          <a:pPr marL="0" lvl="0" indent="0" algn="l" defTabSz="577850">
            <a:lnSpc>
              <a:spcPct val="100000"/>
            </a:lnSpc>
            <a:spcBef>
              <a:spcPct val="0"/>
            </a:spcBef>
            <a:spcAft>
              <a:spcPct val="35000"/>
            </a:spcAft>
            <a:buNone/>
          </a:pPr>
          <a:r>
            <a:rPr lang="en-US" sz="1300" kern="1200"/>
            <a:t>Toddlers rapidly expand vocabulary and start forming simple sentences during this developmental stage.</a:t>
          </a:r>
        </a:p>
      </dsp:txBody>
      <dsp:txXfrm>
        <a:off x="1335278" y="508022"/>
        <a:ext cx="5522086" cy="630617"/>
      </dsp:txXfrm>
    </dsp:sp>
    <dsp:sp modelId="{6C3DB44C-99DD-41FC-9D66-0F9AE7072020}">
      <dsp:nvSpPr>
        <dsp:cNvPr id="0" name=""/>
        <dsp:cNvSpPr/>
      </dsp:nvSpPr>
      <dsp:spPr>
        <a:xfrm>
          <a:off x="0" y="1247700"/>
          <a:ext cx="1155278" cy="1155278"/>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l="10125" r="23126" b="3"/>
          <a:stretch/>
        </a:blipFill>
        <a:ln>
          <a:noFill/>
        </a:ln>
        <a:effectLst/>
      </dsp:spPr>
      <dsp:style>
        <a:lnRef idx="0">
          <a:scrgbClr r="0" g="0" b="0"/>
        </a:lnRef>
        <a:fillRef idx="3">
          <a:scrgbClr r="0" g="0" b="0"/>
        </a:fillRef>
        <a:effectRef idx="2">
          <a:scrgbClr r="0" g="0" b="0"/>
        </a:effectRef>
        <a:fontRef idx="minor">
          <a:schemeClr val="lt1"/>
        </a:fontRef>
      </dsp:style>
    </dsp:sp>
    <dsp:sp modelId="{99B221C8-FA7B-4BE0-8A39-01D5D06AE7A9}">
      <dsp:nvSpPr>
        <dsp:cNvPr id="0" name=""/>
        <dsp:cNvSpPr/>
      </dsp:nvSpPr>
      <dsp:spPr>
        <a:xfrm>
          <a:off x="1335278" y="1247700"/>
          <a:ext cx="5522086" cy="4735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1590" rIns="21590" bIns="21590" numCol="1" spcCol="1270" anchor="t" anchorCtr="0">
          <a:noAutofit/>
        </a:bodyPr>
        <a:lstStyle/>
        <a:p>
          <a:pPr marL="0" lvl="0" indent="0" algn="l" defTabSz="755650">
            <a:lnSpc>
              <a:spcPct val="100000"/>
            </a:lnSpc>
            <a:spcBef>
              <a:spcPct val="0"/>
            </a:spcBef>
            <a:spcAft>
              <a:spcPct val="35000"/>
            </a:spcAft>
            <a:buNone/>
            <a:defRPr b="1"/>
          </a:pPr>
          <a:r>
            <a:rPr lang="en-US" sz="1700" kern="1200"/>
            <a:t>Motor Skill Development</a:t>
          </a:r>
        </a:p>
      </dsp:txBody>
      <dsp:txXfrm>
        <a:off x="1335278" y="1247700"/>
        <a:ext cx="5522086" cy="473519"/>
      </dsp:txXfrm>
    </dsp:sp>
    <dsp:sp modelId="{83C5F30E-B90E-47DE-BE8E-84E14CAB7CCD}">
      <dsp:nvSpPr>
        <dsp:cNvPr id="0" name=""/>
        <dsp:cNvSpPr/>
      </dsp:nvSpPr>
      <dsp:spPr>
        <a:xfrm>
          <a:off x="1335278" y="1721219"/>
          <a:ext cx="5522086" cy="681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510" rIns="16510" bIns="16510" numCol="1" spcCol="1270" anchor="t" anchorCtr="0">
          <a:noAutofit/>
        </a:bodyPr>
        <a:lstStyle/>
        <a:p>
          <a:pPr marL="0" lvl="0" indent="0" algn="l" defTabSz="577850">
            <a:lnSpc>
              <a:spcPct val="100000"/>
            </a:lnSpc>
            <a:spcBef>
              <a:spcPct val="0"/>
            </a:spcBef>
            <a:spcAft>
              <a:spcPct val="35000"/>
            </a:spcAft>
            <a:buNone/>
          </a:pPr>
          <a:r>
            <a:rPr lang="en-US" sz="1300" kern="1200"/>
            <a:t>Improved coordination allows toddlers to walk, run, and manipulate objects with increasing skill.</a:t>
          </a:r>
        </a:p>
      </dsp:txBody>
      <dsp:txXfrm>
        <a:off x="1335278" y="1721219"/>
        <a:ext cx="5522086" cy="681759"/>
      </dsp:txXfrm>
    </dsp:sp>
    <dsp:sp modelId="{FB0F8D38-EF96-4237-91A2-3678F2C891CD}">
      <dsp:nvSpPr>
        <dsp:cNvPr id="0" name=""/>
        <dsp:cNvSpPr/>
      </dsp:nvSpPr>
      <dsp:spPr>
        <a:xfrm>
          <a:off x="0" y="2495401"/>
          <a:ext cx="1155278" cy="1155278"/>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l="1126" r="32126" b="3"/>
          <a:stretch/>
        </a:blipFill>
        <a:ln>
          <a:noFill/>
        </a:ln>
        <a:effectLst/>
      </dsp:spPr>
      <dsp:style>
        <a:lnRef idx="0">
          <a:scrgbClr r="0" g="0" b="0"/>
        </a:lnRef>
        <a:fillRef idx="3">
          <a:scrgbClr r="0" g="0" b="0"/>
        </a:fillRef>
        <a:effectRef idx="2">
          <a:scrgbClr r="0" g="0" b="0"/>
        </a:effectRef>
        <a:fontRef idx="minor">
          <a:schemeClr val="lt1"/>
        </a:fontRef>
      </dsp:style>
    </dsp:sp>
    <dsp:sp modelId="{94CF1EA2-3232-421C-A769-4753DD756E59}">
      <dsp:nvSpPr>
        <dsp:cNvPr id="0" name=""/>
        <dsp:cNvSpPr/>
      </dsp:nvSpPr>
      <dsp:spPr>
        <a:xfrm>
          <a:off x="1335278" y="2495401"/>
          <a:ext cx="5522086" cy="4735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1590" rIns="21590" bIns="21590" numCol="1" spcCol="1270" anchor="t" anchorCtr="0">
          <a:noAutofit/>
        </a:bodyPr>
        <a:lstStyle/>
        <a:p>
          <a:pPr marL="0" lvl="0" indent="0" algn="l" defTabSz="755650">
            <a:lnSpc>
              <a:spcPct val="100000"/>
            </a:lnSpc>
            <a:spcBef>
              <a:spcPct val="0"/>
            </a:spcBef>
            <a:spcAft>
              <a:spcPct val="35000"/>
            </a:spcAft>
            <a:buNone/>
            <a:defRPr b="1"/>
          </a:pPr>
          <a:r>
            <a:rPr lang="en-US" sz="1700" kern="1200"/>
            <a:t>Cognitive Advancement</a:t>
          </a:r>
        </a:p>
      </dsp:txBody>
      <dsp:txXfrm>
        <a:off x="1335278" y="2495401"/>
        <a:ext cx="5522086" cy="473519"/>
      </dsp:txXfrm>
    </dsp:sp>
    <dsp:sp modelId="{BBBE590E-72C3-4697-9754-F44F6A0A6A68}">
      <dsp:nvSpPr>
        <dsp:cNvPr id="0" name=""/>
        <dsp:cNvSpPr/>
      </dsp:nvSpPr>
      <dsp:spPr>
        <a:xfrm>
          <a:off x="1335278" y="2968920"/>
          <a:ext cx="5522086" cy="681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510" rIns="16510" bIns="16510" numCol="1" spcCol="1270" anchor="t" anchorCtr="0">
          <a:noAutofit/>
        </a:bodyPr>
        <a:lstStyle/>
        <a:p>
          <a:pPr marL="0" lvl="0" indent="0" algn="l" defTabSz="577850">
            <a:lnSpc>
              <a:spcPct val="100000"/>
            </a:lnSpc>
            <a:spcBef>
              <a:spcPct val="0"/>
            </a:spcBef>
            <a:spcAft>
              <a:spcPct val="35000"/>
            </a:spcAft>
            <a:buNone/>
          </a:pPr>
          <a:r>
            <a:rPr lang="en-US" sz="1300" kern="1200"/>
            <a:t>Cognitive abilities grow, enabling toddlers to explore, solve simple problems, and understand cause and effect.</a:t>
          </a:r>
        </a:p>
      </dsp:txBody>
      <dsp:txXfrm>
        <a:off x="1335278" y="2968920"/>
        <a:ext cx="5522086" cy="6817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6A54C0-647C-4523-9E0B-8BFB7C339F2C}">
      <dsp:nvSpPr>
        <dsp:cNvPr id="0" name=""/>
        <dsp:cNvSpPr/>
      </dsp:nvSpPr>
      <dsp:spPr>
        <a:xfrm>
          <a:off x="0" y="0"/>
          <a:ext cx="1155278" cy="1155278"/>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l="15573" r="12168" b="-13"/>
          <a:stretch/>
        </a:blipFill>
        <a:ln>
          <a:noFill/>
        </a:ln>
        <a:effectLst/>
      </dsp:spPr>
      <dsp:style>
        <a:lnRef idx="0">
          <a:scrgbClr r="0" g="0" b="0"/>
        </a:lnRef>
        <a:fillRef idx="3">
          <a:scrgbClr r="0" g="0" b="0"/>
        </a:fillRef>
        <a:effectRef idx="2">
          <a:scrgbClr r="0" g="0" b="0"/>
        </a:effectRef>
        <a:fontRef idx="minor">
          <a:schemeClr val="lt1"/>
        </a:fontRef>
      </dsp:style>
    </dsp:sp>
    <dsp:sp modelId="{2038E195-DFCC-47D1-ADE8-8840C2008A23}">
      <dsp:nvSpPr>
        <dsp:cNvPr id="0" name=""/>
        <dsp:cNvSpPr/>
      </dsp:nvSpPr>
      <dsp:spPr>
        <a:xfrm>
          <a:off x="1335278" y="0"/>
          <a:ext cx="5522086" cy="508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1590" rIns="21590" bIns="21590" numCol="1" spcCol="1270" anchor="t" anchorCtr="0">
          <a:noAutofit/>
        </a:bodyPr>
        <a:lstStyle/>
        <a:p>
          <a:pPr marL="0" lvl="0" indent="0" algn="l" defTabSz="755650">
            <a:lnSpc>
              <a:spcPct val="100000"/>
            </a:lnSpc>
            <a:spcBef>
              <a:spcPct val="0"/>
            </a:spcBef>
            <a:spcAft>
              <a:spcPct val="35000"/>
            </a:spcAft>
            <a:buNone/>
            <a:defRPr b="1"/>
          </a:pPr>
          <a:r>
            <a:rPr lang="en-US" sz="1700" kern="1200"/>
            <a:t>Recognition of Feelings</a:t>
          </a:r>
        </a:p>
      </dsp:txBody>
      <dsp:txXfrm>
        <a:off x="1335278" y="0"/>
        <a:ext cx="5522086" cy="508022"/>
      </dsp:txXfrm>
    </dsp:sp>
    <dsp:sp modelId="{25B066E4-19A5-49B7-B7F3-278C178161F3}">
      <dsp:nvSpPr>
        <dsp:cNvPr id="0" name=""/>
        <dsp:cNvSpPr/>
      </dsp:nvSpPr>
      <dsp:spPr>
        <a:xfrm>
          <a:off x="1335278" y="508022"/>
          <a:ext cx="5522086" cy="630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510" rIns="16510" bIns="16510" numCol="1" spcCol="1270" anchor="t" anchorCtr="0">
          <a:noAutofit/>
        </a:bodyPr>
        <a:lstStyle/>
        <a:p>
          <a:pPr marL="0" lvl="0" indent="0" algn="l" defTabSz="577850">
            <a:lnSpc>
              <a:spcPct val="100000"/>
            </a:lnSpc>
            <a:spcBef>
              <a:spcPct val="0"/>
            </a:spcBef>
            <a:spcAft>
              <a:spcPct val="35000"/>
            </a:spcAft>
            <a:buNone/>
          </a:pPr>
          <a:r>
            <a:rPr lang="en-US" sz="1300" kern="1200"/>
            <a:t>Toddlers begin to recognize and respond to others' emotions, an early sign of empathy development.</a:t>
          </a:r>
        </a:p>
      </dsp:txBody>
      <dsp:txXfrm>
        <a:off x="1335278" y="508022"/>
        <a:ext cx="5522086" cy="630617"/>
      </dsp:txXfrm>
    </dsp:sp>
    <dsp:sp modelId="{C85ECD79-E116-4205-94EC-006DD2D5F3F4}">
      <dsp:nvSpPr>
        <dsp:cNvPr id="0" name=""/>
        <dsp:cNvSpPr/>
      </dsp:nvSpPr>
      <dsp:spPr>
        <a:xfrm>
          <a:off x="0" y="1247700"/>
          <a:ext cx="1155278" cy="1155278"/>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l="34505" r="-12" b="-10"/>
          <a:stretch/>
        </a:blipFill>
        <a:ln>
          <a:noFill/>
        </a:ln>
        <a:effectLst/>
      </dsp:spPr>
      <dsp:style>
        <a:lnRef idx="0">
          <a:scrgbClr r="0" g="0" b="0"/>
        </a:lnRef>
        <a:fillRef idx="3">
          <a:scrgbClr r="0" g="0" b="0"/>
        </a:fillRef>
        <a:effectRef idx="2">
          <a:scrgbClr r="0" g="0" b="0"/>
        </a:effectRef>
        <a:fontRef idx="minor">
          <a:schemeClr val="lt1"/>
        </a:fontRef>
      </dsp:style>
    </dsp:sp>
    <dsp:sp modelId="{82538798-A815-4506-829D-FFFEFD4C8EE4}">
      <dsp:nvSpPr>
        <dsp:cNvPr id="0" name=""/>
        <dsp:cNvSpPr/>
      </dsp:nvSpPr>
      <dsp:spPr>
        <a:xfrm>
          <a:off x="1335278" y="1247700"/>
          <a:ext cx="5522086" cy="4735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1590" rIns="21590" bIns="21590" numCol="1" spcCol="1270" anchor="t" anchorCtr="0">
          <a:noAutofit/>
        </a:bodyPr>
        <a:lstStyle/>
        <a:p>
          <a:pPr marL="0" lvl="0" indent="0" algn="l" defTabSz="755650">
            <a:lnSpc>
              <a:spcPct val="100000"/>
            </a:lnSpc>
            <a:spcBef>
              <a:spcPct val="0"/>
            </a:spcBef>
            <a:spcAft>
              <a:spcPct val="35000"/>
            </a:spcAft>
            <a:buNone/>
            <a:defRPr b="1"/>
          </a:pPr>
          <a:r>
            <a:rPr lang="en-US" sz="1700" kern="1200"/>
            <a:t>Nonverbal Communication</a:t>
          </a:r>
        </a:p>
      </dsp:txBody>
      <dsp:txXfrm>
        <a:off x="1335278" y="1247700"/>
        <a:ext cx="5522086" cy="473519"/>
      </dsp:txXfrm>
    </dsp:sp>
    <dsp:sp modelId="{68A163BD-9307-4B9D-A013-75E975944A5D}">
      <dsp:nvSpPr>
        <dsp:cNvPr id="0" name=""/>
        <dsp:cNvSpPr/>
      </dsp:nvSpPr>
      <dsp:spPr>
        <a:xfrm>
          <a:off x="1335278" y="1721219"/>
          <a:ext cx="5522086" cy="681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510" rIns="16510" bIns="16510" numCol="1" spcCol="1270" anchor="t" anchorCtr="0">
          <a:noAutofit/>
        </a:bodyPr>
        <a:lstStyle/>
        <a:p>
          <a:pPr marL="0" lvl="0" indent="0" algn="l" defTabSz="577850">
            <a:lnSpc>
              <a:spcPct val="100000"/>
            </a:lnSpc>
            <a:spcBef>
              <a:spcPct val="0"/>
            </a:spcBef>
            <a:spcAft>
              <a:spcPct val="35000"/>
            </a:spcAft>
            <a:buNone/>
          </a:pPr>
          <a:r>
            <a:rPr lang="en-US" sz="1300" kern="1200"/>
            <a:t>Gestures and facial expressions become key tools for toddlers to communicate socially during this stage.</a:t>
          </a:r>
        </a:p>
      </dsp:txBody>
      <dsp:txXfrm>
        <a:off x="1335278" y="1721219"/>
        <a:ext cx="5522086" cy="681759"/>
      </dsp:txXfrm>
    </dsp:sp>
    <dsp:sp modelId="{DCA68E02-7A90-476C-95BA-AABD98B066DF}">
      <dsp:nvSpPr>
        <dsp:cNvPr id="0" name=""/>
        <dsp:cNvSpPr/>
      </dsp:nvSpPr>
      <dsp:spPr>
        <a:xfrm>
          <a:off x="0" y="2495401"/>
          <a:ext cx="1155278" cy="1155278"/>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r="33252" b="3"/>
          <a:stretch/>
        </a:blipFill>
        <a:ln>
          <a:noFill/>
        </a:ln>
        <a:effectLst/>
      </dsp:spPr>
      <dsp:style>
        <a:lnRef idx="0">
          <a:scrgbClr r="0" g="0" b="0"/>
        </a:lnRef>
        <a:fillRef idx="3">
          <a:scrgbClr r="0" g="0" b="0"/>
        </a:fillRef>
        <a:effectRef idx="2">
          <a:scrgbClr r="0" g="0" b="0"/>
        </a:effectRef>
        <a:fontRef idx="minor">
          <a:schemeClr val="lt1"/>
        </a:fontRef>
      </dsp:style>
    </dsp:sp>
    <dsp:sp modelId="{A72B7E7F-77AF-4918-B54D-18DA974C37D1}">
      <dsp:nvSpPr>
        <dsp:cNvPr id="0" name=""/>
        <dsp:cNvSpPr/>
      </dsp:nvSpPr>
      <dsp:spPr>
        <a:xfrm>
          <a:off x="1335278" y="2495401"/>
          <a:ext cx="5522086" cy="4735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1590" rIns="21590" bIns="21590" numCol="1" spcCol="1270" anchor="t" anchorCtr="0">
          <a:noAutofit/>
        </a:bodyPr>
        <a:lstStyle/>
        <a:p>
          <a:pPr marL="0" lvl="0" indent="0" algn="l" defTabSz="755650">
            <a:lnSpc>
              <a:spcPct val="100000"/>
            </a:lnSpc>
            <a:spcBef>
              <a:spcPct val="0"/>
            </a:spcBef>
            <a:spcAft>
              <a:spcPct val="35000"/>
            </a:spcAft>
            <a:buNone/>
            <a:defRPr b="1"/>
          </a:pPr>
          <a:r>
            <a:rPr lang="en-US" sz="1700" kern="1200"/>
            <a:t>Simple Language Use</a:t>
          </a:r>
        </a:p>
      </dsp:txBody>
      <dsp:txXfrm>
        <a:off x="1335278" y="2495401"/>
        <a:ext cx="5522086" cy="473519"/>
      </dsp:txXfrm>
    </dsp:sp>
    <dsp:sp modelId="{FD7DC9D3-F47E-4A17-8E86-A00F4DCD79D7}">
      <dsp:nvSpPr>
        <dsp:cNvPr id="0" name=""/>
        <dsp:cNvSpPr/>
      </dsp:nvSpPr>
      <dsp:spPr>
        <a:xfrm>
          <a:off x="1335278" y="2968920"/>
          <a:ext cx="5522086" cy="681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510" rIns="16510" bIns="16510" numCol="1" spcCol="1270" anchor="t" anchorCtr="0">
          <a:noAutofit/>
        </a:bodyPr>
        <a:lstStyle/>
        <a:p>
          <a:pPr marL="0" lvl="0" indent="0" algn="l" defTabSz="577850">
            <a:lnSpc>
              <a:spcPct val="100000"/>
            </a:lnSpc>
            <a:spcBef>
              <a:spcPct val="0"/>
            </a:spcBef>
            <a:spcAft>
              <a:spcPct val="35000"/>
            </a:spcAft>
            <a:buNone/>
          </a:pPr>
          <a:r>
            <a:rPr lang="en-US" sz="1300" kern="1200"/>
            <a:t>Toddlers begin using basic words to express themselves and engage in social communication.</a:t>
          </a:r>
        </a:p>
      </dsp:txBody>
      <dsp:txXfrm>
        <a:off x="1335278" y="2968920"/>
        <a:ext cx="5522086" cy="6817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D9F9A5-CF0D-4328-86B3-626C1DC60F87}">
      <dsp:nvSpPr>
        <dsp:cNvPr id="0" name=""/>
        <dsp:cNvSpPr/>
      </dsp:nvSpPr>
      <dsp:spPr>
        <a:xfrm>
          <a:off x="0" y="0"/>
          <a:ext cx="1155278" cy="1155278"/>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l="5032" r="21719" b="2"/>
          <a:stretch/>
        </a:blipFill>
        <a:ln>
          <a:noFill/>
        </a:ln>
        <a:effectLst/>
      </dsp:spPr>
      <dsp:style>
        <a:lnRef idx="0">
          <a:scrgbClr r="0" g="0" b="0"/>
        </a:lnRef>
        <a:fillRef idx="3">
          <a:scrgbClr r="0" g="0" b="0"/>
        </a:fillRef>
        <a:effectRef idx="2">
          <a:scrgbClr r="0" g="0" b="0"/>
        </a:effectRef>
        <a:fontRef idx="minor">
          <a:schemeClr val="lt1"/>
        </a:fontRef>
      </dsp:style>
    </dsp:sp>
    <dsp:sp modelId="{33E8B116-BF6F-4077-A017-E85BAB69A392}">
      <dsp:nvSpPr>
        <dsp:cNvPr id="0" name=""/>
        <dsp:cNvSpPr/>
      </dsp:nvSpPr>
      <dsp:spPr>
        <a:xfrm>
          <a:off x="1335278" y="0"/>
          <a:ext cx="5522086" cy="508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1590" rIns="21590" bIns="21590" numCol="1" spcCol="1270" anchor="t" anchorCtr="0">
          <a:noAutofit/>
        </a:bodyPr>
        <a:lstStyle/>
        <a:p>
          <a:pPr marL="0" lvl="0" indent="0" algn="l" defTabSz="755650">
            <a:lnSpc>
              <a:spcPct val="100000"/>
            </a:lnSpc>
            <a:spcBef>
              <a:spcPct val="0"/>
            </a:spcBef>
            <a:spcAft>
              <a:spcPct val="35000"/>
            </a:spcAft>
            <a:buNone/>
            <a:defRPr b="1"/>
          </a:pPr>
          <a:r>
            <a:rPr lang="en-US" sz="1700" kern="1200"/>
            <a:t>Collaboration Importance</a:t>
          </a:r>
        </a:p>
      </dsp:txBody>
      <dsp:txXfrm>
        <a:off x="1335278" y="0"/>
        <a:ext cx="5522086" cy="508022"/>
      </dsp:txXfrm>
    </dsp:sp>
    <dsp:sp modelId="{2B0CC04E-8234-4A2C-82E5-48B93AC5C9BF}">
      <dsp:nvSpPr>
        <dsp:cNvPr id="0" name=""/>
        <dsp:cNvSpPr/>
      </dsp:nvSpPr>
      <dsp:spPr>
        <a:xfrm>
          <a:off x="1335278" y="508022"/>
          <a:ext cx="5522086" cy="630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510" rIns="16510" bIns="16510" numCol="1" spcCol="1270" anchor="t" anchorCtr="0">
          <a:noAutofit/>
        </a:bodyPr>
        <a:lstStyle/>
        <a:p>
          <a:pPr marL="0" lvl="0" indent="0" algn="l" defTabSz="577850">
            <a:lnSpc>
              <a:spcPct val="100000"/>
            </a:lnSpc>
            <a:spcBef>
              <a:spcPct val="0"/>
            </a:spcBef>
            <a:spcAft>
              <a:spcPct val="35000"/>
            </a:spcAft>
            <a:buNone/>
          </a:pPr>
          <a:r>
            <a:rPr lang="en-US" sz="1300" kern="1200"/>
            <a:t>Collaboration between parents and educators strengthens early learning and supports toddler development effectively.</a:t>
          </a:r>
        </a:p>
      </dsp:txBody>
      <dsp:txXfrm>
        <a:off x="1335278" y="508022"/>
        <a:ext cx="5522086" cy="630617"/>
      </dsp:txXfrm>
    </dsp:sp>
    <dsp:sp modelId="{6FEF95D5-592B-41B9-8499-8444E49185BB}">
      <dsp:nvSpPr>
        <dsp:cNvPr id="0" name=""/>
        <dsp:cNvSpPr/>
      </dsp:nvSpPr>
      <dsp:spPr>
        <a:xfrm>
          <a:off x="0" y="1247700"/>
          <a:ext cx="1155278" cy="1155278"/>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l="18686" r="14566" b="3"/>
          <a:stretch/>
        </a:blipFill>
        <a:ln>
          <a:noFill/>
        </a:ln>
        <a:effectLst/>
      </dsp:spPr>
      <dsp:style>
        <a:lnRef idx="0">
          <a:scrgbClr r="0" g="0" b="0"/>
        </a:lnRef>
        <a:fillRef idx="3">
          <a:scrgbClr r="0" g="0" b="0"/>
        </a:fillRef>
        <a:effectRef idx="2">
          <a:scrgbClr r="0" g="0" b="0"/>
        </a:effectRef>
        <a:fontRef idx="minor">
          <a:schemeClr val="lt1"/>
        </a:fontRef>
      </dsp:style>
    </dsp:sp>
    <dsp:sp modelId="{0CDCA6AA-0692-4737-B8D4-7D9569134699}">
      <dsp:nvSpPr>
        <dsp:cNvPr id="0" name=""/>
        <dsp:cNvSpPr/>
      </dsp:nvSpPr>
      <dsp:spPr>
        <a:xfrm>
          <a:off x="1335278" y="1247700"/>
          <a:ext cx="5522086" cy="4735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1590" rIns="21590" bIns="21590" numCol="1" spcCol="1270" anchor="t" anchorCtr="0">
          <a:noAutofit/>
        </a:bodyPr>
        <a:lstStyle/>
        <a:p>
          <a:pPr marL="0" lvl="0" indent="0" algn="l" defTabSz="755650">
            <a:lnSpc>
              <a:spcPct val="100000"/>
            </a:lnSpc>
            <a:spcBef>
              <a:spcPct val="0"/>
            </a:spcBef>
            <a:spcAft>
              <a:spcPct val="35000"/>
            </a:spcAft>
            <a:buNone/>
            <a:defRPr b="1"/>
          </a:pPr>
          <a:r>
            <a:rPr lang="en-US" sz="1700" kern="1200"/>
            <a:t>Sharing Observations</a:t>
          </a:r>
        </a:p>
      </dsp:txBody>
      <dsp:txXfrm>
        <a:off x="1335278" y="1247700"/>
        <a:ext cx="5522086" cy="473519"/>
      </dsp:txXfrm>
    </dsp:sp>
    <dsp:sp modelId="{282643F2-7262-459C-A787-3B4DA4B7DD8F}">
      <dsp:nvSpPr>
        <dsp:cNvPr id="0" name=""/>
        <dsp:cNvSpPr/>
      </dsp:nvSpPr>
      <dsp:spPr>
        <a:xfrm>
          <a:off x="1335278" y="1721219"/>
          <a:ext cx="5522086" cy="681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510" rIns="16510" bIns="16510" numCol="1" spcCol="1270" anchor="t" anchorCtr="0">
          <a:noAutofit/>
        </a:bodyPr>
        <a:lstStyle/>
        <a:p>
          <a:pPr marL="0" lvl="0" indent="0" algn="l" defTabSz="577850">
            <a:lnSpc>
              <a:spcPct val="100000"/>
            </a:lnSpc>
            <a:spcBef>
              <a:spcPct val="0"/>
            </a:spcBef>
            <a:spcAft>
              <a:spcPct val="35000"/>
            </a:spcAft>
            <a:buNone/>
          </a:pPr>
          <a:r>
            <a:rPr lang="en-US" sz="1300" kern="1200"/>
            <a:t>Sharing observations about the toddler helps tailor educational strategies to meet developmental needs consistently.</a:t>
          </a:r>
        </a:p>
      </dsp:txBody>
      <dsp:txXfrm>
        <a:off x="1335278" y="1721219"/>
        <a:ext cx="5522086" cy="681759"/>
      </dsp:txXfrm>
    </dsp:sp>
    <dsp:sp modelId="{4D3BA010-0A0D-44B9-A4F3-A6A46437FF15}">
      <dsp:nvSpPr>
        <dsp:cNvPr id="0" name=""/>
        <dsp:cNvSpPr/>
      </dsp:nvSpPr>
      <dsp:spPr>
        <a:xfrm>
          <a:off x="0" y="2495401"/>
          <a:ext cx="1155278" cy="1155278"/>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l="23761" r="9736" b="-3"/>
          <a:stretch/>
        </a:blipFill>
        <a:ln>
          <a:noFill/>
        </a:ln>
        <a:effectLst/>
      </dsp:spPr>
      <dsp:style>
        <a:lnRef idx="0">
          <a:scrgbClr r="0" g="0" b="0"/>
        </a:lnRef>
        <a:fillRef idx="3">
          <a:scrgbClr r="0" g="0" b="0"/>
        </a:fillRef>
        <a:effectRef idx="2">
          <a:scrgbClr r="0" g="0" b="0"/>
        </a:effectRef>
        <a:fontRef idx="minor">
          <a:schemeClr val="lt1"/>
        </a:fontRef>
      </dsp:style>
    </dsp:sp>
    <dsp:sp modelId="{0B59C28A-77B6-4CA7-986F-D9CF26C25DD4}">
      <dsp:nvSpPr>
        <dsp:cNvPr id="0" name=""/>
        <dsp:cNvSpPr/>
      </dsp:nvSpPr>
      <dsp:spPr>
        <a:xfrm>
          <a:off x="1335278" y="2495401"/>
          <a:ext cx="5522086" cy="4735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1590" rIns="21590" bIns="21590" numCol="1" spcCol="1270" anchor="t" anchorCtr="0">
          <a:noAutofit/>
        </a:bodyPr>
        <a:lstStyle/>
        <a:p>
          <a:pPr marL="0" lvl="0" indent="0" algn="l" defTabSz="755650">
            <a:lnSpc>
              <a:spcPct val="100000"/>
            </a:lnSpc>
            <a:spcBef>
              <a:spcPct val="0"/>
            </a:spcBef>
            <a:spcAft>
              <a:spcPct val="35000"/>
            </a:spcAft>
            <a:buNone/>
            <a:defRPr b="1"/>
          </a:pPr>
          <a:r>
            <a:rPr lang="en-US" sz="1700" kern="1200"/>
            <a:t>Consistent Support</a:t>
          </a:r>
        </a:p>
      </dsp:txBody>
      <dsp:txXfrm>
        <a:off x="1335278" y="2495401"/>
        <a:ext cx="5522086" cy="473519"/>
      </dsp:txXfrm>
    </dsp:sp>
    <dsp:sp modelId="{62E3FAD2-7EAE-4283-9E57-DD9F7517D4A5}">
      <dsp:nvSpPr>
        <dsp:cNvPr id="0" name=""/>
        <dsp:cNvSpPr/>
      </dsp:nvSpPr>
      <dsp:spPr>
        <a:xfrm>
          <a:off x="1335278" y="2968920"/>
          <a:ext cx="5522086" cy="681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510" rIns="16510" bIns="16510" numCol="1" spcCol="1270" anchor="t" anchorCtr="0">
          <a:noAutofit/>
        </a:bodyPr>
        <a:lstStyle/>
        <a:p>
          <a:pPr marL="0" lvl="0" indent="0" algn="l" defTabSz="577850">
            <a:lnSpc>
              <a:spcPct val="100000"/>
            </a:lnSpc>
            <a:spcBef>
              <a:spcPct val="0"/>
            </a:spcBef>
            <a:spcAft>
              <a:spcPct val="35000"/>
            </a:spcAft>
            <a:buNone/>
          </a:pPr>
          <a:r>
            <a:rPr lang="en-US" sz="1300" kern="1200"/>
            <a:t>Consistent support from both families and educators fosters a nurturing environment for toddler growth.</a:t>
          </a:r>
        </a:p>
      </dsp:txBody>
      <dsp:txXfrm>
        <a:off x="1335278" y="2968920"/>
        <a:ext cx="5522086" cy="68175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3C8633-B0E6-4A2A-8F01-25B259BB0032}">
      <dsp:nvSpPr>
        <dsp:cNvPr id="0" name=""/>
        <dsp:cNvSpPr/>
      </dsp:nvSpPr>
      <dsp:spPr>
        <a:xfrm>
          <a:off x="0" y="0"/>
          <a:ext cx="2142926" cy="826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1590" rIns="21590" bIns="21590" numCol="1" spcCol="1270" anchor="t" anchorCtr="0">
          <a:noAutofit/>
        </a:bodyPr>
        <a:lstStyle/>
        <a:p>
          <a:pPr marL="0" lvl="0" indent="0" algn="l" defTabSz="755650">
            <a:lnSpc>
              <a:spcPct val="100000"/>
            </a:lnSpc>
            <a:spcBef>
              <a:spcPct val="0"/>
            </a:spcBef>
            <a:spcAft>
              <a:spcPct val="35000"/>
            </a:spcAft>
            <a:buNone/>
            <a:defRPr b="1"/>
          </a:pPr>
          <a:r>
            <a:rPr lang="en-US" sz="1700" b="0" kern="1200" baseline="0"/>
            <a:t>Critical Learning Period</a:t>
          </a:r>
          <a:endParaRPr lang="en-US" sz="1700" kern="1200"/>
        </a:p>
      </dsp:txBody>
      <dsp:txXfrm>
        <a:off x="0" y="0"/>
        <a:ext cx="2142926" cy="826417"/>
      </dsp:txXfrm>
    </dsp:sp>
    <dsp:sp modelId="{5665A8BD-5F08-467C-97DA-D4BFA5CB31FD}">
      <dsp:nvSpPr>
        <dsp:cNvPr id="0" name=""/>
        <dsp:cNvSpPr/>
      </dsp:nvSpPr>
      <dsp:spPr>
        <a:xfrm>
          <a:off x="0" y="826417"/>
          <a:ext cx="2142926" cy="27940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6510" rIns="16510" bIns="16510" numCol="1" spcCol="1270" anchor="t" anchorCtr="0">
          <a:noAutofit/>
        </a:bodyPr>
        <a:lstStyle/>
        <a:p>
          <a:pPr marL="0" lvl="0" indent="0" algn="l" defTabSz="577850">
            <a:lnSpc>
              <a:spcPct val="100000"/>
            </a:lnSpc>
            <a:spcBef>
              <a:spcPct val="0"/>
            </a:spcBef>
            <a:spcAft>
              <a:spcPct val="35000"/>
            </a:spcAft>
            <a:buNone/>
          </a:pPr>
          <a:r>
            <a:rPr lang="en-US" sz="1300" kern="1200" baseline="0"/>
            <a:t>The age between 24 and 36 months is vital for early learning and development.</a:t>
          </a:r>
          <a:endParaRPr lang="en-US" sz="1300" kern="1200"/>
        </a:p>
      </dsp:txBody>
      <dsp:txXfrm>
        <a:off x="0" y="826417"/>
        <a:ext cx="2142926" cy="2794079"/>
      </dsp:txXfrm>
    </dsp:sp>
    <dsp:sp modelId="{02C893DF-1226-452D-BC5F-4194DF2F0C2A}">
      <dsp:nvSpPr>
        <dsp:cNvPr id="0" name=""/>
        <dsp:cNvSpPr/>
      </dsp:nvSpPr>
      <dsp:spPr>
        <a:xfrm>
          <a:off x="2357219" y="0"/>
          <a:ext cx="2142926" cy="826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1590" rIns="21590" bIns="21590" numCol="1" spcCol="1270" anchor="t" anchorCtr="0">
          <a:noAutofit/>
        </a:bodyPr>
        <a:lstStyle/>
        <a:p>
          <a:pPr marL="0" lvl="0" indent="0" algn="l" defTabSz="755650">
            <a:lnSpc>
              <a:spcPct val="100000"/>
            </a:lnSpc>
            <a:spcBef>
              <a:spcPct val="0"/>
            </a:spcBef>
            <a:spcAft>
              <a:spcPct val="35000"/>
            </a:spcAft>
            <a:buNone/>
            <a:defRPr b="1"/>
          </a:pPr>
          <a:r>
            <a:rPr lang="en-US" sz="1700" b="0" kern="1200" baseline="0"/>
            <a:t>Role of Peer Interaction</a:t>
          </a:r>
          <a:endParaRPr lang="en-US" sz="1700" kern="1200"/>
        </a:p>
      </dsp:txBody>
      <dsp:txXfrm>
        <a:off x="2357219" y="0"/>
        <a:ext cx="2142926" cy="826417"/>
      </dsp:txXfrm>
    </dsp:sp>
    <dsp:sp modelId="{9D36D905-0490-4CCA-9B03-17EE96CBBA3A}">
      <dsp:nvSpPr>
        <dsp:cNvPr id="0" name=""/>
        <dsp:cNvSpPr/>
      </dsp:nvSpPr>
      <dsp:spPr>
        <a:xfrm>
          <a:off x="2357219" y="826417"/>
          <a:ext cx="2142926" cy="27940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6510" rIns="16510" bIns="16510" numCol="1" spcCol="1270" anchor="t" anchorCtr="0">
          <a:noAutofit/>
        </a:bodyPr>
        <a:lstStyle/>
        <a:p>
          <a:pPr marL="0" lvl="0" indent="0" algn="l" defTabSz="577850">
            <a:lnSpc>
              <a:spcPct val="100000"/>
            </a:lnSpc>
            <a:spcBef>
              <a:spcPct val="0"/>
            </a:spcBef>
            <a:spcAft>
              <a:spcPct val="35000"/>
            </a:spcAft>
            <a:buNone/>
          </a:pPr>
          <a:r>
            <a:rPr lang="en-US" sz="1300" kern="1200" baseline="0"/>
            <a:t>Interactions with peers significantly influence social and cognitive development in toddlers.</a:t>
          </a:r>
          <a:endParaRPr lang="en-US" sz="1300" kern="1200"/>
        </a:p>
      </dsp:txBody>
      <dsp:txXfrm>
        <a:off x="2357219" y="826417"/>
        <a:ext cx="2142926" cy="2794079"/>
      </dsp:txXfrm>
    </dsp:sp>
    <dsp:sp modelId="{37F1DD67-F881-4192-A60F-D4011C53F7ED}">
      <dsp:nvSpPr>
        <dsp:cNvPr id="0" name=""/>
        <dsp:cNvSpPr/>
      </dsp:nvSpPr>
      <dsp:spPr>
        <a:xfrm>
          <a:off x="4714438" y="0"/>
          <a:ext cx="2142926" cy="826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1590" rIns="21590" bIns="21590" numCol="1" spcCol="1270" anchor="t" anchorCtr="0">
          <a:noAutofit/>
        </a:bodyPr>
        <a:lstStyle/>
        <a:p>
          <a:pPr marL="0" lvl="0" indent="0" algn="l" defTabSz="755650">
            <a:lnSpc>
              <a:spcPct val="100000"/>
            </a:lnSpc>
            <a:spcBef>
              <a:spcPct val="0"/>
            </a:spcBef>
            <a:spcAft>
              <a:spcPct val="35000"/>
            </a:spcAft>
            <a:buNone/>
            <a:defRPr b="1"/>
          </a:pPr>
          <a:r>
            <a:rPr lang="en-US" sz="1700" b="0" kern="1200" baseline="0"/>
            <a:t>Supportive Parenting</a:t>
          </a:r>
          <a:endParaRPr lang="en-US" sz="1700" kern="1200"/>
        </a:p>
      </dsp:txBody>
      <dsp:txXfrm>
        <a:off x="4714438" y="0"/>
        <a:ext cx="2142926" cy="826417"/>
      </dsp:txXfrm>
    </dsp:sp>
    <dsp:sp modelId="{73F80025-D72F-4F9A-B7F5-24B092A907E1}">
      <dsp:nvSpPr>
        <dsp:cNvPr id="0" name=""/>
        <dsp:cNvSpPr/>
      </dsp:nvSpPr>
      <dsp:spPr>
        <a:xfrm>
          <a:off x="4714438" y="826417"/>
          <a:ext cx="2142926" cy="27940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6510" rIns="16510" bIns="16510" numCol="1" spcCol="1270" anchor="t" anchorCtr="0">
          <a:noAutofit/>
        </a:bodyPr>
        <a:lstStyle/>
        <a:p>
          <a:pPr marL="0" lvl="0" indent="0" algn="l" defTabSz="577850">
            <a:lnSpc>
              <a:spcPct val="100000"/>
            </a:lnSpc>
            <a:spcBef>
              <a:spcPct val="0"/>
            </a:spcBef>
            <a:spcAft>
              <a:spcPct val="35000"/>
            </a:spcAft>
            <a:buNone/>
          </a:pPr>
          <a:r>
            <a:rPr lang="en-US" sz="1300" kern="1200" baseline="0"/>
            <a:t>Supportive parenting nurtures developmental milestones and promotes lifelong learning foundations.</a:t>
          </a:r>
          <a:endParaRPr lang="en-US" sz="1300" kern="1200"/>
        </a:p>
      </dsp:txBody>
      <dsp:txXfrm>
        <a:off x="4714438" y="826417"/>
        <a:ext cx="2142926" cy="2794079"/>
      </dsp:txXfrm>
    </dsp:sp>
  </dsp:spTree>
</dsp:drawing>
</file>

<file path=ppt/diagrams/layout1.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24/3/layout/hArchList1">
  <dgm:title val="Horizontal Text Blocks"/>
  <dgm:desc val="Short bits of text with formatted headers. Use as an easier-to-read alternative to a bulleted list."/>
  <dgm:catLst>
    <dgm:cat type="list" pri="100"/>
    <dgm:cat type="timeline" pri="500"/>
    <dgm:cat type="process" pri="6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vertAlign" val="t"/>
          <dgm:param type="horzAlign" val="l"/>
        </dgm:alg>
      </dgm:if>
      <dgm:else name="Name3">
        <dgm:alg type="lin">
          <dgm:param type="vertAlign" val="t"/>
          <dgm:param type="horzAlign" val="r"/>
        </dgm:alg>
      </dgm:else>
    </dgm:choose>
    <dgm:presOf/>
    <dgm:constrLst>
      <dgm:constr type="primFontSz" for="des" forName="pictRect" op="equ" val="18"/>
      <dgm:constr type="primFontSz" for="des" forName="textRect" refType="primFontSz" refFor="des" refForName="pictRect" op="equ" fact="0.77"/>
      <dgm:constr type="w" for="ch" forName="compNode" refType="w"/>
      <dgm:constr type="h" for="ch" forName="compNode" refType="h"/>
      <dgm:constr type="h" for="des" forName="pictRect" op="equ"/>
      <dgm:constr type="h" for="des" forName="pictRect" refType="primFontSz" refFor="des" refForName="pictRect" fact="3"/>
      <dgm:constr type="w" for="ch" ptType="sibTrans" refType="w" refFor="ch" refForName="compNode" op="equ" fact="0.1"/>
      <dgm:constr type="sp" refType="w" refFor="ch" refForName="compNode" op="equ" fact="0.1"/>
    </dgm:constrLst>
    <dgm:ruleLst/>
    <dgm:forEach name="Name4" axis="ch" ptType="node" cnt="20">
      <dgm:layoutNode name="compNode">
        <dgm:alg type="composite"/>
        <dgm:shape xmlns:r="http://schemas.openxmlformats.org/officeDocument/2006/relationships" r:blip="">
          <dgm:adjLst/>
        </dgm:shape>
        <dgm:presOf axis="self"/>
        <dgm:constrLst>
          <dgm:constr type="h" for="ch" forName="pictRect" refType="h" fact="0.1"/>
          <dgm:constr type="l" for="ch" forName="pictRect"/>
          <dgm:constr type="t" for="ch" forName="pictRect"/>
          <dgm:constr type="l" for="ch" forName="textRect"/>
          <dgm:constr type="t" for="ch" forName="textRect" refType="b" refFor="ch" refForName="pictRect"/>
        </dgm:constrLst>
        <dgm:ruleLst/>
        <dgm:layoutNode name="pictRect"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choosePictRectConstraints">
            <dgm:if name="ifPictRectConstraints" func="var" arg="dir" op="equ" val="norm">
              <dgm:constrLst>
                <dgm:constr type="h" refType="w" op="lte" fact="0.4"/>
                <dgm:constr type="lMarg" val="10.8"/>
                <dgm:constr type="rMarg" refType="primFontSz" fact="0.1"/>
                <dgm:constr type="tMarg" refType="primFontSz" fact="0.1"/>
                <dgm:constr type="bMarg" refType="primFontSz" fact="0.1"/>
              </dgm:constrLst>
            </dgm:if>
            <dgm:else name="elsePictRectConstraints">
              <dgm:constrLst>
                <dgm:constr type="lMarg" refType="primFontSz" fact="0.1"/>
                <dgm:constr type="rMarg" val="10.8"/>
                <dgm:constr type="tMarg" refType="primFontSz" fact="0.1"/>
                <dgm:constr type="bMarg" refType="primFontSz" fact="0.1"/>
              </dgm:constrLst>
            </dgm:else>
          </dgm:choose>
          <dgm:ruleLst>
            <dgm:rule type="h" val="INF" fact="NaN" max="NaN"/>
            <dgm:rule type="primFontSz" val="5" fact="NaN" max="NaN"/>
          </dgm:ruleLst>
        </dgm:layoutNode>
        <dgm:layoutNode name="textRect"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chooseTextRectConstraints">
            <dgm:if name="ifTextRectConstraints" func="var" arg="dir" op="equ" val="norm">
              <dgm:constrLst>
                <dgm:constr type="lMarg" val="10.8"/>
                <dgm:constr type="rMarg" refType="primFontSz" fact="0.1"/>
                <dgm:constr type="tMarg" refType="primFontSz" fact="0.1"/>
                <dgm:constr type="bMarg" refType="primFontSz" fact="0.1"/>
              </dgm:constrLst>
            </dgm:if>
            <dgm:else name="elseTextRectConstraints">
              <dgm:constrLst>
                <dgm:constr type="lMarg" refType="primFontSz" fact="0.1"/>
                <dgm:constr type="rMarg" val="10.8"/>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D12254D-5759-4EB3-BF8D-D68E90DC2D7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81A69FF-7820-4FCC-B849-D3678A21A4F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80D95BA-7ABD-45D4-B691-9F58B13542F8}" type="datetimeFigureOut">
              <a:rPr lang="en-US" smtClean="0"/>
              <a:t>1/4/2026</a:t>
            </a:fld>
            <a:endParaRPr lang="en-US" dirty="0"/>
          </a:p>
        </p:txBody>
      </p:sp>
      <p:sp>
        <p:nvSpPr>
          <p:cNvPr id="4" name="Footer Placeholder 3">
            <a:extLst>
              <a:ext uri="{FF2B5EF4-FFF2-40B4-BE49-F238E27FC236}">
                <a16:creationId xmlns:a16="http://schemas.microsoft.com/office/drawing/2014/main" id="{D4FAC37F-43E8-47E4-A8D1-19743C11367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97D279E6-0ADC-4707-A0E5-8B8058228FF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C03308A-A8B4-43FF-8C57-7C15CEEAA8C3}" type="slidenum">
              <a:rPr lang="en-US" smtClean="0"/>
              <a:t>‹#›</a:t>
            </a:fld>
            <a:endParaRPr lang="en-US" dirty="0"/>
          </a:p>
        </p:txBody>
      </p:sp>
    </p:spTree>
    <p:extLst>
      <p:ext uri="{BB962C8B-B14F-4D97-AF65-F5344CB8AC3E}">
        <p14:creationId xmlns:p14="http://schemas.microsoft.com/office/powerpoint/2010/main" val="15633272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9D14A6-BAC8-4A71-919C-314181CF34EF}" type="datetimeFigureOut">
              <a:rPr lang="en-US" smtClean="0"/>
              <a:t>1/4/2026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2F9892-4FA8-4E47-8751-DA9332AF5A19}" type="slidenum">
              <a:rPr lang="en-US" smtClean="0"/>
              <a:t>‹#›</a:t>
            </a:fld>
            <a:endParaRPr lang="en-US" dirty="0"/>
          </a:p>
        </p:txBody>
      </p:sp>
    </p:spTree>
    <p:extLst>
      <p:ext uri="{BB962C8B-B14F-4D97-AF65-F5344CB8AC3E}">
        <p14:creationId xmlns:p14="http://schemas.microsoft.com/office/powerpoint/2010/main" val="4267596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AI-generated content may be incorrect.
---
This presentation explores the foundational principles of early learning for toddlers aged 24 to 36 months. We will examine peer interactions, developmental milestones, and the critical role parents play in supporting early childhood development.
</a:t>
            </a:r>
          </a:p>
        </p:txBody>
      </p:sp>
      <p:sp>
        <p:nvSpPr>
          <p:cNvPr id="4" name="Slide Number Placeholder 3"/>
          <p:cNvSpPr>
            <a:spLocks noGrp="1"/>
          </p:cNvSpPr>
          <p:nvPr>
            <p:ph type="sldNum" sz="quarter" idx="5"/>
          </p:nvPr>
        </p:nvSpPr>
        <p:spPr/>
        <p:txBody>
          <a:bodyPr/>
          <a:lstStyle/>
          <a:p>
            <a:fld id="{B62F9892-4FA8-4E47-8751-DA9332AF5A19}" type="slidenum">
              <a:rPr lang="en-US" smtClean="0"/>
              <a:t>1</a:t>
            </a:fld>
            <a:endParaRPr lang="en-US" dirty="0"/>
          </a:p>
        </p:txBody>
      </p:sp>
    </p:spTree>
    <p:extLst>
      <p:ext uri="{BB962C8B-B14F-4D97-AF65-F5344CB8AC3E}">
        <p14:creationId xmlns:p14="http://schemas.microsoft.com/office/powerpoint/2010/main" val="2456144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During this period, toddlers start showing empathy by recognizing others' feelings and practicing social communication through gestures, facial expressions, and simple language.
Image source: Microsoft 365 content library
</a:t>
            </a:r>
          </a:p>
        </p:txBody>
      </p:sp>
      <p:sp>
        <p:nvSpPr>
          <p:cNvPr id="4" name="Slide Number Placeholder 3"/>
          <p:cNvSpPr>
            <a:spLocks noGrp="1"/>
          </p:cNvSpPr>
          <p:nvPr>
            <p:ph type="sldNum" sz="quarter" idx="5"/>
          </p:nvPr>
        </p:nvSpPr>
        <p:spPr/>
        <p:txBody>
          <a:bodyPr/>
          <a:lstStyle/>
          <a:p>
            <a:fld id="{B62F9892-4FA8-4E47-8751-DA9332AF5A19}" type="slidenum">
              <a:rPr lang="en-US" smtClean="0"/>
              <a:t>10</a:t>
            </a:fld>
            <a:endParaRPr lang="en-US" dirty="0"/>
          </a:p>
        </p:txBody>
      </p:sp>
    </p:spTree>
    <p:extLst>
      <p:ext uri="{BB962C8B-B14F-4D97-AF65-F5344CB8AC3E}">
        <p14:creationId xmlns:p14="http://schemas.microsoft.com/office/powerpoint/2010/main" val="32893523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Neuroscience research sheds light on brain plasticity and the effects of early experiences. This section discusses critical periods, the role of peer interaction, and advances in understanding self-regulation.</a:t>
            </a:r>
          </a:p>
        </p:txBody>
      </p:sp>
      <p:sp>
        <p:nvSpPr>
          <p:cNvPr id="4" name="Slide Number Placeholder 3"/>
          <p:cNvSpPr>
            <a:spLocks noGrp="1"/>
          </p:cNvSpPr>
          <p:nvPr>
            <p:ph type="sldNum" sz="quarter" idx="5"/>
          </p:nvPr>
        </p:nvSpPr>
        <p:spPr/>
        <p:txBody>
          <a:bodyPr/>
          <a:lstStyle/>
          <a:p>
            <a:fld id="{B62F9892-4FA8-4E47-8751-DA9332AF5A19}" type="slidenum">
              <a:rPr lang="en-US" smtClean="0"/>
              <a:t>11</a:t>
            </a:fld>
            <a:endParaRPr lang="en-US" dirty="0"/>
          </a:p>
        </p:txBody>
      </p:sp>
    </p:spTree>
    <p:extLst>
      <p:ext uri="{BB962C8B-B14F-4D97-AF65-F5344CB8AC3E}">
        <p14:creationId xmlns:p14="http://schemas.microsoft.com/office/powerpoint/2010/main" val="17035041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Early childhood is marked by critical periods when the brain is especially adaptable. Experiences during this time shape neural pathways that influence lifelong learning and behavior.
Image source: Microsoft 365 content library
</a:t>
            </a:r>
          </a:p>
        </p:txBody>
      </p:sp>
      <p:sp>
        <p:nvSpPr>
          <p:cNvPr id="4" name="Slide Number Placeholder 3"/>
          <p:cNvSpPr>
            <a:spLocks noGrp="1"/>
          </p:cNvSpPr>
          <p:nvPr>
            <p:ph type="sldNum" sz="quarter" idx="5"/>
          </p:nvPr>
        </p:nvSpPr>
        <p:spPr/>
        <p:txBody>
          <a:bodyPr/>
          <a:lstStyle/>
          <a:p>
            <a:fld id="{B62F9892-4FA8-4E47-8751-DA9332AF5A19}" type="slidenum">
              <a:rPr lang="en-US" smtClean="0"/>
              <a:t>12</a:t>
            </a:fld>
            <a:endParaRPr lang="en-US" dirty="0"/>
          </a:p>
        </p:txBody>
      </p:sp>
    </p:spTree>
    <p:extLst>
      <p:ext uri="{BB962C8B-B14F-4D97-AF65-F5344CB8AC3E}">
        <p14:creationId xmlns:p14="http://schemas.microsoft.com/office/powerpoint/2010/main" val="11877842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Engaging with peers stimulates cognitive development by encouraging problem-solving, language skills, and perspective-taking essential for intellectual growth.
Image source: Microsoft 365 content library
</a:t>
            </a:r>
          </a:p>
        </p:txBody>
      </p:sp>
      <p:sp>
        <p:nvSpPr>
          <p:cNvPr id="4" name="Slide Number Placeholder 3"/>
          <p:cNvSpPr>
            <a:spLocks noGrp="1"/>
          </p:cNvSpPr>
          <p:nvPr>
            <p:ph type="sldNum" sz="quarter" idx="5"/>
          </p:nvPr>
        </p:nvSpPr>
        <p:spPr/>
        <p:txBody>
          <a:bodyPr/>
          <a:lstStyle/>
          <a:p>
            <a:fld id="{B62F9892-4FA8-4E47-8751-DA9332AF5A19}" type="slidenum">
              <a:rPr lang="en-US" smtClean="0"/>
              <a:t>13</a:t>
            </a:fld>
            <a:endParaRPr lang="en-US" dirty="0"/>
          </a:p>
        </p:txBody>
      </p:sp>
    </p:spTree>
    <p:extLst>
      <p:ext uri="{BB962C8B-B14F-4D97-AF65-F5344CB8AC3E}">
        <p14:creationId xmlns:p14="http://schemas.microsoft.com/office/powerpoint/2010/main" val="36735709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Recent studies highlight how toddlers develop self-regulation skills, including managing emotions and behaviors, which are crucial for social success and academic readiness.
Image source: Microsoft 365 content library
</a:t>
            </a:r>
          </a:p>
        </p:txBody>
      </p:sp>
      <p:sp>
        <p:nvSpPr>
          <p:cNvPr id="4" name="Slide Number Placeholder 3"/>
          <p:cNvSpPr>
            <a:spLocks noGrp="1"/>
          </p:cNvSpPr>
          <p:nvPr>
            <p:ph type="sldNum" sz="quarter" idx="5"/>
          </p:nvPr>
        </p:nvSpPr>
        <p:spPr/>
        <p:txBody>
          <a:bodyPr/>
          <a:lstStyle/>
          <a:p>
            <a:fld id="{B62F9892-4FA8-4E47-8751-DA9332AF5A19}" type="slidenum">
              <a:rPr lang="en-US" smtClean="0"/>
              <a:t>14</a:t>
            </a:fld>
            <a:endParaRPr lang="en-US" dirty="0"/>
          </a:p>
        </p:txBody>
      </p:sp>
    </p:spTree>
    <p:extLst>
      <p:ext uri="{BB962C8B-B14F-4D97-AF65-F5344CB8AC3E}">
        <p14:creationId xmlns:p14="http://schemas.microsoft.com/office/powerpoint/2010/main" val="26323257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Parents play a pivotal role in early learning through responsive caregiving and fostering peer engagement. This section explores strategies for effective partnerships between parents and educators.</a:t>
            </a:r>
          </a:p>
        </p:txBody>
      </p:sp>
      <p:sp>
        <p:nvSpPr>
          <p:cNvPr id="4" name="Slide Number Placeholder 3"/>
          <p:cNvSpPr>
            <a:spLocks noGrp="1"/>
          </p:cNvSpPr>
          <p:nvPr>
            <p:ph type="sldNum" sz="quarter" idx="5"/>
          </p:nvPr>
        </p:nvSpPr>
        <p:spPr/>
        <p:txBody>
          <a:bodyPr/>
          <a:lstStyle/>
          <a:p>
            <a:fld id="{B62F9892-4FA8-4E47-8751-DA9332AF5A19}" type="slidenum">
              <a:rPr lang="en-US" smtClean="0"/>
              <a:t>15</a:t>
            </a:fld>
            <a:endParaRPr lang="en-US" dirty="0"/>
          </a:p>
        </p:txBody>
      </p:sp>
    </p:spTree>
    <p:extLst>
      <p:ext uri="{BB962C8B-B14F-4D97-AF65-F5344CB8AC3E}">
        <p14:creationId xmlns:p14="http://schemas.microsoft.com/office/powerpoint/2010/main" val="15850160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Responsive caregiving involves recognizing and responding to toddlers' cues. Parents model positive behaviors that children imitate, reinforcing social and emotional learning.
Image source: Microsoft 365 content library
</a:t>
            </a:r>
          </a:p>
        </p:txBody>
      </p:sp>
      <p:sp>
        <p:nvSpPr>
          <p:cNvPr id="4" name="Slide Number Placeholder 3"/>
          <p:cNvSpPr>
            <a:spLocks noGrp="1"/>
          </p:cNvSpPr>
          <p:nvPr>
            <p:ph type="sldNum" sz="quarter" idx="5"/>
          </p:nvPr>
        </p:nvSpPr>
        <p:spPr/>
        <p:txBody>
          <a:bodyPr/>
          <a:lstStyle/>
          <a:p>
            <a:fld id="{B62F9892-4FA8-4E47-8751-DA9332AF5A19}" type="slidenum">
              <a:rPr lang="en-US" smtClean="0"/>
              <a:t>16</a:t>
            </a:fld>
            <a:endParaRPr lang="en-US" dirty="0"/>
          </a:p>
        </p:txBody>
      </p:sp>
    </p:spTree>
    <p:extLst>
      <p:ext uri="{BB962C8B-B14F-4D97-AF65-F5344CB8AC3E}">
        <p14:creationId xmlns:p14="http://schemas.microsoft.com/office/powerpoint/2010/main" val="26891154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Parents can encourage peer interactions by arranging playdates, guiding social situations, and teaching sharing and cooperation to support social development.
Image source: Microsoft 365 content library
</a:t>
            </a:r>
          </a:p>
        </p:txBody>
      </p:sp>
      <p:sp>
        <p:nvSpPr>
          <p:cNvPr id="4" name="Slide Number Placeholder 3"/>
          <p:cNvSpPr>
            <a:spLocks noGrp="1"/>
          </p:cNvSpPr>
          <p:nvPr>
            <p:ph type="sldNum" sz="quarter" idx="5"/>
          </p:nvPr>
        </p:nvSpPr>
        <p:spPr/>
        <p:txBody>
          <a:bodyPr/>
          <a:lstStyle/>
          <a:p>
            <a:fld id="{B62F9892-4FA8-4E47-8751-DA9332AF5A19}" type="slidenum">
              <a:rPr lang="en-US" smtClean="0"/>
              <a:t>17</a:t>
            </a:fld>
            <a:endParaRPr lang="en-US" dirty="0"/>
          </a:p>
        </p:txBody>
      </p:sp>
    </p:spTree>
    <p:extLst>
      <p:ext uri="{BB962C8B-B14F-4D97-AF65-F5344CB8AC3E}">
        <p14:creationId xmlns:p14="http://schemas.microsoft.com/office/powerpoint/2010/main" val="15475041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Effective early learning involves collaboration between families and educators. Sharing observations and strategies ensures consistent support for the toddler's developmental needs.
Image source: Microsoft 365 content library
</a:t>
            </a:r>
          </a:p>
        </p:txBody>
      </p:sp>
      <p:sp>
        <p:nvSpPr>
          <p:cNvPr id="4" name="Slide Number Placeholder 3"/>
          <p:cNvSpPr>
            <a:spLocks noGrp="1"/>
          </p:cNvSpPr>
          <p:nvPr>
            <p:ph type="sldNum" sz="quarter" idx="5"/>
          </p:nvPr>
        </p:nvSpPr>
        <p:spPr/>
        <p:txBody>
          <a:bodyPr/>
          <a:lstStyle/>
          <a:p>
            <a:fld id="{B62F9892-4FA8-4E47-8751-DA9332AF5A19}" type="slidenum">
              <a:rPr lang="en-US" smtClean="0"/>
              <a:t>18</a:t>
            </a:fld>
            <a:endParaRPr lang="en-US" dirty="0"/>
          </a:p>
        </p:txBody>
      </p:sp>
    </p:spTree>
    <p:extLst>
      <p:ext uri="{BB962C8B-B14F-4D97-AF65-F5344CB8AC3E}">
        <p14:creationId xmlns:p14="http://schemas.microsoft.com/office/powerpoint/2010/main" val="17050930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Early learning between 24 and 36 months is a critical period shaped by peer interactions, developmental milestones, and supportive parenting. Understanding these principles helps foster healthy growth and lifelong learning foundations.</a:t>
            </a:r>
          </a:p>
        </p:txBody>
      </p:sp>
      <p:sp>
        <p:nvSpPr>
          <p:cNvPr id="4" name="Slide Number Placeholder 3"/>
          <p:cNvSpPr>
            <a:spLocks noGrp="1"/>
          </p:cNvSpPr>
          <p:nvPr>
            <p:ph type="sldNum" sz="quarter" idx="5"/>
          </p:nvPr>
        </p:nvSpPr>
        <p:spPr/>
        <p:txBody>
          <a:bodyPr/>
          <a:lstStyle/>
          <a:p>
            <a:fld id="{B62F9892-4FA8-4E47-8751-DA9332AF5A19}" type="slidenum">
              <a:rPr lang="en-US" smtClean="0"/>
              <a:t>19</a:t>
            </a:fld>
            <a:endParaRPr lang="en-US" dirty="0"/>
          </a:p>
        </p:txBody>
      </p:sp>
    </p:spTree>
    <p:extLst>
      <p:ext uri="{BB962C8B-B14F-4D97-AF65-F5344CB8AC3E}">
        <p14:creationId xmlns:p14="http://schemas.microsoft.com/office/powerpoint/2010/main" val="3996716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cover four key areas: the principles of early learning for toddlers, social and emotional growth through peer interaction, recent research breakthroughs in brain development, and parent-centered approaches to support learning.</a:t>
            </a:r>
          </a:p>
        </p:txBody>
      </p:sp>
      <p:sp>
        <p:nvSpPr>
          <p:cNvPr id="4" name="Slide Number Placeholder 3"/>
          <p:cNvSpPr>
            <a:spLocks noGrp="1"/>
          </p:cNvSpPr>
          <p:nvPr>
            <p:ph type="sldNum" sz="quarter" idx="5"/>
          </p:nvPr>
        </p:nvSpPr>
        <p:spPr/>
        <p:txBody>
          <a:bodyPr/>
          <a:lstStyle/>
          <a:p>
            <a:fld id="{B62F9892-4FA8-4E47-8751-DA9332AF5A19}" type="slidenum">
              <a:rPr lang="en-US" smtClean="0"/>
              <a:t>2</a:t>
            </a:fld>
            <a:endParaRPr lang="en-US" dirty="0"/>
          </a:p>
        </p:txBody>
      </p:sp>
    </p:spTree>
    <p:extLst>
      <p:ext uri="{BB962C8B-B14F-4D97-AF65-F5344CB8AC3E}">
        <p14:creationId xmlns:p14="http://schemas.microsoft.com/office/powerpoint/2010/main" val="352641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Understanding the unique developmental stage of toddlers is essential. This section highlights their needs, the importance of play-based exploration, and how secure relationships facilitate learning.</a:t>
            </a:r>
          </a:p>
        </p:txBody>
      </p:sp>
      <p:sp>
        <p:nvSpPr>
          <p:cNvPr id="4" name="Slide Number Placeholder 3"/>
          <p:cNvSpPr>
            <a:spLocks noGrp="1"/>
          </p:cNvSpPr>
          <p:nvPr>
            <p:ph type="sldNum" sz="quarter" idx="5"/>
          </p:nvPr>
        </p:nvSpPr>
        <p:spPr/>
        <p:txBody>
          <a:bodyPr/>
          <a:lstStyle/>
          <a:p>
            <a:fld id="{B62F9892-4FA8-4E47-8751-DA9332AF5A19}" type="slidenum">
              <a:rPr lang="en-US" smtClean="0"/>
              <a:t>3</a:t>
            </a:fld>
            <a:endParaRPr lang="en-US" dirty="0"/>
          </a:p>
        </p:txBody>
      </p:sp>
    </p:spTree>
    <p:extLst>
      <p:ext uri="{BB962C8B-B14F-4D97-AF65-F5344CB8AC3E}">
        <p14:creationId xmlns:p14="http://schemas.microsoft.com/office/powerpoint/2010/main" val="530693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Toddlers aged 24–36 months experience rapid growth in language, motor skills, and cognition. Recognizing these unique needs allows caregivers to provide appropriate learning experiences that foster development.
Image source: Microsoft 365 content library
</a:t>
            </a:r>
          </a:p>
        </p:txBody>
      </p:sp>
      <p:sp>
        <p:nvSpPr>
          <p:cNvPr id="4" name="Slide Number Placeholder 3"/>
          <p:cNvSpPr>
            <a:spLocks noGrp="1"/>
          </p:cNvSpPr>
          <p:nvPr>
            <p:ph type="sldNum" sz="quarter" idx="5"/>
          </p:nvPr>
        </p:nvSpPr>
        <p:spPr/>
        <p:txBody>
          <a:bodyPr/>
          <a:lstStyle/>
          <a:p>
            <a:fld id="{B62F9892-4FA8-4E47-8751-DA9332AF5A19}" type="slidenum">
              <a:rPr lang="en-US" smtClean="0"/>
              <a:t>4</a:t>
            </a:fld>
            <a:endParaRPr lang="en-US" dirty="0"/>
          </a:p>
        </p:txBody>
      </p:sp>
    </p:spTree>
    <p:extLst>
      <p:ext uri="{BB962C8B-B14F-4D97-AF65-F5344CB8AC3E}">
        <p14:creationId xmlns:p14="http://schemas.microsoft.com/office/powerpoint/2010/main" val="3015037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Play is a natural way for toddlers to learn. Through exploration and experimentation, children develop problem-solving skills, creativity, and social understanding in a supportive environment.
Image source: Microsoft 365 content library
</a:t>
            </a:r>
          </a:p>
        </p:txBody>
      </p:sp>
      <p:sp>
        <p:nvSpPr>
          <p:cNvPr id="4" name="Slide Number Placeholder 3"/>
          <p:cNvSpPr>
            <a:spLocks noGrp="1"/>
          </p:cNvSpPr>
          <p:nvPr>
            <p:ph type="sldNum" sz="quarter" idx="5"/>
          </p:nvPr>
        </p:nvSpPr>
        <p:spPr/>
        <p:txBody>
          <a:bodyPr/>
          <a:lstStyle/>
          <a:p>
            <a:fld id="{B62F9892-4FA8-4E47-8751-DA9332AF5A19}" type="slidenum">
              <a:rPr lang="en-US" smtClean="0"/>
              <a:t>5</a:t>
            </a:fld>
            <a:endParaRPr lang="en-US" dirty="0"/>
          </a:p>
        </p:txBody>
      </p:sp>
    </p:spTree>
    <p:extLst>
      <p:ext uri="{BB962C8B-B14F-4D97-AF65-F5344CB8AC3E}">
        <p14:creationId xmlns:p14="http://schemas.microsoft.com/office/powerpoint/2010/main" val="814972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Secure attachments with caregivers provide a foundation of trust and safety. These relationships encourage toddlers to explore their environment and engage with others confidently.
Image source: Microsoft 365 content library
</a:t>
            </a:r>
          </a:p>
        </p:txBody>
      </p:sp>
      <p:sp>
        <p:nvSpPr>
          <p:cNvPr id="4" name="Slide Number Placeholder 3"/>
          <p:cNvSpPr>
            <a:spLocks noGrp="1"/>
          </p:cNvSpPr>
          <p:nvPr>
            <p:ph type="sldNum" sz="quarter" idx="5"/>
          </p:nvPr>
        </p:nvSpPr>
        <p:spPr/>
        <p:txBody>
          <a:bodyPr/>
          <a:lstStyle/>
          <a:p>
            <a:fld id="{B62F9892-4FA8-4E47-8751-DA9332AF5A19}" type="slidenum">
              <a:rPr lang="en-US" smtClean="0"/>
              <a:t>6</a:t>
            </a:fld>
            <a:endParaRPr lang="en-US" dirty="0"/>
          </a:p>
        </p:txBody>
      </p:sp>
    </p:spTree>
    <p:extLst>
      <p:ext uri="{BB962C8B-B14F-4D97-AF65-F5344CB8AC3E}">
        <p14:creationId xmlns:p14="http://schemas.microsoft.com/office/powerpoint/2010/main" val="13983745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Peer interaction during toddlerhood promotes social skills and emotional regulation. This section focuses on the types of play and early social competencies developing in this stage.</a:t>
            </a:r>
          </a:p>
        </p:txBody>
      </p:sp>
      <p:sp>
        <p:nvSpPr>
          <p:cNvPr id="4" name="Slide Number Placeholder 3"/>
          <p:cNvSpPr>
            <a:spLocks noGrp="1"/>
          </p:cNvSpPr>
          <p:nvPr>
            <p:ph type="sldNum" sz="quarter" idx="5"/>
          </p:nvPr>
        </p:nvSpPr>
        <p:spPr/>
        <p:txBody>
          <a:bodyPr/>
          <a:lstStyle/>
          <a:p>
            <a:fld id="{B62F9892-4FA8-4E47-8751-DA9332AF5A19}" type="slidenum">
              <a:rPr lang="en-US" smtClean="0"/>
              <a:t>7</a:t>
            </a:fld>
            <a:endParaRPr lang="en-US" dirty="0"/>
          </a:p>
        </p:txBody>
      </p:sp>
    </p:spTree>
    <p:extLst>
      <p:ext uri="{BB962C8B-B14F-4D97-AF65-F5344CB8AC3E}">
        <p14:creationId xmlns:p14="http://schemas.microsoft.com/office/powerpoint/2010/main" val="3334440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Toddlers begin with parallel play, playing alongside peers without direct interaction, and gradually engage in cooperative play, which fosters collaboration and communication skills.
Image source: Microsoft 365 content library
</a:t>
            </a:r>
          </a:p>
        </p:txBody>
      </p:sp>
      <p:sp>
        <p:nvSpPr>
          <p:cNvPr id="4" name="Slide Number Placeholder 3"/>
          <p:cNvSpPr>
            <a:spLocks noGrp="1"/>
          </p:cNvSpPr>
          <p:nvPr>
            <p:ph type="sldNum" sz="quarter" idx="5"/>
          </p:nvPr>
        </p:nvSpPr>
        <p:spPr/>
        <p:txBody>
          <a:bodyPr/>
          <a:lstStyle/>
          <a:p>
            <a:fld id="{B62F9892-4FA8-4E47-8751-DA9332AF5A19}" type="slidenum">
              <a:rPr lang="en-US" smtClean="0"/>
              <a:t>8</a:t>
            </a:fld>
            <a:endParaRPr lang="en-US" dirty="0"/>
          </a:p>
        </p:txBody>
      </p:sp>
    </p:spTree>
    <p:extLst>
      <p:ext uri="{BB962C8B-B14F-4D97-AF65-F5344CB8AC3E}">
        <p14:creationId xmlns:p14="http://schemas.microsoft.com/office/powerpoint/2010/main" val="220013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Sharing and turn-taking are critical early social skills. Toddlers learn these through guided interactions, helping them understand social norms and build positive relationships.
Image source: Microsoft 365 content library
</a:t>
            </a:r>
          </a:p>
        </p:txBody>
      </p:sp>
      <p:sp>
        <p:nvSpPr>
          <p:cNvPr id="4" name="Slide Number Placeholder 3"/>
          <p:cNvSpPr>
            <a:spLocks noGrp="1"/>
          </p:cNvSpPr>
          <p:nvPr>
            <p:ph type="sldNum" sz="quarter" idx="5"/>
          </p:nvPr>
        </p:nvSpPr>
        <p:spPr/>
        <p:txBody>
          <a:bodyPr/>
          <a:lstStyle/>
          <a:p>
            <a:fld id="{B62F9892-4FA8-4E47-8751-DA9332AF5A19}" type="slidenum">
              <a:rPr lang="en-US" smtClean="0"/>
              <a:t>9</a:t>
            </a:fld>
            <a:endParaRPr lang="en-US" dirty="0"/>
          </a:p>
        </p:txBody>
      </p:sp>
    </p:spTree>
    <p:extLst>
      <p:ext uri="{BB962C8B-B14F-4D97-AF65-F5344CB8AC3E}">
        <p14:creationId xmlns:p14="http://schemas.microsoft.com/office/powerpoint/2010/main" val="2819110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3.jpeg"/><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6.jpeg"/><Relationship Id="rId2" Type="http://schemas.openxmlformats.org/officeDocument/2006/relationships/image" Target="../media/image12.jpeg"/><Relationship Id="rId1" Type="http://schemas.openxmlformats.org/officeDocument/2006/relationships/slideMaster" Target="../slideMasters/slideMaster1.xml"/><Relationship Id="rId6" Type="http://schemas.microsoft.com/office/2007/relationships/hdphoto" Target="../media/hdphoto3.wdp"/><Relationship Id="rId5" Type="http://schemas.openxmlformats.org/officeDocument/2006/relationships/image" Target="../media/image15.png"/><Relationship Id="rId4" Type="http://schemas.openxmlformats.org/officeDocument/2006/relationships/image" Target="../media/image14.jpe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9B0F7D69-D93C-4C38-A23D-76E000D691CD}"/>
              </a:ext>
            </a:extLst>
          </p:cNvPr>
          <p:cNvSpPr/>
          <p:nvPr/>
        </p:nvSpPr>
        <p:spPr>
          <a:xfrm>
            <a:off x="0" y="0"/>
            <a:ext cx="3496422" cy="6858000"/>
          </a:xfrm>
          <a:custGeom>
            <a:avLst/>
            <a:gdLst>
              <a:gd name="connsiteX0" fmla="*/ 0 w 3496422"/>
              <a:gd name="connsiteY0" fmla="*/ 0 h 6858000"/>
              <a:gd name="connsiteX1" fmla="*/ 1873399 w 3496422"/>
              <a:gd name="connsiteY1" fmla="*/ 0 h 6858000"/>
              <a:gd name="connsiteX2" fmla="*/ 1895523 w 3496422"/>
              <a:gd name="connsiteY2" fmla="*/ 14997 h 6858000"/>
              <a:gd name="connsiteX3" fmla="*/ 3496422 w 3496422"/>
              <a:gd name="connsiteY3" fmla="*/ 3621656 h 6858000"/>
              <a:gd name="connsiteX4" fmla="*/ 1622072 w 3496422"/>
              <a:gd name="connsiteY4" fmla="*/ 6374814 h 6858000"/>
              <a:gd name="connsiteX5" fmla="*/ 1105424 w 3496422"/>
              <a:gd name="connsiteY5" fmla="*/ 6780599 h 6858000"/>
              <a:gd name="connsiteX6" fmla="*/ 993668 w 3496422"/>
              <a:gd name="connsiteY6" fmla="*/ 6858000 h 6858000"/>
              <a:gd name="connsiteX7" fmla="*/ 0 w 349642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ctrTitle"/>
          </p:nvPr>
        </p:nvSpPr>
        <p:spPr>
          <a:xfrm>
            <a:off x="4654295" y="1346268"/>
            <a:ext cx="7060135" cy="3285207"/>
          </a:xfrm>
        </p:spPr>
        <p:txBody>
          <a:bodyPr anchor="b">
            <a:noAutofit/>
          </a:bodyPr>
          <a:lstStyle>
            <a:lvl1pPr algn="l">
              <a:lnSpc>
                <a:spcPct val="120000"/>
              </a:lnSpc>
              <a:defRPr sz="540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4662312" y="4631475"/>
            <a:ext cx="7052117" cy="1150200"/>
          </a:xfrm>
        </p:spPr>
        <p:txBody>
          <a:bodyPr lIns="109728" tIns="109728" rIns="109728" bIns="91440" anchor="t">
            <a:normAutofit/>
          </a:bodyPr>
          <a:lstStyle>
            <a:lvl1pPr marL="0" indent="0" algn="l">
              <a:lnSpc>
                <a:spcPct val="130000"/>
              </a:lnSpc>
              <a:buNone/>
              <a:defRPr sz="2400" baseline="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Date Placeholder 9">
            <a:extLst>
              <a:ext uri="{FF2B5EF4-FFF2-40B4-BE49-F238E27FC236}">
                <a16:creationId xmlns:a16="http://schemas.microsoft.com/office/drawing/2014/main" id="{123E5C65-E22A-4865-9449-10140D62B655}"/>
              </a:ext>
            </a:extLst>
          </p:cNvPr>
          <p:cNvSpPr>
            <a:spLocks noGrp="1"/>
          </p:cNvSpPr>
          <p:nvPr>
            <p:ph type="dt" sz="half" idx="10"/>
          </p:nvPr>
        </p:nvSpPr>
        <p:spPr>
          <a:xfrm>
            <a:off x="4654295" y="617415"/>
            <a:ext cx="7123723" cy="457200"/>
          </a:xfrm>
        </p:spPr>
        <p:txBody>
          <a:bodyPr/>
          <a:lstStyle>
            <a:lvl1pPr algn="l">
              <a:defRPr/>
            </a:lvl1pPr>
          </a:lstStyle>
          <a:p>
            <a:r>
              <a:rPr lang="en-US"/>
              <a:t>2/3/20XX</a:t>
            </a:r>
            <a:endParaRPr lang="en-US" dirty="0"/>
          </a:p>
        </p:txBody>
      </p:sp>
      <p:sp>
        <p:nvSpPr>
          <p:cNvPr id="24" name="Footer Placeholder 23">
            <a:extLst>
              <a:ext uri="{FF2B5EF4-FFF2-40B4-BE49-F238E27FC236}">
                <a16:creationId xmlns:a16="http://schemas.microsoft.com/office/drawing/2014/main" id="{EF9C3DE0-E7F5-4B4D-B5AF-CDE724CE79A3}"/>
              </a:ext>
            </a:extLst>
          </p:cNvPr>
          <p:cNvSpPr>
            <a:spLocks noGrp="1"/>
          </p:cNvSpPr>
          <p:nvPr>
            <p:ph type="ftr" sz="quarter" idx="11"/>
          </p:nvPr>
        </p:nvSpPr>
        <p:spPr>
          <a:xfrm>
            <a:off x="4654295" y="6170490"/>
            <a:ext cx="5588349" cy="457200"/>
          </a:xfrm>
        </p:spPr>
        <p:txBody>
          <a:bodyPr/>
          <a:lstStyle/>
          <a:p>
            <a:pPr algn="ctr"/>
            <a:r>
              <a:rPr lang="en-US"/>
              <a:t>Presentation Title</a:t>
            </a:r>
            <a:endParaRPr lang="en-US" dirty="0"/>
          </a:p>
        </p:txBody>
      </p:sp>
      <p:sp>
        <p:nvSpPr>
          <p:cNvPr id="25" name="Slide Number Placeholder 24">
            <a:extLst>
              <a:ext uri="{FF2B5EF4-FFF2-40B4-BE49-F238E27FC236}">
                <a16:creationId xmlns:a16="http://schemas.microsoft.com/office/drawing/2014/main" id="{48C1E146-840A-4217-B63E-62E5CF8909C2}"/>
              </a:ext>
            </a:extLst>
          </p:cNvPr>
          <p:cNvSpPr>
            <a:spLocks noGrp="1"/>
          </p:cNvSpPr>
          <p:nvPr>
            <p:ph type="sldNum" sz="quarter" idx="12"/>
          </p:nvPr>
        </p:nvSpPr>
        <p:spPr>
          <a:xfrm>
            <a:off x="10515600" y="6170490"/>
            <a:ext cx="1198829" cy="457200"/>
          </a:xfrm>
        </p:spPr>
        <p:txBody>
          <a:bodyPr/>
          <a:lstStyle>
            <a:lvl1pPr algn="r">
              <a:defRPr/>
            </a:lvl1pPr>
          </a:lstStyle>
          <a:p>
            <a:fld id="{FAEF9944-A4F6-4C59-AEBD-678D6480B8EA}" type="slidenum">
              <a:rPr lang="en-US" smtClean="0"/>
              <a:pPr/>
              <a:t>‹#›</a:t>
            </a:fld>
            <a:endParaRPr lang="en-US" dirty="0"/>
          </a:p>
        </p:txBody>
      </p:sp>
      <p:sp>
        <p:nvSpPr>
          <p:cNvPr id="4" name="Freeform: Shape 3">
            <a:extLst>
              <a:ext uri="{FF2B5EF4-FFF2-40B4-BE49-F238E27FC236}">
                <a16:creationId xmlns:a16="http://schemas.microsoft.com/office/drawing/2014/main" id="{8CD419D4-EA9D-42D9-BF62-B07F0B7B672B}"/>
              </a:ext>
            </a:extLst>
          </p:cNvPr>
          <p:cNvSpPr/>
          <p:nvPr/>
        </p:nvSpPr>
        <p:spPr>
          <a:xfrm>
            <a:off x="1375409"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 name="Freeform: Shape 4">
            <a:extLst>
              <a:ext uri="{FF2B5EF4-FFF2-40B4-BE49-F238E27FC236}">
                <a16:creationId xmlns:a16="http://schemas.microsoft.com/office/drawing/2014/main" id="{1C6FEC9B-9608-4181-A9E5-A1B80E72021C}"/>
              </a:ext>
            </a:extLst>
          </p:cNvPr>
          <p:cNvSpPr/>
          <p:nvPr/>
        </p:nvSpPr>
        <p:spPr>
          <a:xfrm>
            <a:off x="115540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 name="Freeform: Shape 5">
            <a:extLst>
              <a:ext uri="{FF2B5EF4-FFF2-40B4-BE49-F238E27FC236}">
                <a16:creationId xmlns:a16="http://schemas.microsoft.com/office/drawing/2014/main" id="{AB1564ED-F26F-451D-97D6-A6EC3E83FD55}"/>
              </a:ext>
            </a:extLst>
          </p:cNvPr>
          <p:cNvSpPr/>
          <p:nvPr/>
        </p:nvSpPr>
        <p:spPr>
          <a:xfrm>
            <a:off x="924161"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158414176"/>
      </p:ext>
    </p:extLst>
  </p:cSld>
  <p:clrMapOvr>
    <a:masterClrMapping/>
  </p:clrMapOvr>
  <p:hf sldNum="0" hdr="0" ftr="0" dt="0"/>
  <p:extLst>
    <p:ext uri="{DCECCB84-F9BA-43D5-87BE-67443E8EF086}">
      <p15:sldGuideLst xmlns:p15="http://schemas.microsoft.com/office/powerpoint/2012/main">
        <p15:guide id="1" orient="horz" pos="40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6397E4A-EB6A-4FA6-AA4F-69EA0C70FDC9}"/>
              </a:ext>
            </a:extLst>
          </p:cNvPr>
          <p:cNvSpPr>
            <a:spLocks noGrp="1"/>
          </p:cNvSpPr>
          <p:nvPr>
            <p:ph type="dt" sz="half" idx="10"/>
          </p:nvPr>
        </p:nvSpPr>
        <p:spPr/>
        <p:txBody>
          <a:bodyPr/>
          <a:lstStyle/>
          <a:p>
            <a:r>
              <a:rPr lang="en-US"/>
              <a:t>2/3/20XX</a:t>
            </a:r>
            <a:endParaRPr lang="en-US" dirty="0"/>
          </a:p>
        </p:txBody>
      </p:sp>
      <p:sp>
        <p:nvSpPr>
          <p:cNvPr id="8" name="Footer Placeholder 7">
            <a:extLst>
              <a:ext uri="{FF2B5EF4-FFF2-40B4-BE49-F238E27FC236}">
                <a16:creationId xmlns:a16="http://schemas.microsoft.com/office/drawing/2014/main" id="{051A2F5D-7AC4-4F91-965A-7B6A45D6F414}"/>
              </a:ext>
            </a:extLst>
          </p:cNvPr>
          <p:cNvSpPr>
            <a:spLocks noGrp="1"/>
          </p:cNvSpPr>
          <p:nvPr>
            <p:ph type="ftr" sz="quarter" idx="11"/>
          </p:nvPr>
        </p:nvSpPr>
        <p:spPr/>
        <p:txBody>
          <a:bodyPr/>
          <a:lstStyle/>
          <a:p>
            <a:pPr algn="ctr"/>
            <a:r>
              <a:rPr lang="en-US"/>
              <a:t>Presentation Title</a:t>
            </a:r>
            <a:endParaRPr lang="en-US" dirty="0"/>
          </a:p>
        </p:txBody>
      </p:sp>
      <p:sp>
        <p:nvSpPr>
          <p:cNvPr id="9" name="Slide Number Placeholder 8">
            <a:extLst>
              <a:ext uri="{FF2B5EF4-FFF2-40B4-BE49-F238E27FC236}">
                <a16:creationId xmlns:a16="http://schemas.microsoft.com/office/drawing/2014/main" id="{D26E8B86-CDB8-482F-9D9F-1BFDA3638B3E}"/>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19145100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r>
              <a:rPr lang="en-US"/>
              <a:t>2/3/20XX</a:t>
            </a:r>
            <a:endParaRPr lang="en-US" dirty="0"/>
          </a:p>
        </p:txBody>
      </p:sp>
      <p:sp>
        <p:nvSpPr>
          <p:cNvPr id="5" name="Footer Placeholder 4"/>
          <p:cNvSpPr>
            <a:spLocks noGrp="1"/>
          </p:cNvSpPr>
          <p:nvPr>
            <p:ph type="ftr" sz="quarter" idx="11"/>
          </p:nvPr>
        </p:nvSpPr>
        <p:spPr>
          <a:xfrm>
            <a:off x="2933699" y="6296615"/>
            <a:ext cx="5959577" cy="365125"/>
          </a:xfrm>
        </p:spPr>
        <p:txBody>
          <a:bodyPr/>
          <a:lstStyle/>
          <a:p>
            <a:pPr algn="ctr"/>
            <a:r>
              <a:rPr lang="en-US"/>
              <a:t>Presentation Title</a:t>
            </a:r>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smtClean="0"/>
              <a:pPr/>
              <a:t>‹#›</a:t>
            </a:fld>
            <a:endParaRPr lang="en-US" dirty="0"/>
          </a:p>
        </p:txBody>
      </p:sp>
      <p:cxnSp>
        <p:nvCxnSpPr>
          <p:cNvPr id="7" name="Straight Connector 6" title="Rule Line">
            <a:extLst>
              <a:ext uri="{FF2B5EF4-FFF2-40B4-BE49-F238E27FC236}">
                <a16:creationId xmlns:a16="http://schemas.microsoft.com/office/drawing/2014/main" id="{A1005B08-D2D4-455C-AA62-1200E43E7AF9}"/>
              </a:ext>
            </a:extLst>
          </p:cNvPr>
          <p:cNvCxnSpPr/>
          <p:nvPr/>
        </p:nvCxnSpPr>
        <p:spPr>
          <a:xfrm>
            <a:off x="9111582" y="571502"/>
            <a:ext cx="0" cy="527546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278450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AED7D4B-97B3-4766-A7B9-D67E5D26120B}"/>
              </a:ext>
            </a:extLst>
          </p:cNvPr>
          <p:cNvSpPr>
            <a:spLocks noGrp="1"/>
          </p:cNvSpPr>
          <p:nvPr>
            <p:ph type="pic" sz="quarter" idx="13"/>
          </p:nvPr>
        </p:nvSpPr>
        <p:spPr>
          <a:xfrm>
            <a:off x="1524" y="0"/>
            <a:ext cx="12188952" cy="6858000"/>
          </a:xfrm>
          <a:custGeom>
            <a:avLst/>
            <a:gdLst>
              <a:gd name="connsiteX0" fmla="*/ 0 w 12188952"/>
              <a:gd name="connsiteY0" fmla="*/ 0 h 6858000"/>
              <a:gd name="connsiteX1" fmla="*/ 12188952 w 12188952"/>
              <a:gd name="connsiteY1" fmla="*/ 0 h 6858000"/>
              <a:gd name="connsiteX2" fmla="*/ 12188952 w 12188952"/>
              <a:gd name="connsiteY2" fmla="*/ 6858000 h 6858000"/>
              <a:gd name="connsiteX3" fmla="*/ 0 w 121889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88952" h="6858000">
                <a:moveTo>
                  <a:pt x="0" y="0"/>
                </a:moveTo>
                <a:lnTo>
                  <a:pt x="12188952" y="0"/>
                </a:lnTo>
                <a:lnTo>
                  <a:pt x="12188952" y="6858000"/>
                </a:lnTo>
                <a:lnTo>
                  <a:pt x="0" y="6858000"/>
                </a:lnTo>
                <a:close/>
              </a:path>
            </a:pathLst>
          </a:custGeom>
          <a:solidFill>
            <a:schemeClr val="accent4"/>
          </a:solidFill>
        </p:spPr>
        <p:txBody>
          <a:bodyPr wrap="square">
            <a:noAutofit/>
          </a:bodyPr>
          <a:lstStyle>
            <a:lvl1pPr algn="ctr">
              <a:defRPr sz="1600"/>
            </a:lvl1pPr>
          </a:lstStyle>
          <a:p>
            <a:r>
              <a:rPr lang="en-US"/>
              <a:t>Click icon to add picture</a:t>
            </a:r>
            <a:endParaRPr lang="en-US" dirty="0"/>
          </a:p>
        </p:txBody>
      </p:sp>
      <p:sp>
        <p:nvSpPr>
          <p:cNvPr id="43" name="Title 42">
            <a:extLst>
              <a:ext uri="{FF2B5EF4-FFF2-40B4-BE49-F238E27FC236}">
                <a16:creationId xmlns:a16="http://schemas.microsoft.com/office/drawing/2014/main" id="{F6B9C4AD-0A5C-4CF8-8BBB-04DDB63051A9}"/>
              </a:ext>
            </a:extLst>
          </p:cNvPr>
          <p:cNvSpPr>
            <a:spLocks noGrp="1"/>
          </p:cNvSpPr>
          <p:nvPr>
            <p:ph type="ctrTitle" hasCustomPrompt="1"/>
          </p:nvPr>
        </p:nvSpPr>
        <p:spPr>
          <a:xfrm>
            <a:off x="1393372" y="982436"/>
            <a:ext cx="9405257" cy="4893128"/>
          </a:xfrm>
          <a:custGeom>
            <a:avLst/>
            <a:gdLst>
              <a:gd name="connsiteX0" fmla="*/ 1904725 w 4453151"/>
              <a:gd name="connsiteY0" fmla="*/ 0 h 4028034"/>
              <a:gd name="connsiteX1" fmla="*/ 2839696 w 4453151"/>
              <a:gd name="connsiteY1" fmla="*/ 173112 h 4028034"/>
              <a:gd name="connsiteX2" fmla="*/ 3670313 w 4453151"/>
              <a:gd name="connsiteY2" fmla="*/ 648665 h 4028034"/>
              <a:gd name="connsiteX3" fmla="*/ 4244827 w 4453151"/>
              <a:gd name="connsiteY3" fmla="*/ 1334400 h 4028034"/>
              <a:gd name="connsiteX4" fmla="*/ 4453151 w 4453151"/>
              <a:gd name="connsiteY4" fmla="*/ 2132445 h 4028034"/>
              <a:gd name="connsiteX5" fmla="*/ 4108366 w 4453151"/>
              <a:gd name="connsiteY5" fmla="*/ 2873461 h 4028034"/>
              <a:gd name="connsiteX6" fmla="*/ 3934636 w 4453151"/>
              <a:gd name="connsiteY6" fmla="*/ 3108662 h 4028034"/>
              <a:gd name="connsiteX7" fmla="*/ 2304458 w 4453151"/>
              <a:gd name="connsiteY7" fmla="*/ 4028034 h 4028034"/>
              <a:gd name="connsiteX8" fmla="*/ 1066940 w 4453151"/>
              <a:gd name="connsiteY8" fmla="*/ 3462430 h 4028034"/>
              <a:gd name="connsiteX9" fmla="*/ 916336 w 4453151"/>
              <a:gd name="connsiteY9" fmla="*/ 3350118 h 4028034"/>
              <a:gd name="connsiteX10" fmla="*/ 231353 w 4453151"/>
              <a:gd name="connsiteY10" fmla="*/ 2762989 h 4028034"/>
              <a:gd name="connsiteX11" fmla="*/ 0 w 4453151"/>
              <a:gd name="connsiteY11" fmla="*/ 2132445 h 4028034"/>
              <a:gd name="connsiteX12" fmla="*/ 519376 w 4453151"/>
              <a:gd name="connsiteY12" fmla="*/ 594947 h 4028034"/>
              <a:gd name="connsiteX13" fmla="*/ 1103636 w 4453151"/>
              <a:gd name="connsiteY13" fmla="*/ 160879 h 4028034"/>
              <a:gd name="connsiteX14" fmla="*/ 1904725 w 4453151"/>
              <a:gd name="connsiteY14" fmla="*/ 0 h 402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53151" h="4028034">
                <a:moveTo>
                  <a:pt x="1904725" y="0"/>
                </a:moveTo>
                <a:cubicBezTo>
                  <a:pt x="2215204" y="0"/>
                  <a:pt x="2529887" y="58226"/>
                  <a:pt x="2839696" y="173112"/>
                </a:cubicBezTo>
                <a:cubicBezTo>
                  <a:pt x="3141383" y="284780"/>
                  <a:pt x="3428543" y="449245"/>
                  <a:pt x="3670313" y="648665"/>
                </a:cubicBezTo>
                <a:cubicBezTo>
                  <a:pt x="3916289" y="851489"/>
                  <a:pt x="4109608" y="1082273"/>
                  <a:pt x="4244827" y="1334400"/>
                </a:cubicBezTo>
                <a:cubicBezTo>
                  <a:pt x="4383010" y="1592136"/>
                  <a:pt x="4453151" y="1860636"/>
                  <a:pt x="4453151" y="2132445"/>
                </a:cubicBezTo>
                <a:cubicBezTo>
                  <a:pt x="4453151" y="2406187"/>
                  <a:pt x="4341249" y="2566053"/>
                  <a:pt x="4108366" y="2873461"/>
                </a:cubicBezTo>
                <a:cubicBezTo>
                  <a:pt x="4052176" y="2947600"/>
                  <a:pt x="3994075" y="3024314"/>
                  <a:pt x="3934636" y="3108662"/>
                </a:cubicBezTo>
                <a:cubicBezTo>
                  <a:pt x="3480433" y="3753096"/>
                  <a:pt x="2992881" y="4028034"/>
                  <a:pt x="2304458" y="4028034"/>
                </a:cubicBezTo>
                <a:cubicBezTo>
                  <a:pt x="1852645" y="4028034"/>
                  <a:pt x="1521143" y="3804056"/>
                  <a:pt x="1066940" y="3462430"/>
                </a:cubicBezTo>
                <a:cubicBezTo>
                  <a:pt x="1016198" y="3424258"/>
                  <a:pt x="965455" y="3386544"/>
                  <a:pt x="916336" y="3350118"/>
                </a:cubicBezTo>
                <a:cubicBezTo>
                  <a:pt x="650103" y="3152447"/>
                  <a:pt x="398681" y="2965721"/>
                  <a:pt x="231353" y="2762989"/>
                </a:cubicBezTo>
                <a:cubicBezTo>
                  <a:pt x="71384" y="2569182"/>
                  <a:pt x="0" y="2374730"/>
                  <a:pt x="0" y="2132445"/>
                </a:cubicBezTo>
                <a:cubicBezTo>
                  <a:pt x="0" y="1525172"/>
                  <a:pt x="184432" y="979159"/>
                  <a:pt x="519376" y="594947"/>
                </a:cubicBezTo>
                <a:cubicBezTo>
                  <a:pt x="683262" y="407026"/>
                  <a:pt x="879831" y="260956"/>
                  <a:pt x="1103636" y="160879"/>
                </a:cubicBezTo>
                <a:cubicBezTo>
                  <a:pt x="1342444" y="54178"/>
                  <a:pt x="1611926" y="0"/>
                  <a:pt x="1904725" y="0"/>
                </a:cubicBezTo>
                <a:close/>
              </a:path>
            </a:pathLst>
          </a:custGeom>
          <a:solidFill>
            <a:schemeClr val="bg1">
              <a:alpha val="90000"/>
            </a:schemeClr>
          </a:solidFill>
          <a:ln w="317500">
            <a:noFill/>
          </a:ln>
          <a:effectLst>
            <a:outerShdw sx="107000" sy="107000" algn="ct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bIns="365760" rtlCol="0" anchor="ctr">
            <a:noAutofit/>
          </a:bodyPr>
          <a:lstStyle>
            <a:lvl1pPr algn="ctr">
              <a:lnSpc>
                <a:spcPct val="100000"/>
              </a:lnSpc>
              <a:defRPr lang="en-US" sz="4800" b="1" spc="0" baseline="0" dirty="0">
                <a:solidFill>
                  <a:schemeClr val="tx1">
                    <a:lumMod val="75000"/>
                    <a:lumOff val="25000"/>
                  </a:schemeClr>
                </a:solidFill>
                <a:latin typeface="+mn-lt"/>
                <a:ea typeface="+mn-ea"/>
                <a:cs typeface="+mn-cs"/>
              </a:defRPr>
            </a:lvl1pPr>
          </a:lstStyle>
          <a:p>
            <a:pPr marL="0" lvl="0" algn="ctr"/>
            <a:r>
              <a:rPr lang="en-US" sz="4000" dirty="0">
                <a:solidFill>
                  <a:schemeClr val="tx1">
                    <a:lumMod val="75000"/>
                    <a:lumOff val="25000"/>
                  </a:schemeClr>
                </a:solidFill>
              </a:rPr>
              <a:t>Click to add title</a:t>
            </a:r>
          </a:p>
        </p:txBody>
      </p:sp>
      <p:sp>
        <p:nvSpPr>
          <p:cNvPr id="2" name="Freeform: Shape 1">
            <a:extLst>
              <a:ext uri="{FF2B5EF4-FFF2-40B4-BE49-F238E27FC236}">
                <a16:creationId xmlns:a16="http://schemas.microsoft.com/office/drawing/2014/main" id="{6DC62D05-8038-E141-9539-6BB79F592B5D}"/>
              </a:ext>
              <a:ext uri="{C183D7F6-B498-43B3-948B-1728B52AA6E4}">
                <adec:decorative xmlns:adec="http://schemas.microsoft.com/office/drawing/2017/decorative" val="1"/>
              </a:ext>
            </a:extLst>
          </p:cNvPr>
          <p:cNvSpPr/>
          <p:nvPr userDrawn="1"/>
        </p:nvSpPr>
        <p:spPr>
          <a:xfrm rot="21300000" flipH="1">
            <a:off x="825194" y="576713"/>
            <a:ext cx="10456673" cy="5772428"/>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873387076"/>
      </p:ext>
    </p:extLst>
  </p:cSld>
  <p:clrMapOvr>
    <a:masterClrMapping/>
  </p:clrMapOvr>
  <p:extLst>
    <p:ext uri="{DCECCB84-F9BA-43D5-87BE-67443E8EF086}">
      <p15:sldGuideLst xmlns:p15="http://schemas.microsoft.com/office/powerpoint/2012/main">
        <p15:guide id="1" pos="5400">
          <p15:clr>
            <a:srgbClr val="FBAE40"/>
          </p15:clr>
        </p15:guide>
        <p15:guide id="2" pos="1272">
          <p15:clr>
            <a:srgbClr val="FBAE40"/>
          </p15:clr>
        </p15:guide>
        <p15:guide id="3" pos="2928">
          <p15:clr>
            <a:srgbClr val="FBAE40"/>
          </p15:clr>
        </p15:guide>
        <p15:guide id="4" pos="4584">
          <p15:clr>
            <a:srgbClr val="FBAE40"/>
          </p15:clr>
        </p15:guide>
        <p15:guide id="5" pos="626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Agenda">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6818CF2B-9954-660F-DC90-3C71AD230F0F}"/>
              </a:ext>
              <a:ext uri="{C183D7F6-B498-43B3-948B-1728B52AA6E4}">
                <adec:decorative xmlns:adec="http://schemas.microsoft.com/office/drawing/2017/decorative" val="1"/>
              </a:ext>
            </a:extLst>
          </p:cNvPr>
          <p:cNvSpPr/>
          <p:nvPr userDrawn="1"/>
        </p:nvSpPr>
        <p:spPr>
          <a:xfrm>
            <a:off x="6381961" y="3374038"/>
            <a:ext cx="5810040" cy="3483963"/>
          </a:xfrm>
          <a:custGeom>
            <a:avLst/>
            <a:gdLst>
              <a:gd name="connsiteX0" fmla="*/ 2850823 w 5810040"/>
              <a:gd name="connsiteY0" fmla="*/ 209 h 3483963"/>
              <a:gd name="connsiteX1" fmla="*/ 4466116 w 5810040"/>
              <a:gd name="connsiteY1" fmla="*/ 613235 h 3483963"/>
              <a:gd name="connsiteX2" fmla="*/ 4816577 w 5810040"/>
              <a:gd name="connsiteY2" fmla="*/ 845572 h 3483963"/>
              <a:gd name="connsiteX3" fmla="*/ 5668539 w 5810040"/>
              <a:gd name="connsiteY3" fmla="*/ 1681636 h 3483963"/>
              <a:gd name="connsiteX4" fmla="*/ 5768074 w 5810040"/>
              <a:gd name="connsiteY4" fmla="*/ 1966105 h 3483963"/>
              <a:gd name="connsiteX5" fmla="*/ 5810040 w 5810040"/>
              <a:gd name="connsiteY5" fmla="*/ 2154042 h 3483963"/>
              <a:gd name="connsiteX6" fmla="*/ 5810040 w 5810040"/>
              <a:gd name="connsiteY6" fmla="*/ 3285715 h 3483963"/>
              <a:gd name="connsiteX7" fmla="*/ 5768053 w 5810040"/>
              <a:gd name="connsiteY7" fmla="*/ 3483963 h 3483963"/>
              <a:gd name="connsiteX8" fmla="*/ 3449 w 5810040"/>
              <a:gd name="connsiteY8" fmla="*/ 3483963 h 3483963"/>
              <a:gd name="connsiteX9" fmla="*/ 0 w 5810040"/>
              <a:gd name="connsiteY9" fmla="*/ 3364144 h 3483963"/>
              <a:gd name="connsiteX10" fmla="*/ 52711 w 5810040"/>
              <a:gd name="connsiteY10" fmla="*/ 2988522 h 3483963"/>
              <a:gd name="connsiteX11" fmla="*/ 570593 w 5810040"/>
              <a:gd name="connsiteY11" fmla="*/ 1833807 h 3483963"/>
              <a:gd name="connsiteX12" fmla="*/ 694028 w 5810040"/>
              <a:gd name="connsiteY12" fmla="*/ 1602864 h 3483963"/>
              <a:gd name="connsiteX13" fmla="*/ 1912097 w 5810040"/>
              <a:gd name="connsiteY13" fmla="*/ 193702 h 3483963"/>
              <a:gd name="connsiteX14" fmla="*/ 2850823 w 5810040"/>
              <a:gd name="connsiteY14" fmla="*/ 209 h 348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10040" h="3483963">
                <a:moveTo>
                  <a:pt x="2850823" y="209"/>
                </a:moveTo>
                <a:cubicBezTo>
                  <a:pt x="3365864" y="7542"/>
                  <a:pt x="3882931" y="208367"/>
                  <a:pt x="4466116" y="613235"/>
                </a:cubicBezTo>
                <a:cubicBezTo>
                  <a:pt x="4588233" y="698029"/>
                  <a:pt x="4704329" y="773069"/>
                  <a:pt x="4816577" y="845572"/>
                </a:cubicBezTo>
                <a:cubicBezTo>
                  <a:pt x="5281873" y="1146248"/>
                  <a:pt x="5512386" y="1307343"/>
                  <a:pt x="5668539" y="1681636"/>
                </a:cubicBezTo>
                <a:cubicBezTo>
                  <a:pt x="5707301" y="1774548"/>
                  <a:pt x="5740487" y="1869430"/>
                  <a:pt x="5768074" y="1966105"/>
                </a:cubicBezTo>
                <a:lnTo>
                  <a:pt x="5810040" y="2154042"/>
                </a:lnTo>
                <a:lnTo>
                  <a:pt x="5810040" y="3285715"/>
                </a:lnTo>
                <a:lnTo>
                  <a:pt x="5768053" y="3483963"/>
                </a:lnTo>
                <a:lnTo>
                  <a:pt x="3449" y="3483963"/>
                </a:lnTo>
                <a:lnTo>
                  <a:pt x="0" y="3364144"/>
                </a:lnTo>
                <a:cubicBezTo>
                  <a:pt x="1816" y="3242634"/>
                  <a:pt x="19482" y="3118716"/>
                  <a:pt x="52711" y="2988522"/>
                </a:cubicBezTo>
                <a:cubicBezTo>
                  <a:pt x="145386" y="2625354"/>
                  <a:pt x="351891" y="2240869"/>
                  <a:pt x="570593" y="1833807"/>
                </a:cubicBezTo>
                <a:cubicBezTo>
                  <a:pt x="610966" y="1758766"/>
                  <a:pt x="652628" y="1681129"/>
                  <a:pt x="694028" y="1602864"/>
                </a:cubicBezTo>
                <a:cubicBezTo>
                  <a:pt x="1064636" y="902397"/>
                  <a:pt x="1349589" y="425830"/>
                  <a:pt x="1912097" y="193702"/>
                </a:cubicBezTo>
                <a:cubicBezTo>
                  <a:pt x="2233505" y="61067"/>
                  <a:pt x="2541799" y="-4191"/>
                  <a:pt x="2850823" y="209"/>
                </a:cubicBezTo>
                <a:close/>
              </a:path>
            </a:pathLst>
          </a:custGeom>
          <a:blipFill dpi="0" rotWithShape="1">
            <a:blip r:embed="rId2" cstate="print">
              <a:duotone>
                <a:prstClr val="black"/>
                <a:schemeClr val="accent3">
                  <a:tint val="45000"/>
                  <a:satMod val="400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Title 1">
            <a:extLst>
              <a:ext uri="{FF2B5EF4-FFF2-40B4-BE49-F238E27FC236}">
                <a16:creationId xmlns:a16="http://schemas.microsoft.com/office/drawing/2014/main" id="{1259330E-45A9-4294-A077-3852502CCBBB}"/>
              </a:ext>
            </a:extLst>
          </p:cNvPr>
          <p:cNvSpPr>
            <a:spLocks noGrp="1"/>
          </p:cNvSpPr>
          <p:nvPr>
            <p:ph type="title" hasCustomPrompt="1"/>
          </p:nvPr>
        </p:nvSpPr>
        <p:spPr>
          <a:xfrm>
            <a:off x="681038" y="442913"/>
            <a:ext cx="5143500" cy="2300299"/>
          </a:xfrm>
        </p:spPr>
        <p:txBody>
          <a:bodyPr anchor="b"/>
          <a:lstStyle/>
          <a:p>
            <a:r>
              <a:rPr lang="en-US" sz="3200" dirty="0">
                <a:solidFill>
                  <a:schemeClr val="tx1">
                    <a:lumMod val="75000"/>
                    <a:lumOff val="25000"/>
                  </a:schemeClr>
                </a:solidFill>
              </a:rPr>
              <a:t>Click to add title</a:t>
            </a:r>
            <a:endParaRPr lang="en-US" dirty="0"/>
          </a:p>
        </p:txBody>
      </p:sp>
      <p:sp>
        <p:nvSpPr>
          <p:cNvPr id="4" name="Content Placeholder 2">
            <a:extLst>
              <a:ext uri="{FF2B5EF4-FFF2-40B4-BE49-F238E27FC236}">
                <a16:creationId xmlns:a16="http://schemas.microsoft.com/office/drawing/2014/main" id="{C42C62FA-1489-8944-BFA6-37143436D1EB}"/>
              </a:ext>
            </a:extLst>
          </p:cNvPr>
          <p:cNvSpPr>
            <a:spLocks noGrp="1"/>
          </p:cNvSpPr>
          <p:nvPr>
            <p:ph sz="quarter" idx="15" hasCustomPrompt="1"/>
          </p:nvPr>
        </p:nvSpPr>
        <p:spPr>
          <a:xfrm>
            <a:off x="681037" y="2929358"/>
            <a:ext cx="5143500" cy="3034880"/>
          </a:xfrm>
        </p:spPr>
        <p:txBody>
          <a:bodyPr/>
          <a:lstStyle>
            <a:lvl1pPr>
              <a:defRPr/>
            </a:lvl1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reeform: Shape 13">
            <a:extLst>
              <a:ext uri="{FF2B5EF4-FFF2-40B4-BE49-F238E27FC236}">
                <a16:creationId xmlns:a16="http://schemas.microsoft.com/office/drawing/2014/main" id="{6292C5C6-6AF9-4248-B2DA-ACA4A1BD3929}"/>
              </a:ext>
              <a:ext uri="{C183D7F6-B498-43B3-948B-1728B52AA6E4}">
                <adec:decorative xmlns:adec="http://schemas.microsoft.com/office/drawing/2017/decorative" val="1"/>
              </a:ext>
            </a:extLst>
          </p:cNvPr>
          <p:cNvSpPr/>
          <p:nvPr userDrawn="1"/>
        </p:nvSpPr>
        <p:spPr>
          <a:xfrm>
            <a:off x="8787255" y="-15240"/>
            <a:ext cx="3418080" cy="2896208"/>
          </a:xfrm>
          <a:custGeom>
            <a:avLst/>
            <a:gdLst>
              <a:gd name="connsiteX0" fmla="*/ 30625 w 3404592"/>
              <a:gd name="connsiteY0" fmla="*/ 0 h 2880968"/>
              <a:gd name="connsiteX1" fmla="*/ 3404591 w 3404592"/>
              <a:gd name="connsiteY1" fmla="*/ 0 h 2880968"/>
              <a:gd name="connsiteX2" fmla="*/ 3404592 w 3404592"/>
              <a:gd name="connsiteY2" fmla="*/ 2363677 h 2880968"/>
              <a:gd name="connsiteX3" fmla="*/ 3368234 w 3404592"/>
              <a:gd name="connsiteY3" fmla="*/ 2400463 h 2880968"/>
              <a:gd name="connsiteX4" fmla="*/ 2673169 w 3404592"/>
              <a:gd name="connsiteY4" fmla="*/ 2691710 h 2880968"/>
              <a:gd name="connsiteX5" fmla="*/ 2383908 w 3404592"/>
              <a:gd name="connsiteY5" fmla="*/ 2766733 h 2880968"/>
              <a:gd name="connsiteX6" fmla="*/ 580011 w 3404592"/>
              <a:gd name="connsiteY6" fmla="*/ 2455996 h 2880968"/>
              <a:gd name="connsiteX7" fmla="*/ 103935 w 3404592"/>
              <a:gd name="connsiteY7" fmla="*/ 1224395 h 2880968"/>
              <a:gd name="connsiteX8" fmla="*/ 76737 w 3404592"/>
              <a:gd name="connsiteY8" fmla="*/ 1040246 h 2880968"/>
              <a:gd name="connsiteX9" fmla="*/ 6986 w 3404592"/>
              <a:gd name="connsiteY9" fmla="*/ 142569 h 28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4592" h="2880968">
                <a:moveTo>
                  <a:pt x="30625" y="0"/>
                </a:moveTo>
                <a:lnTo>
                  <a:pt x="3404591" y="0"/>
                </a:lnTo>
                <a:lnTo>
                  <a:pt x="3404592" y="2363677"/>
                </a:lnTo>
                <a:lnTo>
                  <a:pt x="3368234" y="2400463"/>
                </a:lnTo>
                <a:cubicBezTo>
                  <a:pt x="3196560" y="2556781"/>
                  <a:pt x="3007578" y="2609148"/>
                  <a:pt x="2673169" y="2691710"/>
                </a:cubicBezTo>
                <a:cubicBezTo>
                  <a:pt x="2580978" y="2714454"/>
                  <a:pt x="2485617" y="2738008"/>
                  <a:pt x="2383908" y="2766733"/>
                </a:cubicBezTo>
                <a:cubicBezTo>
                  <a:pt x="1606788" y="2986132"/>
                  <a:pt x="1067300" y="2893177"/>
                  <a:pt x="580011" y="2455996"/>
                </a:cubicBezTo>
                <a:cubicBezTo>
                  <a:pt x="260201" y="2169073"/>
                  <a:pt x="183906" y="1782048"/>
                  <a:pt x="103935" y="1224395"/>
                </a:cubicBezTo>
                <a:cubicBezTo>
                  <a:pt x="95007" y="1162089"/>
                  <a:pt x="85753" y="1100145"/>
                  <a:pt x="76737" y="1040246"/>
                </a:cubicBezTo>
                <a:cubicBezTo>
                  <a:pt x="28042" y="715402"/>
                  <a:pt x="-17905" y="408591"/>
                  <a:pt x="6986" y="142569"/>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3A499CB4-9592-40E3-B804-ECCA6B240336}"/>
              </a:ext>
              <a:ext uri="{C183D7F6-B498-43B3-948B-1728B52AA6E4}">
                <adec:decorative xmlns:adec="http://schemas.microsoft.com/office/drawing/2017/decorative" val="1"/>
              </a:ext>
            </a:extLst>
          </p:cNvPr>
          <p:cNvSpPr/>
          <p:nvPr userDrawn="1"/>
        </p:nvSpPr>
        <p:spPr>
          <a:xfrm>
            <a:off x="8611772" y="-15240"/>
            <a:ext cx="3593564" cy="304450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A3A06B29-0534-404B-BF1A-C3EBA8B3EEB3}"/>
              </a:ext>
              <a:ext uri="{C183D7F6-B498-43B3-948B-1728B52AA6E4}">
                <adec:decorative xmlns:adec="http://schemas.microsoft.com/office/drawing/2017/decorative" val="1"/>
              </a:ext>
            </a:extLst>
          </p:cNvPr>
          <p:cNvSpPr/>
          <p:nvPr userDrawn="1"/>
        </p:nvSpPr>
        <p:spPr>
          <a:xfrm>
            <a:off x="6184771" y="3247617"/>
            <a:ext cx="6020564" cy="3631340"/>
          </a:xfrm>
          <a:custGeom>
            <a:avLst/>
            <a:gdLst>
              <a:gd name="connsiteX0" fmla="*/ 3008109 w 5959692"/>
              <a:gd name="connsiteY0" fmla="*/ 42 h 3560169"/>
              <a:gd name="connsiteX1" fmla="*/ 4702247 w 5959692"/>
              <a:gd name="connsiteY1" fmla="*/ 626282 h 3560169"/>
              <a:gd name="connsiteX2" fmla="*/ 5069411 w 5959692"/>
              <a:gd name="connsiteY2" fmla="*/ 865826 h 3560169"/>
              <a:gd name="connsiteX3" fmla="*/ 5895906 w 5959692"/>
              <a:gd name="connsiteY3" fmla="*/ 1594994 h 3560169"/>
              <a:gd name="connsiteX4" fmla="*/ 5959691 w 5959692"/>
              <a:gd name="connsiteY4" fmla="*/ 1728783 h 3560169"/>
              <a:gd name="connsiteX5" fmla="*/ 5959692 w 5959692"/>
              <a:gd name="connsiteY5" fmla="*/ 3560169 h 3560169"/>
              <a:gd name="connsiteX6" fmla="*/ 635 w 5959692"/>
              <a:gd name="connsiteY6" fmla="*/ 3560169 h 3560169"/>
              <a:gd name="connsiteX7" fmla="*/ 0 w 5959692"/>
              <a:gd name="connsiteY7" fmla="*/ 3534810 h 3560169"/>
              <a:gd name="connsiteX8" fmla="*/ 56896 w 5959692"/>
              <a:gd name="connsiteY8" fmla="*/ 3142342 h 3560169"/>
              <a:gd name="connsiteX9" fmla="*/ 605568 w 5959692"/>
              <a:gd name="connsiteY9" fmla="*/ 1932853 h 3560169"/>
              <a:gd name="connsiteX10" fmla="*/ 736162 w 5959692"/>
              <a:gd name="connsiteY10" fmla="*/ 1690788 h 3560169"/>
              <a:gd name="connsiteX11" fmla="*/ 2021319 w 5959692"/>
              <a:gd name="connsiteY11" fmla="*/ 209863 h 3560169"/>
              <a:gd name="connsiteX12" fmla="*/ 3008109 w 5959692"/>
              <a:gd name="connsiteY12" fmla="*/ 42 h 35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9692" h="3560169">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2"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D10AF802-8BEE-4DC7-8296-B52D4BE43FB9}"/>
              </a:ext>
              <a:ext uri="{C183D7F6-B498-43B3-948B-1728B52AA6E4}">
                <adec:decorative xmlns:adec="http://schemas.microsoft.com/office/drawing/2017/decorative" val="1"/>
              </a:ext>
            </a:extLst>
          </p:cNvPr>
          <p:cNvSpPr/>
          <p:nvPr userDrawn="1"/>
        </p:nvSpPr>
        <p:spPr>
          <a:xfrm>
            <a:off x="5956294" y="3065460"/>
            <a:ext cx="6249041" cy="3813498"/>
          </a:xfrm>
          <a:custGeom>
            <a:avLst/>
            <a:gdLst>
              <a:gd name="connsiteX0" fmla="*/ 3215595 w 6141507"/>
              <a:gd name="connsiteY0" fmla="*/ 37 h 3752389"/>
              <a:gd name="connsiteX1" fmla="*/ 5025810 w 6141507"/>
              <a:gd name="connsiteY1" fmla="*/ 667544 h 3752389"/>
              <a:gd name="connsiteX2" fmla="*/ 5418068 w 6141507"/>
              <a:gd name="connsiteY2" fmla="*/ 923043 h 3752389"/>
              <a:gd name="connsiteX3" fmla="*/ 6130109 w 6141507"/>
              <a:gd name="connsiteY3" fmla="*/ 1458777 h 3752389"/>
              <a:gd name="connsiteX4" fmla="*/ 6141506 w 6141507"/>
              <a:gd name="connsiteY4" fmla="*/ 1473047 h 3752389"/>
              <a:gd name="connsiteX5" fmla="*/ 6141507 w 6141507"/>
              <a:gd name="connsiteY5" fmla="*/ 3752389 h 3752389"/>
              <a:gd name="connsiteX6" fmla="*/ 0 w 6141507"/>
              <a:gd name="connsiteY6" fmla="*/ 3752389 h 3752389"/>
              <a:gd name="connsiteX7" fmla="*/ 7127 w 6141507"/>
              <a:gd name="connsiteY7" fmla="*/ 3638865 h 3752389"/>
              <a:gd name="connsiteX8" fmla="*/ 59603 w 6141507"/>
              <a:gd name="connsiteY8" fmla="*/ 3356358 h 3752389"/>
              <a:gd name="connsiteX9" fmla="*/ 646726 w 6141507"/>
              <a:gd name="connsiteY9" fmla="*/ 2064848 h 3752389"/>
              <a:gd name="connsiteX10" fmla="*/ 786444 w 6141507"/>
              <a:gd name="connsiteY10" fmla="*/ 1806355 h 3752389"/>
              <a:gd name="connsiteX11" fmla="*/ 2160845 w 6141507"/>
              <a:gd name="connsiteY11" fmla="*/ 224629 h 3752389"/>
              <a:gd name="connsiteX12" fmla="*/ 3215595 w 6141507"/>
              <a:gd name="connsiteY12" fmla="*/ 37 h 375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507" h="3752389">
                <a:moveTo>
                  <a:pt x="3215595" y="37"/>
                </a:moveTo>
                <a:cubicBezTo>
                  <a:pt x="3793727" y="3265"/>
                  <a:pt x="4373168" y="222053"/>
                  <a:pt x="5025810" y="667544"/>
                </a:cubicBezTo>
                <a:cubicBezTo>
                  <a:pt x="5162471" y="760846"/>
                  <a:pt x="5292423" y="843339"/>
                  <a:pt x="5418068" y="923043"/>
                </a:cubicBezTo>
                <a:cubicBezTo>
                  <a:pt x="5743584" y="1129628"/>
                  <a:pt x="5966418" y="1276344"/>
                  <a:pt x="6130109" y="1458777"/>
                </a:cubicBezTo>
                <a:lnTo>
                  <a:pt x="6141506" y="1473047"/>
                </a:lnTo>
                <a:lnTo>
                  <a:pt x="6141507" y="3752389"/>
                </a:lnTo>
                <a:lnTo>
                  <a:pt x="0" y="3752389"/>
                </a:lnTo>
                <a:lnTo>
                  <a:pt x="7127" y="3638865"/>
                </a:lnTo>
                <a:cubicBezTo>
                  <a:pt x="16780" y="3547020"/>
                  <a:pt x="34303" y="3453276"/>
                  <a:pt x="59603" y="3356358"/>
                </a:cubicBezTo>
                <a:cubicBezTo>
                  <a:pt x="165452" y="2950843"/>
                  <a:pt x="399187" y="2520480"/>
                  <a:pt x="646726" y="2064848"/>
                </a:cubicBezTo>
                <a:cubicBezTo>
                  <a:pt x="692424" y="1980851"/>
                  <a:pt x="739580" y="1893951"/>
                  <a:pt x="786444" y="1806355"/>
                </a:cubicBezTo>
                <a:cubicBezTo>
                  <a:pt x="1205972" y="1022363"/>
                  <a:pt x="1528233" y="488656"/>
                  <a:pt x="2160845" y="224629"/>
                </a:cubicBezTo>
                <a:cubicBezTo>
                  <a:pt x="2522310" y="73767"/>
                  <a:pt x="2868717" y="-1899"/>
                  <a:pt x="3215595" y="37"/>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 name="Freeform: Shape 2">
            <a:extLst>
              <a:ext uri="{FF2B5EF4-FFF2-40B4-BE49-F238E27FC236}">
                <a16:creationId xmlns:a16="http://schemas.microsoft.com/office/drawing/2014/main" id="{F59FA625-5F65-C0FD-B6ED-B869ABF21C11}"/>
              </a:ext>
              <a:ext uri="{C183D7F6-B498-43B3-948B-1728B52AA6E4}">
                <adec:decorative xmlns:adec="http://schemas.microsoft.com/office/drawing/2017/decorative" val="1"/>
              </a:ext>
            </a:extLst>
          </p:cNvPr>
          <p:cNvSpPr/>
          <p:nvPr userDrawn="1"/>
        </p:nvSpPr>
        <p:spPr>
          <a:xfrm>
            <a:off x="8897971" y="0"/>
            <a:ext cx="3293877" cy="2743212"/>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blipFill dpi="0" rotWithShape="1">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Freeform: Shape 6">
            <a:extLst>
              <a:ext uri="{FF2B5EF4-FFF2-40B4-BE49-F238E27FC236}">
                <a16:creationId xmlns:a16="http://schemas.microsoft.com/office/drawing/2014/main" id="{75455470-69E0-4C53-92B5-567520DB7A46}"/>
              </a:ext>
              <a:ext uri="{C183D7F6-B498-43B3-948B-1728B52AA6E4}">
                <adec:decorative xmlns:adec="http://schemas.microsoft.com/office/drawing/2017/decorative" val="1"/>
              </a:ext>
            </a:extLst>
          </p:cNvPr>
          <p:cNvSpPr/>
          <p:nvPr userDrawn="1"/>
        </p:nvSpPr>
        <p:spPr>
          <a:xfrm>
            <a:off x="6144016" y="1018170"/>
            <a:ext cx="2225720" cy="2117510"/>
          </a:xfrm>
          <a:custGeom>
            <a:avLst/>
            <a:gdLst>
              <a:gd name="connsiteX0" fmla="*/ 1393873 w 2791301"/>
              <a:gd name="connsiteY0" fmla="*/ 4 h 2663436"/>
              <a:gd name="connsiteX1" fmla="*/ 1544624 w 2791301"/>
              <a:gd name="connsiteY1" fmla="*/ 7531 h 2663436"/>
              <a:gd name="connsiteX2" fmla="*/ 2114171 w 2791301"/>
              <a:gd name="connsiteY2" fmla="*/ 174340 h 2663436"/>
              <a:gd name="connsiteX3" fmla="*/ 2558937 w 2791301"/>
              <a:gd name="connsiteY3" fmla="*/ 535959 h 2663436"/>
              <a:gd name="connsiteX4" fmla="*/ 2772402 w 2791301"/>
              <a:gd name="connsiteY4" fmla="*/ 994216 h 2663436"/>
              <a:gd name="connsiteX5" fmla="*/ 2756393 w 2791301"/>
              <a:gd name="connsiteY5" fmla="*/ 1480474 h 2663436"/>
              <a:gd name="connsiteX6" fmla="*/ 2344917 w 2791301"/>
              <a:gd name="connsiteY6" fmla="*/ 2236976 h 2663436"/>
              <a:gd name="connsiteX7" fmla="*/ 2117882 w 2791301"/>
              <a:gd name="connsiteY7" fmla="*/ 2465527 h 2663436"/>
              <a:gd name="connsiteX8" fmla="*/ 1689239 w 2791301"/>
              <a:gd name="connsiteY8" fmla="*/ 2658152 h 2663436"/>
              <a:gd name="connsiteX9" fmla="*/ 1113871 w 2791301"/>
              <a:gd name="connsiteY9" fmla="*/ 2614170 h 2663436"/>
              <a:gd name="connsiteX10" fmla="*/ 996462 w 2791301"/>
              <a:gd name="connsiteY10" fmla="*/ 2596447 h 2663436"/>
              <a:gd name="connsiteX11" fmla="*/ 225377 w 2791301"/>
              <a:gd name="connsiteY11" fmla="*/ 2279322 h 2663436"/>
              <a:gd name="connsiteX12" fmla="*/ 111893 w 2791301"/>
              <a:gd name="connsiteY12" fmla="*/ 1062629 h 2663436"/>
              <a:gd name="connsiteX13" fmla="*/ 174186 w 2791301"/>
              <a:gd name="connsiteY13" fmla="*/ 867095 h 2663436"/>
              <a:gd name="connsiteX14" fmla="*/ 446468 w 2791301"/>
              <a:gd name="connsiteY14" fmla="*/ 347405 h 2663436"/>
              <a:gd name="connsiteX15" fmla="*/ 957265 w 2791301"/>
              <a:gd name="connsiteY15" fmla="*/ 63425 h 2663436"/>
              <a:gd name="connsiteX16" fmla="*/ 1393873 w 2791301"/>
              <a:gd name="connsiteY16" fmla="*/ 4 h 266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301" h="2663436">
                <a:moveTo>
                  <a:pt x="1393873" y="4"/>
                </a:moveTo>
                <a:cubicBezTo>
                  <a:pt x="1443777" y="115"/>
                  <a:pt x="1494056" y="2621"/>
                  <a:pt x="1544624" y="7531"/>
                </a:cubicBezTo>
                <a:cubicBezTo>
                  <a:pt x="1743470" y="26804"/>
                  <a:pt x="1940404" y="84446"/>
                  <a:pt x="2114171" y="174340"/>
                </a:cubicBezTo>
                <a:cubicBezTo>
                  <a:pt x="2292730" y="266553"/>
                  <a:pt x="2442405" y="388281"/>
                  <a:pt x="2558937" y="535959"/>
                </a:cubicBezTo>
                <a:cubicBezTo>
                  <a:pt x="2668833" y="675228"/>
                  <a:pt x="2740611" y="829411"/>
                  <a:pt x="2772402" y="994216"/>
                </a:cubicBezTo>
                <a:cubicBezTo>
                  <a:pt x="2802153" y="1148707"/>
                  <a:pt x="2796751" y="1312318"/>
                  <a:pt x="2756393" y="1480474"/>
                </a:cubicBezTo>
                <a:cubicBezTo>
                  <a:pt x="2694473" y="1738280"/>
                  <a:pt x="2551441" y="1999502"/>
                  <a:pt x="2344917" y="2236976"/>
                </a:cubicBezTo>
                <a:cubicBezTo>
                  <a:pt x="2276075" y="2316133"/>
                  <a:pt x="2200179" y="2392652"/>
                  <a:pt x="2117882" y="2465527"/>
                </a:cubicBezTo>
                <a:cubicBezTo>
                  <a:pt x="1986543" y="2581826"/>
                  <a:pt x="1854341" y="2641210"/>
                  <a:pt x="1689239" y="2658152"/>
                </a:cubicBezTo>
                <a:cubicBezTo>
                  <a:pt x="1516539" y="2675876"/>
                  <a:pt x="1320951" y="2645919"/>
                  <a:pt x="1113871" y="2614170"/>
                </a:cubicBezTo>
                <a:cubicBezTo>
                  <a:pt x="1075689" y="2608293"/>
                  <a:pt x="1036200" y="2602259"/>
                  <a:pt x="996462" y="2596447"/>
                </a:cubicBezTo>
                <a:cubicBezTo>
                  <a:pt x="640795" y="2544391"/>
                  <a:pt x="394957" y="2494225"/>
                  <a:pt x="225377" y="2279322"/>
                </a:cubicBezTo>
                <a:cubicBezTo>
                  <a:pt x="-33010" y="1951877"/>
                  <a:pt x="-66965" y="1588003"/>
                  <a:pt x="111893" y="1062629"/>
                </a:cubicBezTo>
                <a:cubicBezTo>
                  <a:pt x="135308" y="993869"/>
                  <a:pt x="155086" y="929410"/>
                  <a:pt x="174186" y="867095"/>
                </a:cubicBezTo>
                <a:cubicBezTo>
                  <a:pt x="253418" y="608767"/>
                  <a:pt x="298077" y="478805"/>
                  <a:pt x="446468" y="347405"/>
                </a:cubicBezTo>
                <a:cubicBezTo>
                  <a:pt x="593811" y="216935"/>
                  <a:pt x="765687" y="121414"/>
                  <a:pt x="957265" y="63425"/>
                </a:cubicBezTo>
                <a:cubicBezTo>
                  <a:pt x="1097834" y="20894"/>
                  <a:pt x="1244162" y="-329"/>
                  <a:pt x="1393873" y="4"/>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8" name="Freeform: Shape 7">
            <a:extLst>
              <a:ext uri="{FF2B5EF4-FFF2-40B4-BE49-F238E27FC236}">
                <a16:creationId xmlns:a16="http://schemas.microsoft.com/office/drawing/2014/main" id="{6EE10528-FE2A-6B18-A5A2-249E27A15E35}"/>
              </a:ext>
              <a:ext uri="{C183D7F6-B498-43B3-948B-1728B52AA6E4}">
                <adec:decorative xmlns:adec="http://schemas.microsoft.com/office/drawing/2017/decorative" val="1"/>
              </a:ext>
            </a:extLst>
          </p:cNvPr>
          <p:cNvSpPr/>
          <p:nvPr userDrawn="1"/>
        </p:nvSpPr>
        <p:spPr>
          <a:xfrm>
            <a:off x="6059351" y="933328"/>
            <a:ext cx="2395051" cy="2287194"/>
          </a:xfrm>
          <a:custGeom>
            <a:avLst/>
            <a:gdLst>
              <a:gd name="connsiteX0" fmla="*/ 1525339 w 3040473"/>
              <a:gd name="connsiteY0" fmla="*/ 5 h 2903550"/>
              <a:gd name="connsiteX1" fmla="*/ 1689388 w 3040473"/>
              <a:gd name="connsiteY1" fmla="*/ 7465 h 2903550"/>
              <a:gd name="connsiteX2" fmla="*/ 2308491 w 3040473"/>
              <a:gd name="connsiteY2" fmla="*/ 186546 h 2903550"/>
              <a:gd name="connsiteX3" fmla="*/ 2790810 w 3040473"/>
              <a:gd name="connsiteY3" fmla="*/ 578683 h 2903550"/>
              <a:gd name="connsiteX4" fmla="*/ 3020886 w 3040473"/>
              <a:gd name="connsiteY4" fmla="*/ 1077350 h 2903550"/>
              <a:gd name="connsiteX5" fmla="*/ 3001050 w 3040473"/>
              <a:gd name="connsiteY5" fmla="*/ 1607690 h 2903550"/>
              <a:gd name="connsiteX6" fmla="*/ 2549423 w 3040473"/>
              <a:gd name="connsiteY6" fmla="*/ 2434689 h 2903550"/>
              <a:gd name="connsiteX7" fmla="*/ 2301170 w 3040473"/>
              <a:gd name="connsiteY7" fmla="*/ 2685047 h 2903550"/>
              <a:gd name="connsiteX8" fmla="*/ 1833654 w 3040473"/>
              <a:gd name="connsiteY8" fmla="*/ 2897229 h 2903550"/>
              <a:gd name="connsiteX9" fmla="*/ 1207605 w 3040473"/>
              <a:gd name="connsiteY9" fmla="*/ 2852120 h 2903550"/>
              <a:gd name="connsiteX10" fmla="*/ 1079897 w 3040473"/>
              <a:gd name="connsiteY10" fmla="*/ 2833375 h 2903550"/>
              <a:gd name="connsiteX11" fmla="*/ 242172 w 3040473"/>
              <a:gd name="connsiteY11" fmla="*/ 2491376 h 2903550"/>
              <a:gd name="connsiteX12" fmla="*/ 124682 w 3040473"/>
              <a:gd name="connsiteY12" fmla="*/ 1165145 h 2903550"/>
              <a:gd name="connsiteX13" fmla="*/ 193455 w 3040473"/>
              <a:gd name="connsiteY13" fmla="*/ 951608 h 2903550"/>
              <a:gd name="connsiteX14" fmla="*/ 492401 w 3040473"/>
              <a:gd name="connsiteY14" fmla="*/ 383541 h 2903550"/>
              <a:gd name="connsiteX15" fmla="*/ 1049792 w 3040473"/>
              <a:gd name="connsiteY15" fmla="*/ 71329 h 2903550"/>
              <a:gd name="connsiteX16" fmla="*/ 1525339 w 3040473"/>
              <a:gd name="connsiteY16" fmla="*/ 5 h 29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0473" h="2903550">
                <a:moveTo>
                  <a:pt x="1525339" y="5"/>
                </a:moveTo>
                <a:cubicBezTo>
                  <a:pt x="1579656" y="-122"/>
                  <a:pt x="1634371" y="2362"/>
                  <a:pt x="1689388" y="7465"/>
                </a:cubicBezTo>
                <a:cubicBezTo>
                  <a:pt x="1905729" y="27497"/>
                  <a:pt x="2119799" y="89379"/>
                  <a:pt x="2308491" y="186546"/>
                </a:cubicBezTo>
                <a:cubicBezTo>
                  <a:pt x="2502388" y="286218"/>
                  <a:pt x="2664701" y="418219"/>
                  <a:pt x="2790810" y="578683"/>
                </a:cubicBezTo>
                <a:cubicBezTo>
                  <a:pt x="2909737" y="730010"/>
                  <a:pt x="2987100" y="897790"/>
                  <a:pt x="3020886" y="1077350"/>
                </a:cubicBezTo>
                <a:cubicBezTo>
                  <a:pt x="3052503" y="1245674"/>
                  <a:pt x="3045812" y="1424117"/>
                  <a:pt x="3001050" y="1607690"/>
                </a:cubicBezTo>
                <a:cubicBezTo>
                  <a:pt x="2932375" y="1889131"/>
                  <a:pt x="2775394" y="2174701"/>
                  <a:pt x="2549423" y="2434689"/>
                </a:cubicBezTo>
                <a:cubicBezTo>
                  <a:pt x="2474098" y="2521351"/>
                  <a:pt x="2391109" y="2605170"/>
                  <a:pt x="2301170" y="2685047"/>
                </a:cubicBezTo>
                <a:cubicBezTo>
                  <a:pt x="2157636" y="2812522"/>
                  <a:pt x="2013445" y="2877936"/>
                  <a:pt x="1833654" y="2897229"/>
                </a:cubicBezTo>
                <a:cubicBezTo>
                  <a:pt x="1645588" y="2917413"/>
                  <a:pt x="1432846" y="2885715"/>
                  <a:pt x="1207605" y="2852120"/>
                </a:cubicBezTo>
                <a:cubicBezTo>
                  <a:pt x="1166075" y="2845900"/>
                  <a:pt x="1123122" y="2839517"/>
                  <a:pt x="1079897" y="2833375"/>
                </a:cubicBezTo>
                <a:cubicBezTo>
                  <a:pt x="693025" y="2778372"/>
                  <a:pt x="425689" y="2724885"/>
                  <a:pt x="242172" y="2491376"/>
                </a:cubicBezTo>
                <a:cubicBezTo>
                  <a:pt x="-37449" y="2135581"/>
                  <a:pt x="-72603" y="1738947"/>
                  <a:pt x="124682" y="1165145"/>
                </a:cubicBezTo>
                <a:cubicBezTo>
                  <a:pt x="150509" y="1090046"/>
                  <a:pt x="172357" y="1019656"/>
                  <a:pt x="193455" y="951608"/>
                </a:cubicBezTo>
                <a:cubicBezTo>
                  <a:pt x="280976" y="669511"/>
                  <a:pt x="330232" y="527567"/>
                  <a:pt x="492401" y="383541"/>
                </a:cubicBezTo>
                <a:cubicBezTo>
                  <a:pt x="653425" y="240534"/>
                  <a:pt x="840979" y="135517"/>
                  <a:pt x="1049792" y="71329"/>
                </a:cubicBezTo>
                <a:cubicBezTo>
                  <a:pt x="1203007" y="24254"/>
                  <a:pt x="1362385" y="385"/>
                  <a:pt x="1525339" y="5"/>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9" name="Freeform: Shape 8">
            <a:extLst>
              <a:ext uri="{FF2B5EF4-FFF2-40B4-BE49-F238E27FC236}">
                <a16:creationId xmlns:a16="http://schemas.microsoft.com/office/drawing/2014/main" id="{4FDDC9FB-2D2D-EC17-E3F8-653ACC33F672}"/>
              </a:ext>
              <a:ext uri="{C183D7F6-B498-43B3-948B-1728B52AA6E4}">
                <adec:decorative xmlns:adec="http://schemas.microsoft.com/office/drawing/2017/decorative" val="1"/>
              </a:ext>
            </a:extLst>
          </p:cNvPr>
          <p:cNvSpPr/>
          <p:nvPr userDrawn="1"/>
        </p:nvSpPr>
        <p:spPr>
          <a:xfrm>
            <a:off x="6241267" y="1131006"/>
            <a:ext cx="2031219" cy="1891838"/>
          </a:xfrm>
          <a:custGeom>
            <a:avLst/>
            <a:gdLst>
              <a:gd name="connsiteX0" fmla="*/ 1283956 w 2536609"/>
              <a:gd name="connsiteY0" fmla="*/ 129 h 2390777"/>
              <a:gd name="connsiteX1" fmla="*/ 1420555 w 2536609"/>
              <a:gd name="connsiteY1" fmla="*/ 4761 h 2390777"/>
              <a:gd name="connsiteX2" fmla="*/ 1934956 w 2536609"/>
              <a:gd name="connsiteY2" fmla="*/ 146592 h 2390777"/>
              <a:gd name="connsiteX3" fmla="*/ 2333843 w 2536609"/>
              <a:gd name="connsiteY3" fmla="*/ 465224 h 2390777"/>
              <a:gd name="connsiteX4" fmla="*/ 2521826 w 2536609"/>
              <a:gd name="connsiteY4" fmla="*/ 873957 h 2390777"/>
              <a:gd name="connsiteX5" fmla="*/ 2501395 w 2536609"/>
              <a:gd name="connsiteY5" fmla="*/ 1311092 h 2390777"/>
              <a:gd name="connsiteX6" fmla="*/ 2209320 w 2536609"/>
              <a:gd name="connsiteY6" fmla="*/ 1886897 h 2390777"/>
              <a:gd name="connsiteX7" fmla="*/ 1910451 w 2536609"/>
              <a:gd name="connsiteY7" fmla="*/ 2205196 h 2390777"/>
              <a:gd name="connsiteX8" fmla="*/ 1519442 w 2536609"/>
              <a:gd name="connsiteY8" fmla="*/ 2384330 h 2390777"/>
              <a:gd name="connsiteX9" fmla="*/ 998270 w 2536609"/>
              <a:gd name="connsiteY9" fmla="*/ 2352944 h 2390777"/>
              <a:gd name="connsiteX10" fmla="*/ 892026 w 2536609"/>
              <a:gd name="connsiteY10" fmla="*/ 2338680 h 2390777"/>
              <a:gd name="connsiteX11" fmla="*/ 196712 w 2536609"/>
              <a:gd name="connsiteY11" fmla="*/ 2064638 h 2390777"/>
              <a:gd name="connsiteX12" fmla="*/ 108612 w 2536609"/>
              <a:gd name="connsiteY12" fmla="*/ 973028 h 2390777"/>
              <a:gd name="connsiteX13" fmla="*/ 167473 w 2536609"/>
              <a:gd name="connsiteY13" fmla="*/ 796459 h 2390777"/>
              <a:gd name="connsiteX14" fmla="*/ 420683 w 2536609"/>
              <a:gd name="connsiteY14" fmla="*/ 325664 h 2390777"/>
              <a:gd name="connsiteX15" fmla="*/ 887296 w 2536609"/>
              <a:gd name="connsiteY15" fmla="*/ 63284 h 2390777"/>
              <a:gd name="connsiteX16" fmla="*/ 1283956 w 2536609"/>
              <a:gd name="connsiteY16" fmla="*/ 129 h 239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6609" h="2390777">
                <a:moveTo>
                  <a:pt x="1283956" y="129"/>
                </a:moveTo>
                <a:cubicBezTo>
                  <a:pt x="1329204" y="-477"/>
                  <a:pt x="1374764" y="1064"/>
                  <a:pt x="1420555" y="4761"/>
                </a:cubicBezTo>
                <a:cubicBezTo>
                  <a:pt x="1600623" y="19268"/>
                  <a:pt x="1778488" y="68277"/>
                  <a:pt x="1934956" y="146592"/>
                </a:cubicBezTo>
                <a:cubicBezTo>
                  <a:pt x="2095741" y="226922"/>
                  <a:pt x="2229975" y="334182"/>
                  <a:pt x="2333843" y="465224"/>
                </a:cubicBezTo>
                <a:cubicBezTo>
                  <a:pt x="2431797" y="588805"/>
                  <a:pt x="2495004" y="726327"/>
                  <a:pt x="2521826" y="873957"/>
                </a:cubicBezTo>
                <a:cubicBezTo>
                  <a:pt x="2546923" y="1012347"/>
                  <a:pt x="2540034" y="1159432"/>
                  <a:pt x="2501395" y="1311092"/>
                </a:cubicBezTo>
                <a:cubicBezTo>
                  <a:pt x="2451995" y="1504854"/>
                  <a:pt x="2351490" y="1701546"/>
                  <a:pt x="2209320" y="1886897"/>
                </a:cubicBezTo>
                <a:cubicBezTo>
                  <a:pt x="2124017" y="1998106"/>
                  <a:pt x="2023715" y="2105235"/>
                  <a:pt x="1910451" y="2205196"/>
                </a:cubicBezTo>
                <a:cubicBezTo>
                  <a:pt x="1789948" y="2311549"/>
                  <a:pt x="1669352" y="2366775"/>
                  <a:pt x="1519442" y="2384330"/>
                </a:cubicBezTo>
                <a:cubicBezTo>
                  <a:pt x="1362632" y="2402698"/>
                  <a:pt x="1185651" y="2378545"/>
                  <a:pt x="998270" y="2352944"/>
                </a:cubicBezTo>
                <a:cubicBezTo>
                  <a:pt x="963720" y="2348202"/>
                  <a:pt x="927987" y="2343340"/>
                  <a:pt x="892026" y="2338680"/>
                </a:cubicBezTo>
                <a:cubicBezTo>
                  <a:pt x="570163" y="2296934"/>
                  <a:pt x="347863" y="2255334"/>
                  <a:pt x="196712" y="2064638"/>
                </a:cubicBezTo>
                <a:cubicBezTo>
                  <a:pt x="-33594" y="1774076"/>
                  <a:pt x="-59958" y="1447611"/>
                  <a:pt x="108612" y="973028"/>
                </a:cubicBezTo>
                <a:cubicBezTo>
                  <a:pt x="130679" y="910916"/>
                  <a:pt x="149396" y="852719"/>
                  <a:pt x="167473" y="796459"/>
                </a:cubicBezTo>
                <a:cubicBezTo>
                  <a:pt x="242457" y="563228"/>
                  <a:pt x="284533" y="445824"/>
                  <a:pt x="420683" y="325664"/>
                </a:cubicBezTo>
                <a:cubicBezTo>
                  <a:pt x="555871" y="206352"/>
                  <a:pt x="712879" y="118097"/>
                  <a:pt x="887296" y="63284"/>
                </a:cubicBezTo>
                <a:cubicBezTo>
                  <a:pt x="1015273" y="23084"/>
                  <a:pt x="1148212" y="1947"/>
                  <a:pt x="1283956" y="129"/>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 name="Freeform: Shape 9">
            <a:extLst>
              <a:ext uri="{FF2B5EF4-FFF2-40B4-BE49-F238E27FC236}">
                <a16:creationId xmlns:a16="http://schemas.microsoft.com/office/drawing/2014/main" id="{29395833-3138-13F2-0A56-3FA6E8DA945B}"/>
              </a:ext>
              <a:ext uri="{C183D7F6-B498-43B3-948B-1728B52AA6E4}">
                <adec:decorative xmlns:adec="http://schemas.microsoft.com/office/drawing/2017/decorative" val="1"/>
              </a:ext>
            </a:extLst>
          </p:cNvPr>
          <p:cNvSpPr/>
          <p:nvPr userDrawn="1"/>
        </p:nvSpPr>
        <p:spPr>
          <a:xfrm>
            <a:off x="6377111" y="1224492"/>
            <a:ext cx="1759531" cy="1704866"/>
          </a:xfrm>
          <a:custGeom>
            <a:avLst/>
            <a:gdLst>
              <a:gd name="connsiteX0" fmla="*/ 1130629 w 2233692"/>
              <a:gd name="connsiteY0" fmla="*/ 117 h 2164296"/>
              <a:gd name="connsiteX1" fmla="*/ 1250917 w 2233692"/>
              <a:gd name="connsiteY1" fmla="*/ 4310 h 2164296"/>
              <a:gd name="connsiteX2" fmla="*/ 1703887 w 2233692"/>
              <a:gd name="connsiteY2" fmla="*/ 132705 h 2164296"/>
              <a:gd name="connsiteX3" fmla="*/ 1898308 w 2233692"/>
              <a:gd name="connsiteY3" fmla="*/ 259714 h 2164296"/>
              <a:gd name="connsiteX4" fmla="*/ 2055139 w 2233692"/>
              <a:gd name="connsiteY4" fmla="*/ 421154 h 2164296"/>
              <a:gd name="connsiteX5" fmla="*/ 2220675 w 2233692"/>
              <a:gd name="connsiteY5" fmla="*/ 791167 h 2164296"/>
              <a:gd name="connsiteX6" fmla="*/ 2202684 w 2233692"/>
              <a:gd name="connsiteY6" fmla="*/ 1186890 h 2164296"/>
              <a:gd name="connsiteX7" fmla="*/ 1866035 w 2233692"/>
              <a:gd name="connsiteY7" fmla="*/ 1807489 h 2164296"/>
              <a:gd name="connsiteX8" fmla="*/ 1682309 w 2233692"/>
              <a:gd name="connsiteY8" fmla="*/ 1996296 h 2164296"/>
              <a:gd name="connsiteX9" fmla="*/ 1337994 w 2233692"/>
              <a:gd name="connsiteY9" fmla="*/ 2158461 h 2164296"/>
              <a:gd name="connsiteX10" fmla="*/ 879058 w 2233692"/>
              <a:gd name="connsiteY10" fmla="*/ 2130049 h 2164296"/>
              <a:gd name="connsiteX11" fmla="*/ 785502 w 2233692"/>
              <a:gd name="connsiteY11" fmla="*/ 2117135 h 2164296"/>
              <a:gd name="connsiteX12" fmla="*/ 173222 w 2233692"/>
              <a:gd name="connsiteY12" fmla="*/ 1869052 h 2164296"/>
              <a:gd name="connsiteX13" fmla="*/ 95641 w 2233692"/>
              <a:gd name="connsiteY13" fmla="*/ 880852 h 2164296"/>
              <a:gd name="connsiteX14" fmla="*/ 147474 w 2233692"/>
              <a:gd name="connsiteY14" fmla="*/ 721011 h 2164296"/>
              <a:gd name="connsiteX15" fmla="*/ 370446 w 2233692"/>
              <a:gd name="connsiteY15" fmla="*/ 294813 h 2164296"/>
              <a:gd name="connsiteX16" fmla="*/ 781337 w 2233692"/>
              <a:gd name="connsiteY16" fmla="*/ 57290 h 2164296"/>
              <a:gd name="connsiteX17" fmla="*/ 1130629 w 2233692"/>
              <a:gd name="connsiteY17" fmla="*/ 117 h 216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33692" h="2164296">
                <a:moveTo>
                  <a:pt x="1130629" y="117"/>
                </a:moveTo>
                <a:cubicBezTo>
                  <a:pt x="1170474" y="-432"/>
                  <a:pt x="1210592" y="963"/>
                  <a:pt x="1250917" y="4310"/>
                </a:cubicBezTo>
                <a:cubicBezTo>
                  <a:pt x="1409478" y="17443"/>
                  <a:pt x="1566106" y="61809"/>
                  <a:pt x="1703887" y="132705"/>
                </a:cubicBezTo>
                <a:cubicBezTo>
                  <a:pt x="1774679" y="169066"/>
                  <a:pt x="1839627" y="211520"/>
                  <a:pt x="1898308" y="259714"/>
                </a:cubicBezTo>
                <a:cubicBezTo>
                  <a:pt x="1956991" y="307906"/>
                  <a:pt x="2009409" y="361840"/>
                  <a:pt x="2055139" y="421154"/>
                </a:cubicBezTo>
                <a:cubicBezTo>
                  <a:pt x="2141397" y="533028"/>
                  <a:pt x="2197055" y="657522"/>
                  <a:pt x="2220675" y="791167"/>
                </a:cubicBezTo>
                <a:cubicBezTo>
                  <a:pt x="2242774" y="916448"/>
                  <a:pt x="2236710" y="1049596"/>
                  <a:pt x="2202684" y="1186890"/>
                </a:cubicBezTo>
                <a:cubicBezTo>
                  <a:pt x="2150482" y="1397381"/>
                  <a:pt x="2033479" y="1611687"/>
                  <a:pt x="1866035" y="1807489"/>
                </a:cubicBezTo>
                <a:cubicBezTo>
                  <a:pt x="1810219" y="1872757"/>
                  <a:pt x="1748801" y="1935968"/>
                  <a:pt x="1682309" y="1996296"/>
                </a:cubicBezTo>
                <a:cubicBezTo>
                  <a:pt x="1576194" y="2092574"/>
                  <a:pt x="1470001" y="2142568"/>
                  <a:pt x="1337994" y="2158461"/>
                </a:cubicBezTo>
                <a:cubicBezTo>
                  <a:pt x="1199910" y="2175087"/>
                  <a:pt x="1044062" y="2153223"/>
                  <a:pt x="879058" y="2130049"/>
                </a:cubicBezTo>
                <a:cubicBezTo>
                  <a:pt x="848634" y="2125754"/>
                  <a:pt x="817168" y="2121353"/>
                  <a:pt x="785502" y="2117135"/>
                </a:cubicBezTo>
                <a:cubicBezTo>
                  <a:pt x="502076" y="2079344"/>
                  <a:pt x="306322" y="2041683"/>
                  <a:pt x="173222" y="1869052"/>
                </a:cubicBezTo>
                <a:cubicBezTo>
                  <a:pt x="-29583" y="1606017"/>
                  <a:pt x="-52797" y="1310477"/>
                  <a:pt x="95641" y="880852"/>
                </a:cubicBezTo>
                <a:cubicBezTo>
                  <a:pt x="115073" y="824625"/>
                  <a:pt x="131555" y="771941"/>
                  <a:pt x="147474" y="721011"/>
                </a:cubicBezTo>
                <a:cubicBezTo>
                  <a:pt x="213503" y="509874"/>
                  <a:pt x="250554" y="403591"/>
                  <a:pt x="370446" y="294813"/>
                </a:cubicBezTo>
                <a:cubicBezTo>
                  <a:pt x="489490" y="186804"/>
                  <a:pt x="627749" y="106909"/>
                  <a:pt x="781337" y="57290"/>
                </a:cubicBezTo>
                <a:cubicBezTo>
                  <a:pt x="894032" y="20897"/>
                  <a:pt x="1011095" y="1762"/>
                  <a:pt x="1130629" y="117"/>
                </a:cubicBezTo>
                <a:close/>
              </a:path>
            </a:pathLst>
          </a:custGeom>
          <a:blipFill dpi="0" rotWithShape="1">
            <a:blip r:embed="rId5" cstate="print">
              <a:duotone>
                <a:prstClr val="black"/>
                <a:schemeClr val="accent5">
                  <a:tint val="45000"/>
                  <a:satMod val="400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Date Placeholder 3">
            <a:extLst>
              <a:ext uri="{FF2B5EF4-FFF2-40B4-BE49-F238E27FC236}">
                <a16:creationId xmlns:a16="http://schemas.microsoft.com/office/drawing/2014/main" id="{44111C59-5CC2-B416-FC4B-92B87198CDDF}"/>
              </a:ext>
            </a:extLst>
          </p:cNvPr>
          <p:cNvSpPr>
            <a:spLocks noGrp="1"/>
          </p:cNvSpPr>
          <p:nvPr>
            <p:ph type="dt" sz="half" idx="2"/>
          </p:nvPr>
        </p:nvSpPr>
        <p:spPr>
          <a:xfrm>
            <a:off x="681039" y="6170491"/>
            <a:ext cx="2405062" cy="457200"/>
          </a:xfrm>
          <a:prstGeom prst="rect">
            <a:avLst/>
          </a:prstGeom>
        </p:spPr>
        <p:txBody>
          <a:bodyPr vert="horz" lIns="109728" tIns="109728" rIns="109728" bIns="91440" rtlCol="0" anchor="ctr"/>
          <a:lstStyle>
            <a:lvl1pPr algn="l">
              <a:defRPr sz="1100" spc="0" baseline="0">
                <a:solidFill>
                  <a:schemeClr val="tx1">
                    <a:lumMod val="75000"/>
                    <a:lumOff val="25000"/>
                  </a:schemeClr>
                </a:solidFill>
                <a:latin typeface="+mj-lt"/>
              </a:defRPr>
            </a:lvl1pPr>
          </a:lstStyle>
          <a:p>
            <a:r>
              <a:rPr lang="en-US" dirty="0"/>
              <a:t>2/3/20XX</a:t>
            </a:r>
          </a:p>
        </p:txBody>
      </p:sp>
      <p:sp>
        <p:nvSpPr>
          <p:cNvPr id="20" name="Footer Placeholder 4">
            <a:extLst>
              <a:ext uri="{FF2B5EF4-FFF2-40B4-BE49-F238E27FC236}">
                <a16:creationId xmlns:a16="http://schemas.microsoft.com/office/drawing/2014/main" id="{9A795D99-6218-9099-4FC3-AE053D9C9D24}"/>
              </a:ext>
            </a:extLst>
          </p:cNvPr>
          <p:cNvSpPr>
            <a:spLocks noGrp="1"/>
          </p:cNvSpPr>
          <p:nvPr>
            <p:ph type="ftr" sz="quarter" idx="3"/>
          </p:nvPr>
        </p:nvSpPr>
        <p:spPr>
          <a:xfrm>
            <a:off x="3262313" y="6170490"/>
            <a:ext cx="5667375" cy="457200"/>
          </a:xfrm>
          <a:prstGeom prst="rect">
            <a:avLst/>
          </a:prstGeom>
        </p:spPr>
        <p:txBody>
          <a:bodyPr vert="horz" lIns="109728" tIns="109728" rIns="109728" bIns="91440" rtlCol="0" anchor="ctr"/>
          <a:lstStyle>
            <a:lvl1pPr algn="l">
              <a:defRPr sz="1100" cap="all" spc="0" baseline="0">
                <a:solidFill>
                  <a:schemeClr val="tx1">
                    <a:lumMod val="75000"/>
                    <a:lumOff val="25000"/>
                  </a:schemeClr>
                </a:solidFill>
                <a:latin typeface="+mj-lt"/>
              </a:defRPr>
            </a:lvl1pPr>
          </a:lstStyle>
          <a:p>
            <a:pPr algn="ctr"/>
            <a:r>
              <a:rPr lang="en-US" dirty="0"/>
              <a:t>Presentation Title</a:t>
            </a:r>
          </a:p>
        </p:txBody>
      </p:sp>
      <p:sp>
        <p:nvSpPr>
          <p:cNvPr id="22" name="Slide Number Placeholder 5">
            <a:extLst>
              <a:ext uri="{FF2B5EF4-FFF2-40B4-BE49-F238E27FC236}">
                <a16:creationId xmlns:a16="http://schemas.microsoft.com/office/drawing/2014/main" id="{12D38409-1BAF-438C-419F-EE23AAC3A62F}"/>
              </a:ext>
            </a:extLst>
          </p:cNvPr>
          <p:cNvSpPr>
            <a:spLocks noGrp="1"/>
          </p:cNvSpPr>
          <p:nvPr>
            <p:ph type="sldNum" sz="quarter" idx="4"/>
          </p:nvPr>
        </p:nvSpPr>
        <p:spPr>
          <a:xfrm>
            <a:off x="9105900" y="6170490"/>
            <a:ext cx="2405062"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2954627058"/>
      </p:ext>
    </p:extLst>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Section Break 3">
    <p:spTree>
      <p:nvGrpSpPr>
        <p:cNvPr id="1" name=""/>
        <p:cNvGrpSpPr/>
        <p:nvPr/>
      </p:nvGrpSpPr>
      <p:grpSpPr>
        <a:xfrm>
          <a:off x="0" y="0"/>
          <a:ext cx="0" cy="0"/>
          <a:chOff x="0" y="0"/>
          <a:chExt cx="0" cy="0"/>
        </a:xfrm>
      </p:grpSpPr>
      <p:sp>
        <p:nvSpPr>
          <p:cNvPr id="52" name="Freeform: Shape 51">
            <a:extLst>
              <a:ext uri="{FF2B5EF4-FFF2-40B4-BE49-F238E27FC236}">
                <a16:creationId xmlns:a16="http://schemas.microsoft.com/office/drawing/2014/main" id="{35F199FA-581E-485F-8470-9B9F10DBBD26}"/>
              </a:ext>
              <a:ext uri="{C183D7F6-B498-43B3-948B-1728B52AA6E4}">
                <adec:decorative xmlns:adec="http://schemas.microsoft.com/office/drawing/2017/decorative" val="1"/>
              </a:ext>
            </a:extLst>
          </p:cNvPr>
          <p:cNvSpPr/>
          <p:nvPr userDrawn="1"/>
        </p:nvSpPr>
        <p:spPr>
          <a:xfrm>
            <a:off x="6646289"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7" name="Title 1">
            <a:extLst>
              <a:ext uri="{FF2B5EF4-FFF2-40B4-BE49-F238E27FC236}">
                <a16:creationId xmlns:a16="http://schemas.microsoft.com/office/drawing/2014/main" id="{9DFE2504-DE79-4AC0-BD70-A3F274715C1B}"/>
              </a:ext>
            </a:extLst>
          </p:cNvPr>
          <p:cNvSpPr>
            <a:spLocks noGrp="1"/>
          </p:cNvSpPr>
          <p:nvPr>
            <p:ph type="ctrTitle" hasCustomPrompt="1"/>
          </p:nvPr>
        </p:nvSpPr>
        <p:spPr>
          <a:xfrm>
            <a:off x="681038" y="880110"/>
            <a:ext cx="6596062" cy="5097780"/>
          </a:xfrm>
        </p:spPr>
        <p:txBody>
          <a:bodyPr anchor="ctr">
            <a:normAutofit/>
          </a:bodyPr>
          <a:lstStyle>
            <a:lvl1pPr>
              <a:lnSpc>
                <a:spcPct val="100000"/>
              </a:lnSpc>
              <a:defRPr sz="4000" spc="0"/>
            </a:lvl1pPr>
          </a:lstStyle>
          <a:p>
            <a:r>
              <a:rPr lang="en-US" sz="6000" dirty="0">
                <a:solidFill>
                  <a:schemeClr val="tx1">
                    <a:lumMod val="75000"/>
                    <a:lumOff val="25000"/>
                  </a:schemeClr>
                </a:solidFill>
              </a:rPr>
              <a:t>Click to add title</a:t>
            </a:r>
            <a:endParaRPr lang="en-US" sz="6000" dirty="0"/>
          </a:p>
        </p:txBody>
      </p:sp>
      <p:sp>
        <p:nvSpPr>
          <p:cNvPr id="3" name="Picture Placeholder 2">
            <a:extLst>
              <a:ext uri="{FF2B5EF4-FFF2-40B4-BE49-F238E27FC236}">
                <a16:creationId xmlns:a16="http://schemas.microsoft.com/office/drawing/2014/main" id="{33F3F0C0-1147-413B-1687-1F15BE24F628}"/>
              </a:ext>
            </a:extLst>
          </p:cNvPr>
          <p:cNvSpPr>
            <a:spLocks noGrp="1"/>
          </p:cNvSpPr>
          <p:nvPr>
            <p:ph type="pic" sz="quarter" idx="14"/>
          </p:nvPr>
        </p:nvSpPr>
        <p:spPr>
          <a:xfrm>
            <a:off x="6427508" y="0"/>
            <a:ext cx="5764493" cy="6858000"/>
          </a:xfrm>
          <a:custGeom>
            <a:avLst/>
            <a:gdLst>
              <a:gd name="connsiteX0" fmla="*/ 1494409 w 5764493"/>
              <a:gd name="connsiteY0" fmla="*/ 0 h 6858000"/>
              <a:gd name="connsiteX1" fmla="*/ 5764493 w 5764493"/>
              <a:gd name="connsiteY1" fmla="*/ 0 h 6858000"/>
              <a:gd name="connsiteX2" fmla="*/ 5764493 w 5764493"/>
              <a:gd name="connsiteY2" fmla="*/ 6858000 h 6858000"/>
              <a:gd name="connsiteX3" fmla="*/ 238313 w 5764493"/>
              <a:gd name="connsiteY3" fmla="*/ 6858000 h 6858000"/>
              <a:gd name="connsiteX4" fmla="*/ 251264 w 5764493"/>
              <a:gd name="connsiteY4" fmla="*/ 6849373 h 6858000"/>
              <a:gd name="connsiteX5" fmla="*/ 776282 w 5764493"/>
              <a:gd name="connsiteY5" fmla="*/ 6451411 h 6858000"/>
              <a:gd name="connsiteX6" fmla="*/ 2741607 w 5764493"/>
              <a:gd name="connsiteY6" fmla="*/ 3678515 h 6858000"/>
              <a:gd name="connsiteX7" fmla="*/ 1521342 w 5764493"/>
              <a:gd name="connsiteY7" fmla="*/ 24338 h 6858000"/>
              <a:gd name="connsiteX8" fmla="*/ 879874 w 5764493"/>
              <a:gd name="connsiteY8" fmla="*/ 0 h 6858000"/>
              <a:gd name="connsiteX9" fmla="*/ 1477051 w 5764493"/>
              <a:gd name="connsiteY9" fmla="*/ 0 h 6858000"/>
              <a:gd name="connsiteX10" fmla="*/ 1503062 w 5764493"/>
              <a:gd name="connsiteY10" fmla="*/ 23504 h 6858000"/>
              <a:gd name="connsiteX11" fmla="*/ 2723328 w 5764493"/>
              <a:gd name="connsiteY11" fmla="*/ 3677682 h 6858000"/>
              <a:gd name="connsiteX12" fmla="*/ 758003 w 5764493"/>
              <a:gd name="connsiteY12" fmla="*/ 6450578 h 6858000"/>
              <a:gd name="connsiteX13" fmla="*/ 232984 w 5764493"/>
              <a:gd name="connsiteY13" fmla="*/ 6848540 h 6858000"/>
              <a:gd name="connsiteX14" fmla="*/ 218782 w 5764493"/>
              <a:gd name="connsiteY14" fmla="*/ 6858000 h 6858000"/>
              <a:gd name="connsiteX15" fmla="*/ 0 w 5764493"/>
              <a:gd name="connsiteY15" fmla="*/ 6858000 h 6858000"/>
              <a:gd name="connsiteX16" fmla="*/ 105163 w 5764493"/>
              <a:gd name="connsiteY16" fmla="*/ 6785068 h 6858000"/>
              <a:gd name="connsiteX17" fmla="*/ 621812 w 5764493"/>
              <a:gd name="connsiteY17" fmla="*/ 6378742 h 6858000"/>
              <a:gd name="connsiteX18" fmla="*/ 2496161 w 5764493"/>
              <a:gd name="connsiteY18" fmla="*/ 3621913 h 6858000"/>
              <a:gd name="connsiteX19" fmla="*/ 895263 w 5764493"/>
              <a:gd name="connsiteY19" fmla="*/ 10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64493" h="6858000">
                <a:moveTo>
                  <a:pt x="1494409" y="0"/>
                </a:moveTo>
                <a:lnTo>
                  <a:pt x="5764493" y="0"/>
                </a:lnTo>
                <a:lnTo>
                  <a:pt x="5764493" y="6858000"/>
                </a:lnTo>
                <a:lnTo>
                  <a:pt x="238313" y="6858000"/>
                </a:lnTo>
                <a:lnTo>
                  <a:pt x="251264" y="6849373"/>
                </a:lnTo>
                <a:cubicBezTo>
                  <a:pt x="427471" y="6724853"/>
                  <a:pt x="601037" y="6589587"/>
                  <a:pt x="776282" y="6451411"/>
                </a:cubicBezTo>
                <a:cubicBezTo>
                  <a:pt x="1738612" y="5692656"/>
                  <a:pt x="2677854" y="5076606"/>
                  <a:pt x="2741607" y="3678515"/>
                </a:cubicBezTo>
                <a:cubicBezTo>
                  <a:pt x="2809404" y="2191755"/>
                  <a:pt x="2375613" y="855667"/>
                  <a:pt x="1521342" y="24338"/>
                </a:cubicBezTo>
                <a:close/>
                <a:moveTo>
                  <a:pt x="879874" y="0"/>
                </a:moveTo>
                <a:lnTo>
                  <a:pt x="1477051" y="0"/>
                </a:lnTo>
                <a:lnTo>
                  <a:pt x="1503062" y="23504"/>
                </a:lnTo>
                <a:cubicBezTo>
                  <a:pt x="2357333" y="854834"/>
                  <a:pt x="2791125" y="2190921"/>
                  <a:pt x="2723328" y="3677682"/>
                </a:cubicBezTo>
                <a:cubicBezTo>
                  <a:pt x="2659574" y="5075773"/>
                  <a:pt x="1720332" y="5691822"/>
                  <a:pt x="758003" y="6450578"/>
                </a:cubicBezTo>
                <a:cubicBezTo>
                  <a:pt x="582758" y="6588754"/>
                  <a:pt x="409191" y="6724020"/>
                  <a:pt x="232984" y="6848540"/>
                </a:cubicBezTo>
                <a:lnTo>
                  <a:pt x="218782" y="6858000"/>
                </a:lnTo>
                <a:lnTo>
                  <a:pt x="0" y="6858000"/>
                </a:lnTo>
                <a:lnTo>
                  <a:pt x="105163" y="6785068"/>
                </a:lnTo>
                <a:cubicBezTo>
                  <a:pt x="278981" y="6657407"/>
                  <a:pt x="449608" y="6519512"/>
                  <a:pt x="621812" y="6378742"/>
                </a:cubicBezTo>
                <a:cubicBezTo>
                  <a:pt x="1567436" y="5605738"/>
                  <a:pt x="2496161" y="4971185"/>
                  <a:pt x="2496161" y="3621913"/>
                </a:cubicBezTo>
                <a:cubicBezTo>
                  <a:pt x="2496161" y="2091411"/>
                  <a:pt x="1922425" y="751075"/>
                  <a:pt x="895263" y="10445"/>
                </a:cubicBezTo>
                <a:close/>
              </a:path>
            </a:pathLst>
          </a:custGeom>
          <a:solidFill>
            <a:schemeClr val="accent4"/>
          </a:solidFill>
        </p:spPr>
        <p:txBody>
          <a:bodyPr wrap="square">
            <a:noAutofit/>
          </a:bodyPr>
          <a:lstStyle>
            <a:lvl1pPr algn="ctr">
              <a:defRPr sz="1400"/>
            </a:lvl1pPr>
          </a:lstStyle>
          <a:p>
            <a:r>
              <a:rPr lang="en-US"/>
              <a:t>Click icon to add picture</a:t>
            </a:r>
            <a:endParaRPr lang="en-US" dirty="0"/>
          </a:p>
        </p:txBody>
      </p:sp>
      <p:sp>
        <p:nvSpPr>
          <p:cNvPr id="8" name="Freeform: Shape 7">
            <a:extLst>
              <a:ext uri="{FF2B5EF4-FFF2-40B4-BE49-F238E27FC236}">
                <a16:creationId xmlns:a16="http://schemas.microsoft.com/office/drawing/2014/main" id="{FDD4E4E3-A06F-4EA0-9228-3B72D4CE6A1B}"/>
              </a:ext>
              <a:ext uri="{C183D7F6-B498-43B3-948B-1728B52AA6E4}">
                <adec:decorative xmlns:adec="http://schemas.microsoft.com/office/drawing/2017/decorative" val="1"/>
              </a:ext>
            </a:extLst>
          </p:cNvPr>
          <p:cNvSpPr/>
          <p:nvPr userDrawn="1"/>
        </p:nvSpPr>
        <p:spPr>
          <a:xfrm>
            <a:off x="6096000" y="0"/>
            <a:ext cx="2827669" cy="6858000"/>
          </a:xfrm>
          <a:custGeom>
            <a:avLst/>
            <a:gdLst>
              <a:gd name="connsiteX0" fmla="*/ 952351 w 2827669"/>
              <a:gd name="connsiteY0" fmla="*/ 0 h 6858000"/>
              <a:gd name="connsiteX1" fmla="*/ 1298165 w 2827669"/>
              <a:gd name="connsiteY1" fmla="*/ 0 h 6858000"/>
              <a:gd name="connsiteX2" fmla="*/ 1414021 w 2827669"/>
              <a:gd name="connsiteY2" fmla="*/ 91085 h 6858000"/>
              <a:gd name="connsiteX3" fmla="*/ 2827669 w 2827669"/>
              <a:gd name="connsiteY3" fmla="*/ 3590451 h 6858000"/>
              <a:gd name="connsiteX4" fmla="*/ 953320 w 2827669"/>
              <a:gd name="connsiteY4" fmla="*/ 6374083 h 6858000"/>
              <a:gd name="connsiteX5" fmla="*/ 436671 w 2827669"/>
              <a:gd name="connsiteY5" fmla="*/ 6784359 h 6858000"/>
              <a:gd name="connsiteX6" fmla="*/ 331508 w 2827669"/>
              <a:gd name="connsiteY6" fmla="*/ 6858000 h 6858000"/>
              <a:gd name="connsiteX7" fmla="*/ 0 w 2827669"/>
              <a:gd name="connsiteY7" fmla="*/ 6858000 h 6858000"/>
              <a:gd name="connsiteX8" fmla="*/ 92067 w 2827669"/>
              <a:gd name="connsiteY8" fmla="*/ 6794395 h 6858000"/>
              <a:gd name="connsiteX9" fmla="*/ 615750 w 2827669"/>
              <a:gd name="connsiteY9" fmla="*/ 6384118 h 6858000"/>
              <a:gd name="connsiteX10" fmla="*/ 2515617 w 2827669"/>
              <a:gd name="connsiteY10" fmla="*/ 3600487 h 6858000"/>
              <a:gd name="connsiteX11" fmla="*/ 1082723 w 2827669"/>
              <a:gd name="connsiteY11" fmla="*/ 1011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27669" h="6858000">
                <a:moveTo>
                  <a:pt x="952351" y="0"/>
                </a:moveTo>
                <a:lnTo>
                  <a:pt x="1298165" y="0"/>
                </a:lnTo>
                <a:lnTo>
                  <a:pt x="1414021" y="91085"/>
                </a:lnTo>
                <a:cubicBezTo>
                  <a:pt x="2323409" y="861623"/>
                  <a:pt x="2827669" y="2141656"/>
                  <a:pt x="2827669" y="3590451"/>
                </a:cubicBezTo>
                <a:cubicBezTo>
                  <a:pt x="2827669" y="4952841"/>
                  <a:pt x="1898944" y="5593563"/>
                  <a:pt x="953320" y="6374083"/>
                </a:cubicBezTo>
                <a:cubicBezTo>
                  <a:pt x="781116" y="6516221"/>
                  <a:pt x="610489" y="6655457"/>
                  <a:pt x="436671" y="6784359"/>
                </a:cubicBezTo>
                <a:lnTo>
                  <a:pt x="331508" y="6858000"/>
                </a:lnTo>
                <a:lnTo>
                  <a:pt x="0" y="6858000"/>
                </a:lnTo>
                <a:lnTo>
                  <a:pt x="92067" y="6794395"/>
                </a:lnTo>
                <a:cubicBezTo>
                  <a:pt x="268252" y="6665493"/>
                  <a:pt x="441202" y="6526257"/>
                  <a:pt x="615750" y="6384118"/>
                </a:cubicBezTo>
                <a:cubicBezTo>
                  <a:pt x="1574248" y="5603599"/>
                  <a:pt x="2515617" y="4962877"/>
                  <a:pt x="2515617" y="3600487"/>
                </a:cubicBezTo>
                <a:cubicBezTo>
                  <a:pt x="2515617" y="2151691"/>
                  <a:pt x="2004492" y="871659"/>
                  <a:pt x="1082723" y="10112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Tree>
    <p:extLst>
      <p:ext uri="{BB962C8B-B14F-4D97-AF65-F5344CB8AC3E}">
        <p14:creationId xmlns:p14="http://schemas.microsoft.com/office/powerpoint/2010/main" val="2560043100"/>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Section Break 1">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4391F53A-43E8-35E3-5ACA-D7A42EB730CC}"/>
              </a:ext>
              <a:ext uri="{C183D7F6-B498-43B3-948B-1728B52AA6E4}">
                <adec:decorative xmlns:adec="http://schemas.microsoft.com/office/drawing/2017/decorative" val="1"/>
              </a:ext>
            </a:extLst>
          </p:cNvPr>
          <p:cNvSpPr/>
          <p:nvPr userDrawn="1"/>
        </p:nvSpPr>
        <p:spPr>
          <a:xfrm>
            <a:off x="4979586" y="0"/>
            <a:ext cx="7212414" cy="6858000"/>
          </a:xfrm>
          <a:custGeom>
            <a:avLst/>
            <a:gdLst>
              <a:gd name="connsiteX0" fmla="*/ 1494409 w 7212414"/>
              <a:gd name="connsiteY0" fmla="*/ 0 h 6858000"/>
              <a:gd name="connsiteX1" fmla="*/ 7212414 w 7212414"/>
              <a:gd name="connsiteY1" fmla="*/ 0 h 6858000"/>
              <a:gd name="connsiteX2" fmla="*/ 7212414 w 7212414"/>
              <a:gd name="connsiteY2" fmla="*/ 6858000 h 6858000"/>
              <a:gd name="connsiteX3" fmla="*/ 238313 w 7212414"/>
              <a:gd name="connsiteY3" fmla="*/ 6858000 h 6858000"/>
              <a:gd name="connsiteX4" fmla="*/ 251264 w 7212414"/>
              <a:gd name="connsiteY4" fmla="*/ 6849373 h 6858000"/>
              <a:gd name="connsiteX5" fmla="*/ 776282 w 7212414"/>
              <a:gd name="connsiteY5" fmla="*/ 6451411 h 6858000"/>
              <a:gd name="connsiteX6" fmla="*/ 2741607 w 7212414"/>
              <a:gd name="connsiteY6" fmla="*/ 3678515 h 6858000"/>
              <a:gd name="connsiteX7" fmla="*/ 1521342 w 7212414"/>
              <a:gd name="connsiteY7" fmla="*/ 24338 h 6858000"/>
              <a:gd name="connsiteX8" fmla="*/ 879874 w 7212414"/>
              <a:gd name="connsiteY8" fmla="*/ 0 h 6858000"/>
              <a:gd name="connsiteX9" fmla="*/ 1477051 w 7212414"/>
              <a:gd name="connsiteY9" fmla="*/ 0 h 6858000"/>
              <a:gd name="connsiteX10" fmla="*/ 1503062 w 7212414"/>
              <a:gd name="connsiteY10" fmla="*/ 23504 h 6858000"/>
              <a:gd name="connsiteX11" fmla="*/ 2723328 w 7212414"/>
              <a:gd name="connsiteY11" fmla="*/ 3677682 h 6858000"/>
              <a:gd name="connsiteX12" fmla="*/ 758003 w 7212414"/>
              <a:gd name="connsiteY12" fmla="*/ 6450578 h 6858000"/>
              <a:gd name="connsiteX13" fmla="*/ 232984 w 7212414"/>
              <a:gd name="connsiteY13" fmla="*/ 6848540 h 6858000"/>
              <a:gd name="connsiteX14" fmla="*/ 218782 w 7212414"/>
              <a:gd name="connsiteY14" fmla="*/ 6858000 h 6858000"/>
              <a:gd name="connsiteX15" fmla="*/ 0 w 7212414"/>
              <a:gd name="connsiteY15" fmla="*/ 6858000 h 6858000"/>
              <a:gd name="connsiteX16" fmla="*/ 105163 w 7212414"/>
              <a:gd name="connsiteY16" fmla="*/ 6785068 h 6858000"/>
              <a:gd name="connsiteX17" fmla="*/ 621812 w 7212414"/>
              <a:gd name="connsiteY17" fmla="*/ 6378742 h 6858000"/>
              <a:gd name="connsiteX18" fmla="*/ 2496161 w 7212414"/>
              <a:gd name="connsiteY18" fmla="*/ 3621913 h 6858000"/>
              <a:gd name="connsiteX19" fmla="*/ 895263 w 7212414"/>
              <a:gd name="connsiteY19" fmla="*/ 10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2414" h="6858000">
                <a:moveTo>
                  <a:pt x="1494409" y="0"/>
                </a:moveTo>
                <a:lnTo>
                  <a:pt x="7212414" y="0"/>
                </a:lnTo>
                <a:lnTo>
                  <a:pt x="7212414" y="6858000"/>
                </a:lnTo>
                <a:lnTo>
                  <a:pt x="238313" y="6858000"/>
                </a:lnTo>
                <a:lnTo>
                  <a:pt x="251264" y="6849373"/>
                </a:lnTo>
                <a:cubicBezTo>
                  <a:pt x="427471" y="6724853"/>
                  <a:pt x="601037" y="6589587"/>
                  <a:pt x="776282" y="6451411"/>
                </a:cubicBezTo>
                <a:cubicBezTo>
                  <a:pt x="1738612" y="5692656"/>
                  <a:pt x="2677854" y="5076606"/>
                  <a:pt x="2741607" y="3678515"/>
                </a:cubicBezTo>
                <a:cubicBezTo>
                  <a:pt x="2809404" y="2191755"/>
                  <a:pt x="2375613" y="855667"/>
                  <a:pt x="1521342" y="24338"/>
                </a:cubicBezTo>
                <a:close/>
                <a:moveTo>
                  <a:pt x="879874" y="0"/>
                </a:moveTo>
                <a:lnTo>
                  <a:pt x="1477051" y="0"/>
                </a:lnTo>
                <a:lnTo>
                  <a:pt x="1503062" y="23504"/>
                </a:lnTo>
                <a:cubicBezTo>
                  <a:pt x="2357333" y="854834"/>
                  <a:pt x="2791125" y="2190921"/>
                  <a:pt x="2723328" y="3677682"/>
                </a:cubicBezTo>
                <a:cubicBezTo>
                  <a:pt x="2659574" y="5075773"/>
                  <a:pt x="1720332" y="5691822"/>
                  <a:pt x="758003" y="6450578"/>
                </a:cubicBezTo>
                <a:cubicBezTo>
                  <a:pt x="582758" y="6588754"/>
                  <a:pt x="409191" y="6724020"/>
                  <a:pt x="232984" y="6848540"/>
                </a:cubicBezTo>
                <a:lnTo>
                  <a:pt x="218782" y="6858000"/>
                </a:lnTo>
                <a:lnTo>
                  <a:pt x="0" y="6858000"/>
                </a:lnTo>
                <a:lnTo>
                  <a:pt x="105163" y="6785068"/>
                </a:lnTo>
                <a:cubicBezTo>
                  <a:pt x="278981" y="6657407"/>
                  <a:pt x="449608" y="6519512"/>
                  <a:pt x="621812" y="6378742"/>
                </a:cubicBezTo>
                <a:cubicBezTo>
                  <a:pt x="1567436" y="5605738"/>
                  <a:pt x="2496161" y="4971185"/>
                  <a:pt x="2496161" y="3621913"/>
                </a:cubicBezTo>
                <a:cubicBezTo>
                  <a:pt x="2496161" y="2091411"/>
                  <a:pt x="1922425" y="751075"/>
                  <a:pt x="895263" y="10445"/>
                </a:cubicBezTo>
                <a:close/>
              </a:path>
            </a:pathLst>
          </a:custGeom>
          <a:blipFill dpi="0" rotWithShape="1">
            <a:blip r:embed="rId2" cstate="print">
              <a:duotone>
                <a:prstClr val="black"/>
                <a:schemeClr val="accent3">
                  <a:tint val="45000"/>
                  <a:satMod val="400000"/>
                </a:schemeClr>
              </a:duotone>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2" name="Freeform: Shape 51">
            <a:extLst>
              <a:ext uri="{FF2B5EF4-FFF2-40B4-BE49-F238E27FC236}">
                <a16:creationId xmlns:a16="http://schemas.microsoft.com/office/drawing/2014/main" id="{35F199FA-581E-485F-8470-9B9F10DBBD26}"/>
              </a:ext>
              <a:ext uri="{C183D7F6-B498-43B3-948B-1728B52AA6E4}">
                <adec:decorative xmlns:adec="http://schemas.microsoft.com/office/drawing/2017/decorative" val="1"/>
              </a:ext>
            </a:extLst>
          </p:cNvPr>
          <p:cNvSpPr/>
          <p:nvPr userDrawn="1"/>
        </p:nvSpPr>
        <p:spPr>
          <a:xfrm>
            <a:off x="5198368"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7" name="Title 1">
            <a:extLst>
              <a:ext uri="{FF2B5EF4-FFF2-40B4-BE49-F238E27FC236}">
                <a16:creationId xmlns:a16="http://schemas.microsoft.com/office/drawing/2014/main" id="{9DFE2504-DE79-4AC0-BD70-A3F274715C1B}"/>
              </a:ext>
            </a:extLst>
          </p:cNvPr>
          <p:cNvSpPr>
            <a:spLocks noGrp="1"/>
          </p:cNvSpPr>
          <p:nvPr>
            <p:ph type="ctrTitle" hasCustomPrompt="1"/>
          </p:nvPr>
        </p:nvSpPr>
        <p:spPr>
          <a:xfrm>
            <a:off x="681038" y="718457"/>
            <a:ext cx="5718534" cy="3391581"/>
          </a:xfrm>
        </p:spPr>
        <p:txBody>
          <a:bodyPr anchor="b">
            <a:normAutofit/>
          </a:bodyPr>
          <a:lstStyle>
            <a:lvl1pPr>
              <a:lnSpc>
                <a:spcPct val="100000"/>
              </a:lnSpc>
              <a:defRPr sz="4000" spc="0"/>
            </a:lvl1pPr>
          </a:lstStyle>
          <a:p>
            <a:r>
              <a:rPr lang="en-US" sz="6000" dirty="0">
                <a:solidFill>
                  <a:schemeClr val="tx1">
                    <a:lumMod val="75000"/>
                    <a:lumOff val="25000"/>
                  </a:schemeClr>
                </a:solidFill>
              </a:rPr>
              <a:t>Click to add title</a:t>
            </a:r>
            <a:endParaRPr lang="en-US" sz="6000" dirty="0"/>
          </a:p>
        </p:txBody>
      </p:sp>
      <p:sp>
        <p:nvSpPr>
          <p:cNvPr id="68" name="Subtitle 2">
            <a:extLst>
              <a:ext uri="{FF2B5EF4-FFF2-40B4-BE49-F238E27FC236}">
                <a16:creationId xmlns:a16="http://schemas.microsoft.com/office/drawing/2014/main" id="{F51F0DB4-631C-4CFA-B7CD-271E701A3722}"/>
              </a:ext>
            </a:extLst>
          </p:cNvPr>
          <p:cNvSpPr>
            <a:spLocks noGrp="1"/>
          </p:cNvSpPr>
          <p:nvPr>
            <p:ph type="subTitle" idx="1" hasCustomPrompt="1"/>
          </p:nvPr>
        </p:nvSpPr>
        <p:spPr>
          <a:xfrm>
            <a:off x="681038" y="4110038"/>
            <a:ext cx="4598328" cy="1879124"/>
          </a:xfrm>
        </p:spPr>
        <p:txBody>
          <a:bodyPr anchor="t"/>
          <a:lstStyle>
            <a:lvl1pPr marL="0" indent="0">
              <a:buFont typeface="Arial" panose="020B0604020202020204" pitchFamily="34" charset="0"/>
              <a:buNone/>
              <a:defRPr strike="noStrike"/>
            </a:lvl1pPr>
          </a:lstStyle>
          <a:p>
            <a:pPr lvl="0"/>
            <a:r>
              <a:rPr lang="en-US" dirty="0"/>
              <a:t>Click to add subtitle</a:t>
            </a:r>
          </a:p>
        </p:txBody>
      </p:sp>
      <p:sp>
        <p:nvSpPr>
          <p:cNvPr id="8" name="Freeform: Shape 7">
            <a:extLst>
              <a:ext uri="{FF2B5EF4-FFF2-40B4-BE49-F238E27FC236}">
                <a16:creationId xmlns:a16="http://schemas.microsoft.com/office/drawing/2014/main" id="{FDD4E4E3-A06F-4EA0-9228-3B72D4CE6A1B}"/>
              </a:ext>
              <a:ext uri="{C183D7F6-B498-43B3-948B-1728B52AA6E4}">
                <adec:decorative xmlns:adec="http://schemas.microsoft.com/office/drawing/2017/decorative" val="1"/>
              </a:ext>
            </a:extLst>
          </p:cNvPr>
          <p:cNvSpPr/>
          <p:nvPr userDrawn="1"/>
        </p:nvSpPr>
        <p:spPr>
          <a:xfrm>
            <a:off x="4648079" y="0"/>
            <a:ext cx="2827669" cy="6858000"/>
          </a:xfrm>
          <a:custGeom>
            <a:avLst/>
            <a:gdLst>
              <a:gd name="connsiteX0" fmla="*/ 952351 w 2827669"/>
              <a:gd name="connsiteY0" fmla="*/ 0 h 6858000"/>
              <a:gd name="connsiteX1" fmla="*/ 1298165 w 2827669"/>
              <a:gd name="connsiteY1" fmla="*/ 0 h 6858000"/>
              <a:gd name="connsiteX2" fmla="*/ 1414021 w 2827669"/>
              <a:gd name="connsiteY2" fmla="*/ 91085 h 6858000"/>
              <a:gd name="connsiteX3" fmla="*/ 2827669 w 2827669"/>
              <a:gd name="connsiteY3" fmla="*/ 3590451 h 6858000"/>
              <a:gd name="connsiteX4" fmla="*/ 953320 w 2827669"/>
              <a:gd name="connsiteY4" fmla="*/ 6374083 h 6858000"/>
              <a:gd name="connsiteX5" fmla="*/ 436671 w 2827669"/>
              <a:gd name="connsiteY5" fmla="*/ 6784359 h 6858000"/>
              <a:gd name="connsiteX6" fmla="*/ 331508 w 2827669"/>
              <a:gd name="connsiteY6" fmla="*/ 6858000 h 6858000"/>
              <a:gd name="connsiteX7" fmla="*/ 0 w 2827669"/>
              <a:gd name="connsiteY7" fmla="*/ 6858000 h 6858000"/>
              <a:gd name="connsiteX8" fmla="*/ 92067 w 2827669"/>
              <a:gd name="connsiteY8" fmla="*/ 6794395 h 6858000"/>
              <a:gd name="connsiteX9" fmla="*/ 615750 w 2827669"/>
              <a:gd name="connsiteY9" fmla="*/ 6384118 h 6858000"/>
              <a:gd name="connsiteX10" fmla="*/ 2515617 w 2827669"/>
              <a:gd name="connsiteY10" fmla="*/ 3600487 h 6858000"/>
              <a:gd name="connsiteX11" fmla="*/ 1082723 w 2827669"/>
              <a:gd name="connsiteY11" fmla="*/ 1011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27669" h="6858000">
                <a:moveTo>
                  <a:pt x="952351" y="0"/>
                </a:moveTo>
                <a:lnTo>
                  <a:pt x="1298165" y="0"/>
                </a:lnTo>
                <a:lnTo>
                  <a:pt x="1414021" y="91085"/>
                </a:lnTo>
                <a:cubicBezTo>
                  <a:pt x="2323409" y="861623"/>
                  <a:pt x="2827669" y="2141656"/>
                  <a:pt x="2827669" y="3590451"/>
                </a:cubicBezTo>
                <a:cubicBezTo>
                  <a:pt x="2827669" y="4952841"/>
                  <a:pt x="1898944" y="5593563"/>
                  <a:pt x="953320" y="6374083"/>
                </a:cubicBezTo>
                <a:cubicBezTo>
                  <a:pt x="781116" y="6516221"/>
                  <a:pt x="610489" y="6655457"/>
                  <a:pt x="436671" y="6784359"/>
                </a:cubicBezTo>
                <a:lnTo>
                  <a:pt x="331508" y="6858000"/>
                </a:lnTo>
                <a:lnTo>
                  <a:pt x="0" y="6858000"/>
                </a:lnTo>
                <a:lnTo>
                  <a:pt x="92067" y="6794395"/>
                </a:lnTo>
                <a:cubicBezTo>
                  <a:pt x="268252" y="6665493"/>
                  <a:pt x="441202" y="6526257"/>
                  <a:pt x="615750" y="6384118"/>
                </a:cubicBezTo>
                <a:cubicBezTo>
                  <a:pt x="1574248" y="5603599"/>
                  <a:pt x="2515617" y="4962877"/>
                  <a:pt x="2515617" y="3600487"/>
                </a:cubicBezTo>
                <a:cubicBezTo>
                  <a:pt x="2515617" y="2151691"/>
                  <a:pt x="2004492" y="871659"/>
                  <a:pt x="1082723" y="10112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Tree>
    <p:extLst>
      <p:ext uri="{BB962C8B-B14F-4D97-AF65-F5344CB8AC3E}">
        <p14:creationId xmlns:p14="http://schemas.microsoft.com/office/powerpoint/2010/main" val="1069553411"/>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Agenda 2">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259330E-45A9-4294-A077-3852502CCBBB}"/>
              </a:ext>
            </a:extLst>
          </p:cNvPr>
          <p:cNvSpPr>
            <a:spLocks noGrp="1"/>
          </p:cNvSpPr>
          <p:nvPr>
            <p:ph type="title" hasCustomPrompt="1"/>
          </p:nvPr>
        </p:nvSpPr>
        <p:spPr>
          <a:xfrm>
            <a:off x="681038" y="442913"/>
            <a:ext cx="6901699" cy="1843087"/>
          </a:xfrm>
        </p:spPr>
        <p:txBody>
          <a:bodyPr anchor="b"/>
          <a:lstStyle>
            <a:lvl1pPr>
              <a:lnSpc>
                <a:spcPct val="100000"/>
              </a:lnSpc>
              <a:defRPr/>
            </a:lvl1pPr>
          </a:lstStyle>
          <a:p>
            <a:r>
              <a:rPr lang="en-US" sz="3200" dirty="0">
                <a:solidFill>
                  <a:schemeClr val="tx1">
                    <a:lumMod val="75000"/>
                    <a:lumOff val="25000"/>
                  </a:schemeClr>
                </a:solidFill>
              </a:rPr>
              <a:t>Click to add title</a:t>
            </a:r>
            <a:endParaRPr lang="en-US" dirty="0"/>
          </a:p>
        </p:txBody>
      </p:sp>
      <p:sp>
        <p:nvSpPr>
          <p:cNvPr id="6" name="Content Placeholder 2">
            <a:extLst>
              <a:ext uri="{FF2B5EF4-FFF2-40B4-BE49-F238E27FC236}">
                <a16:creationId xmlns:a16="http://schemas.microsoft.com/office/drawing/2014/main" id="{30D8EB0F-A394-8CB7-7D17-84C42178FD3B}"/>
              </a:ext>
            </a:extLst>
          </p:cNvPr>
          <p:cNvSpPr>
            <a:spLocks noGrp="1"/>
          </p:cNvSpPr>
          <p:nvPr>
            <p:ph sz="quarter" idx="15" hasCustomPrompt="1"/>
          </p:nvPr>
        </p:nvSpPr>
        <p:spPr>
          <a:xfrm>
            <a:off x="681037" y="2645229"/>
            <a:ext cx="10829925" cy="3319603"/>
          </a:xfrm>
        </p:spPr>
        <p:txBody>
          <a:bodyPr>
            <a:normAutofit/>
          </a:bodyPr>
          <a:lstStyle>
            <a:lvl1pPr marL="285750" indent="-285750">
              <a:buFont typeface="Arial" panose="020B0604020202020204" pitchFamily="34" charset="0"/>
              <a:buChar char="•"/>
              <a:defRPr sz="1800"/>
            </a:lvl1pPr>
            <a:lvl2pPr marL="548640" indent="-285750">
              <a:buFont typeface="Arial" panose="020B0604020202020204" pitchFamily="34" charset="0"/>
              <a:buChar char="•"/>
              <a:defRPr sz="1800"/>
            </a:lvl2pPr>
            <a:lvl3pPr>
              <a:defRPr sz="1800"/>
            </a:lvl3pPr>
            <a:lvl4pPr>
              <a:defRPr sz="1800"/>
            </a:lvl4pPr>
            <a:lvl5pP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reeform: Shape 1">
            <a:extLst>
              <a:ext uri="{FF2B5EF4-FFF2-40B4-BE49-F238E27FC236}">
                <a16:creationId xmlns:a16="http://schemas.microsoft.com/office/drawing/2014/main" id="{9624CDB3-40DA-BA45-194C-0EF1E9C57D26}"/>
              </a:ext>
              <a:ext uri="{C183D7F6-B498-43B3-948B-1728B52AA6E4}">
                <adec:decorative xmlns:adec="http://schemas.microsoft.com/office/drawing/2017/decorative" val="1"/>
              </a:ext>
            </a:extLst>
          </p:cNvPr>
          <p:cNvSpPr/>
          <p:nvPr userDrawn="1"/>
        </p:nvSpPr>
        <p:spPr>
          <a:xfrm rot="10800000" flipV="1">
            <a:off x="7703216" y="0"/>
            <a:ext cx="4288839" cy="2239437"/>
          </a:xfrm>
          <a:custGeom>
            <a:avLst/>
            <a:gdLst>
              <a:gd name="connsiteX0" fmla="*/ 2347485 w 4865144"/>
              <a:gd name="connsiteY0" fmla="*/ 2540357 h 2540357"/>
              <a:gd name="connsiteX1" fmla="*/ 566486 w 4865144"/>
              <a:gd name="connsiteY1" fmla="*/ 1558284 h 2540357"/>
              <a:gd name="connsiteX2" fmla="*/ 376684 w 4865144"/>
              <a:gd name="connsiteY2" fmla="*/ 1307041 h 2540357"/>
              <a:gd name="connsiteX3" fmla="*/ 0 w 4865144"/>
              <a:gd name="connsiteY3" fmla="*/ 515488 h 2540357"/>
              <a:gd name="connsiteX4" fmla="*/ 57187 w 4865144"/>
              <a:gd name="connsiteY4" fmla="*/ 83613 h 2540357"/>
              <a:gd name="connsiteX5" fmla="*/ 85241 w 4865144"/>
              <a:gd name="connsiteY5" fmla="*/ 0 h 2540357"/>
              <a:gd name="connsiteX6" fmla="*/ 4819156 w 4865144"/>
              <a:gd name="connsiteY6" fmla="*/ 0 h 2540357"/>
              <a:gd name="connsiteX7" fmla="*/ 4827943 w 4865144"/>
              <a:gd name="connsiteY7" fmla="*/ 42917 h 2540357"/>
              <a:gd name="connsiteX8" fmla="*/ 4865144 w 4865144"/>
              <a:gd name="connsiteY8" fmla="*/ 515488 h 2540357"/>
              <a:gd name="connsiteX9" fmla="*/ 4612386 w 4865144"/>
              <a:gd name="connsiteY9" fmla="*/ 1189035 h 2540357"/>
              <a:gd name="connsiteX10" fmla="*/ 3864031 w 4865144"/>
              <a:gd name="connsiteY10" fmla="*/ 1816207 h 2540357"/>
              <a:gd name="connsiteX11" fmla="*/ 3699494 w 4865144"/>
              <a:gd name="connsiteY11" fmla="*/ 1936178 h 2540357"/>
              <a:gd name="connsiteX12" fmla="*/ 2347485 w 4865144"/>
              <a:gd name="connsiteY12" fmla="*/ 2540357 h 254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65144" h="2540357">
                <a:moveTo>
                  <a:pt x="2347485" y="2540357"/>
                </a:moveTo>
                <a:cubicBezTo>
                  <a:pt x="1595370" y="2540357"/>
                  <a:pt x="1062712" y="2246669"/>
                  <a:pt x="566486" y="1558284"/>
                </a:cubicBezTo>
                <a:cubicBezTo>
                  <a:pt x="501550" y="1468181"/>
                  <a:pt x="438072" y="1386236"/>
                  <a:pt x="376684" y="1307041"/>
                </a:cubicBezTo>
                <a:cubicBezTo>
                  <a:pt x="122255" y="978668"/>
                  <a:pt x="0" y="807898"/>
                  <a:pt x="0" y="515488"/>
                </a:cubicBezTo>
                <a:cubicBezTo>
                  <a:pt x="0" y="370314"/>
                  <a:pt x="19158" y="226024"/>
                  <a:pt x="57187" y="83613"/>
                </a:cubicBezTo>
                <a:lnTo>
                  <a:pt x="85241" y="0"/>
                </a:lnTo>
                <a:lnTo>
                  <a:pt x="4819156" y="0"/>
                </a:lnTo>
                <a:lnTo>
                  <a:pt x="4827943" y="42917"/>
                </a:lnTo>
                <a:cubicBezTo>
                  <a:pt x="4852551" y="195232"/>
                  <a:pt x="4865144" y="353315"/>
                  <a:pt x="4865144" y="515488"/>
                </a:cubicBezTo>
                <a:cubicBezTo>
                  <a:pt x="4865144" y="774296"/>
                  <a:pt x="4787155" y="982010"/>
                  <a:pt x="4612386" y="1189035"/>
                </a:cubicBezTo>
                <a:cubicBezTo>
                  <a:pt x="4429578" y="1405594"/>
                  <a:pt x="4154895" y="1605055"/>
                  <a:pt x="3864031" y="1816207"/>
                </a:cubicBezTo>
                <a:cubicBezTo>
                  <a:pt x="3810369" y="1855117"/>
                  <a:pt x="3754930" y="1895402"/>
                  <a:pt x="3699494" y="1936178"/>
                </a:cubicBezTo>
                <a:cubicBezTo>
                  <a:pt x="3203269" y="2301103"/>
                  <a:pt x="2841097" y="2540357"/>
                  <a:pt x="2347485" y="254035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 name="Freeform: Shape 2">
            <a:extLst>
              <a:ext uri="{FF2B5EF4-FFF2-40B4-BE49-F238E27FC236}">
                <a16:creationId xmlns:a16="http://schemas.microsoft.com/office/drawing/2014/main" id="{42D2A668-8DEF-24A0-5BA2-B006075A4AC1}"/>
              </a:ext>
              <a:ext uri="{C183D7F6-B498-43B3-948B-1728B52AA6E4}">
                <adec:decorative xmlns:adec="http://schemas.microsoft.com/office/drawing/2017/decorative" val="1"/>
              </a:ext>
            </a:extLst>
          </p:cNvPr>
          <p:cNvSpPr/>
          <p:nvPr userDrawn="1"/>
        </p:nvSpPr>
        <p:spPr>
          <a:xfrm rot="10800000" flipV="1">
            <a:off x="7482785" y="-13335"/>
            <a:ext cx="4629749" cy="2423160"/>
          </a:xfrm>
          <a:custGeom>
            <a:avLst/>
            <a:gdLst>
              <a:gd name="connsiteX0" fmla="*/ 2534081 w 5251863"/>
              <a:gd name="connsiteY0" fmla="*/ 2733640 h 2733640"/>
              <a:gd name="connsiteX1" fmla="*/ 611515 w 5251863"/>
              <a:gd name="connsiteY1" fmla="*/ 1637197 h 2733640"/>
              <a:gd name="connsiteX2" fmla="*/ 406625 w 5251863"/>
              <a:gd name="connsiteY2" fmla="*/ 1356697 h 2733640"/>
              <a:gd name="connsiteX3" fmla="*/ 0 w 5251863"/>
              <a:gd name="connsiteY3" fmla="*/ 472961 h 2733640"/>
              <a:gd name="connsiteX4" fmla="*/ 15472 w 5251863"/>
              <a:gd name="connsiteY4" fmla="*/ 230720 h 2733640"/>
              <a:gd name="connsiteX5" fmla="*/ 59957 w 5251863"/>
              <a:gd name="connsiteY5" fmla="*/ 0 h 2733640"/>
              <a:gd name="connsiteX6" fmla="*/ 5218026 w 5251863"/>
              <a:gd name="connsiteY6" fmla="*/ 0 h 2733640"/>
              <a:gd name="connsiteX7" fmla="*/ 5241745 w 5251863"/>
              <a:gd name="connsiteY7" fmla="*/ 205032 h 2733640"/>
              <a:gd name="connsiteX8" fmla="*/ 5251863 w 5251863"/>
              <a:gd name="connsiteY8" fmla="*/ 472961 h 2733640"/>
              <a:gd name="connsiteX9" fmla="*/ 4979014 w 5251863"/>
              <a:gd name="connsiteY9" fmla="*/ 1224949 h 2733640"/>
              <a:gd name="connsiteX10" fmla="*/ 4171175 w 5251863"/>
              <a:gd name="connsiteY10" fmla="*/ 1925157 h 2733640"/>
              <a:gd name="connsiteX11" fmla="*/ 3993558 w 5251863"/>
              <a:gd name="connsiteY11" fmla="*/ 2059101 h 2733640"/>
              <a:gd name="connsiteX12" fmla="*/ 2534081 w 5251863"/>
              <a:gd name="connsiteY12" fmla="*/ 2733640 h 2733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51863" h="2733640">
                <a:moveTo>
                  <a:pt x="2534081" y="2733640"/>
                </a:moveTo>
                <a:cubicBezTo>
                  <a:pt x="1722182" y="2733640"/>
                  <a:pt x="1147184" y="2405750"/>
                  <a:pt x="611515" y="1637197"/>
                </a:cubicBezTo>
                <a:cubicBezTo>
                  <a:pt x="541416" y="1536604"/>
                  <a:pt x="472894" y="1445115"/>
                  <a:pt x="406625" y="1356697"/>
                </a:cubicBezTo>
                <a:cubicBezTo>
                  <a:pt x="131973" y="990082"/>
                  <a:pt x="0" y="799426"/>
                  <a:pt x="0" y="472961"/>
                </a:cubicBezTo>
                <a:cubicBezTo>
                  <a:pt x="0" y="391921"/>
                  <a:pt x="5170" y="311128"/>
                  <a:pt x="15472" y="230720"/>
                </a:cubicBezTo>
                <a:lnTo>
                  <a:pt x="59957" y="0"/>
                </a:lnTo>
                <a:lnTo>
                  <a:pt x="5218026" y="0"/>
                </a:lnTo>
                <a:lnTo>
                  <a:pt x="5241745" y="205032"/>
                </a:lnTo>
                <a:cubicBezTo>
                  <a:pt x="5248464" y="293044"/>
                  <a:pt x="5251863" y="382432"/>
                  <a:pt x="5251863" y="472961"/>
                </a:cubicBezTo>
                <a:cubicBezTo>
                  <a:pt x="5251863" y="761910"/>
                  <a:pt x="5167674" y="993814"/>
                  <a:pt x="4979014" y="1224949"/>
                </a:cubicBezTo>
                <a:cubicBezTo>
                  <a:pt x="4781676" y="1466726"/>
                  <a:pt x="4485157" y="1689416"/>
                  <a:pt x="4171175" y="1925157"/>
                </a:cubicBezTo>
                <a:cubicBezTo>
                  <a:pt x="4113246" y="1968599"/>
                  <a:pt x="4053402" y="2013577"/>
                  <a:pt x="3993558" y="2059101"/>
                </a:cubicBezTo>
                <a:cubicBezTo>
                  <a:pt x="3457890" y="2466524"/>
                  <a:pt x="3066929" y="2733640"/>
                  <a:pt x="2534081" y="273364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 name="Freeform: Shape 6">
            <a:extLst>
              <a:ext uri="{FF2B5EF4-FFF2-40B4-BE49-F238E27FC236}">
                <a16:creationId xmlns:a16="http://schemas.microsoft.com/office/drawing/2014/main" id="{E3BDF149-6527-9883-E5AD-5AECD69DE588}"/>
              </a:ext>
              <a:ext uri="{C183D7F6-B498-43B3-948B-1728B52AA6E4}">
                <adec:decorative xmlns:adec="http://schemas.microsoft.com/office/drawing/2017/decorative" val="1"/>
              </a:ext>
            </a:extLst>
          </p:cNvPr>
          <p:cNvSpPr/>
          <p:nvPr userDrawn="1"/>
        </p:nvSpPr>
        <p:spPr>
          <a:xfrm>
            <a:off x="7892954" y="1"/>
            <a:ext cx="3828033" cy="2051003"/>
          </a:xfrm>
          <a:custGeom>
            <a:avLst/>
            <a:gdLst>
              <a:gd name="connsiteX0" fmla="*/ 48561 w 3828033"/>
              <a:gd name="connsiteY0" fmla="*/ 0 h 2051003"/>
              <a:gd name="connsiteX1" fmla="*/ 3738569 w 3828033"/>
              <a:gd name="connsiteY1" fmla="*/ 0 h 2051003"/>
              <a:gd name="connsiteX2" fmla="*/ 3783037 w 3828033"/>
              <a:gd name="connsiteY2" fmla="*/ 131595 h 2051003"/>
              <a:gd name="connsiteX3" fmla="*/ 3828033 w 3828033"/>
              <a:gd name="connsiteY3" fmla="*/ 469010 h 2051003"/>
              <a:gd name="connsiteX4" fmla="*/ 3531647 w 3828033"/>
              <a:gd name="connsiteY4" fmla="*/ 1087435 h 2051003"/>
              <a:gd name="connsiteX5" fmla="*/ 3382306 w 3828033"/>
              <a:gd name="connsiteY5" fmla="*/ 1283727 h 2051003"/>
              <a:gd name="connsiteX6" fmla="*/ 1980966 w 3828033"/>
              <a:gd name="connsiteY6" fmla="*/ 2051003 h 2051003"/>
              <a:gd name="connsiteX7" fmla="*/ 917167 w 3828033"/>
              <a:gd name="connsiteY7" fmla="*/ 1578970 h 2051003"/>
              <a:gd name="connsiteX8" fmla="*/ 787704 w 3828033"/>
              <a:gd name="connsiteY8" fmla="*/ 1485237 h 2051003"/>
              <a:gd name="connsiteX9" fmla="*/ 198877 w 3828033"/>
              <a:gd name="connsiteY9" fmla="*/ 995240 h 2051003"/>
              <a:gd name="connsiteX10" fmla="*/ 0 w 3828033"/>
              <a:gd name="connsiteY10" fmla="*/ 469010 h 2051003"/>
              <a:gd name="connsiteX11" fmla="*/ 45559 w 3828033"/>
              <a:gd name="connsiteY11" fmla="*/ 11416 h 205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28033" h="2051003">
                <a:moveTo>
                  <a:pt x="48561" y="0"/>
                </a:moveTo>
                <a:lnTo>
                  <a:pt x="3738569" y="0"/>
                </a:lnTo>
                <a:lnTo>
                  <a:pt x="3783037" y="131595"/>
                </a:lnTo>
                <a:cubicBezTo>
                  <a:pt x="3812959" y="242859"/>
                  <a:pt x="3828033" y="355590"/>
                  <a:pt x="3828033" y="469010"/>
                </a:cubicBezTo>
                <a:cubicBezTo>
                  <a:pt x="3828033" y="697465"/>
                  <a:pt x="3731840" y="830884"/>
                  <a:pt x="3531647" y="1087435"/>
                </a:cubicBezTo>
                <a:cubicBezTo>
                  <a:pt x="3483347" y="1149310"/>
                  <a:pt x="3433400" y="1213332"/>
                  <a:pt x="3382306" y="1283727"/>
                </a:cubicBezTo>
                <a:cubicBezTo>
                  <a:pt x="2991862" y="1821551"/>
                  <a:pt x="2572752" y="2051003"/>
                  <a:pt x="1980966" y="2051003"/>
                </a:cubicBezTo>
                <a:cubicBezTo>
                  <a:pt x="1592577" y="2051003"/>
                  <a:pt x="1307610" y="1864080"/>
                  <a:pt x="917167" y="1578970"/>
                </a:cubicBezTo>
                <a:cubicBezTo>
                  <a:pt x="873548" y="1547112"/>
                  <a:pt x="829927" y="1515637"/>
                  <a:pt x="787704" y="1485237"/>
                </a:cubicBezTo>
                <a:cubicBezTo>
                  <a:pt x="558844" y="1320269"/>
                  <a:pt x="342715" y="1164433"/>
                  <a:pt x="198877" y="995240"/>
                </a:cubicBezTo>
                <a:cubicBezTo>
                  <a:pt x="61365" y="833495"/>
                  <a:pt x="0" y="671213"/>
                  <a:pt x="0" y="469010"/>
                </a:cubicBezTo>
                <a:cubicBezTo>
                  <a:pt x="0" y="310633"/>
                  <a:pt x="15484" y="157247"/>
                  <a:pt x="45559" y="11416"/>
                </a:cubicBezTo>
                <a:close/>
              </a:path>
            </a:pathLst>
          </a:custGeom>
          <a:blipFill dpi="0" rotWithShape="1">
            <a:blip r:embed="rId2" cstate="print">
              <a:duotone>
                <a:prstClr val="black"/>
                <a:schemeClr val="accent4">
                  <a:tint val="45000"/>
                  <a:satMod val="400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Date Placeholder 3">
            <a:extLst>
              <a:ext uri="{FF2B5EF4-FFF2-40B4-BE49-F238E27FC236}">
                <a16:creationId xmlns:a16="http://schemas.microsoft.com/office/drawing/2014/main" id="{75471925-F840-BF0B-4DCE-A806EA3D137A}"/>
              </a:ext>
            </a:extLst>
          </p:cNvPr>
          <p:cNvSpPr>
            <a:spLocks noGrp="1"/>
          </p:cNvSpPr>
          <p:nvPr>
            <p:ph type="dt" sz="half" idx="2"/>
          </p:nvPr>
        </p:nvSpPr>
        <p:spPr>
          <a:xfrm>
            <a:off x="681039" y="6170491"/>
            <a:ext cx="2405062" cy="457200"/>
          </a:xfrm>
          <a:prstGeom prst="rect">
            <a:avLst/>
          </a:prstGeom>
        </p:spPr>
        <p:txBody>
          <a:bodyPr vert="horz" lIns="109728" tIns="109728" rIns="109728" bIns="91440" rtlCol="0" anchor="ctr"/>
          <a:lstStyle>
            <a:lvl1pPr algn="l">
              <a:defRPr sz="1100" spc="0" baseline="0">
                <a:solidFill>
                  <a:schemeClr val="tx1">
                    <a:lumMod val="75000"/>
                    <a:lumOff val="25000"/>
                  </a:schemeClr>
                </a:solidFill>
                <a:latin typeface="+mj-lt"/>
              </a:defRPr>
            </a:lvl1pPr>
          </a:lstStyle>
          <a:p>
            <a:r>
              <a:rPr lang="en-US" dirty="0"/>
              <a:t>2/3/20XX</a:t>
            </a:r>
          </a:p>
        </p:txBody>
      </p:sp>
      <p:sp>
        <p:nvSpPr>
          <p:cNvPr id="15" name="Footer Placeholder 4">
            <a:extLst>
              <a:ext uri="{FF2B5EF4-FFF2-40B4-BE49-F238E27FC236}">
                <a16:creationId xmlns:a16="http://schemas.microsoft.com/office/drawing/2014/main" id="{83F9556F-DAA8-7F4B-6338-FF7878F58AF3}"/>
              </a:ext>
            </a:extLst>
          </p:cNvPr>
          <p:cNvSpPr>
            <a:spLocks noGrp="1"/>
          </p:cNvSpPr>
          <p:nvPr>
            <p:ph type="ftr" sz="quarter" idx="3"/>
          </p:nvPr>
        </p:nvSpPr>
        <p:spPr>
          <a:xfrm>
            <a:off x="3262313" y="6170490"/>
            <a:ext cx="5667375" cy="457200"/>
          </a:xfrm>
          <a:prstGeom prst="rect">
            <a:avLst/>
          </a:prstGeom>
        </p:spPr>
        <p:txBody>
          <a:bodyPr vert="horz" lIns="109728" tIns="109728" rIns="109728" bIns="91440" rtlCol="0" anchor="ctr"/>
          <a:lstStyle>
            <a:lvl1pPr algn="l">
              <a:defRPr sz="1100" cap="all" spc="0" baseline="0">
                <a:solidFill>
                  <a:schemeClr val="tx1">
                    <a:lumMod val="75000"/>
                    <a:lumOff val="25000"/>
                  </a:schemeClr>
                </a:solidFill>
                <a:latin typeface="+mj-lt"/>
              </a:defRPr>
            </a:lvl1pPr>
          </a:lstStyle>
          <a:p>
            <a:pPr algn="ctr"/>
            <a:r>
              <a:rPr lang="en-US" dirty="0"/>
              <a:t>Presentation Title</a:t>
            </a:r>
          </a:p>
        </p:txBody>
      </p:sp>
      <p:sp>
        <p:nvSpPr>
          <p:cNvPr id="16" name="Slide Number Placeholder 5">
            <a:extLst>
              <a:ext uri="{FF2B5EF4-FFF2-40B4-BE49-F238E27FC236}">
                <a16:creationId xmlns:a16="http://schemas.microsoft.com/office/drawing/2014/main" id="{61D350D2-28D7-3BAD-6A43-0D8B85042736}"/>
              </a:ext>
            </a:extLst>
          </p:cNvPr>
          <p:cNvSpPr>
            <a:spLocks noGrp="1"/>
          </p:cNvSpPr>
          <p:nvPr>
            <p:ph type="sldNum" sz="quarter" idx="4"/>
          </p:nvPr>
        </p:nvSpPr>
        <p:spPr>
          <a:xfrm>
            <a:off x="9105900" y="6170490"/>
            <a:ext cx="2405062"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1960119721"/>
      </p:ext>
    </p:extLst>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Section Break 2">
    <p:spTree>
      <p:nvGrpSpPr>
        <p:cNvPr id="1" name=""/>
        <p:cNvGrpSpPr/>
        <p:nvPr/>
      </p:nvGrpSpPr>
      <p:grpSpPr>
        <a:xfrm>
          <a:off x="0" y="0"/>
          <a:ext cx="0" cy="0"/>
          <a:chOff x="0" y="0"/>
          <a:chExt cx="0" cy="0"/>
        </a:xfrm>
      </p:grpSpPr>
      <p:sp>
        <p:nvSpPr>
          <p:cNvPr id="52" name="Freeform: Shape 51">
            <a:extLst>
              <a:ext uri="{FF2B5EF4-FFF2-40B4-BE49-F238E27FC236}">
                <a16:creationId xmlns:a16="http://schemas.microsoft.com/office/drawing/2014/main" id="{35F199FA-581E-485F-8470-9B9F10DBBD26}"/>
              </a:ext>
              <a:ext uri="{C183D7F6-B498-43B3-948B-1728B52AA6E4}">
                <adec:decorative xmlns:adec="http://schemas.microsoft.com/office/drawing/2017/decorative" val="1"/>
              </a:ext>
            </a:extLst>
          </p:cNvPr>
          <p:cNvSpPr/>
          <p:nvPr userDrawn="1"/>
        </p:nvSpPr>
        <p:spPr>
          <a:xfrm>
            <a:off x="5198368"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8" name="Freeform: Shape 7">
            <a:extLst>
              <a:ext uri="{FF2B5EF4-FFF2-40B4-BE49-F238E27FC236}">
                <a16:creationId xmlns:a16="http://schemas.microsoft.com/office/drawing/2014/main" id="{FDD4E4E3-A06F-4EA0-9228-3B72D4CE6A1B}"/>
              </a:ext>
              <a:ext uri="{C183D7F6-B498-43B3-948B-1728B52AA6E4}">
                <adec:decorative xmlns:adec="http://schemas.microsoft.com/office/drawing/2017/decorative" val="1"/>
              </a:ext>
            </a:extLst>
          </p:cNvPr>
          <p:cNvSpPr/>
          <p:nvPr userDrawn="1"/>
        </p:nvSpPr>
        <p:spPr>
          <a:xfrm>
            <a:off x="4648079" y="0"/>
            <a:ext cx="2827669" cy="6858000"/>
          </a:xfrm>
          <a:custGeom>
            <a:avLst/>
            <a:gdLst>
              <a:gd name="connsiteX0" fmla="*/ 952351 w 2827669"/>
              <a:gd name="connsiteY0" fmla="*/ 0 h 6858000"/>
              <a:gd name="connsiteX1" fmla="*/ 1298165 w 2827669"/>
              <a:gd name="connsiteY1" fmla="*/ 0 h 6858000"/>
              <a:gd name="connsiteX2" fmla="*/ 1414021 w 2827669"/>
              <a:gd name="connsiteY2" fmla="*/ 91085 h 6858000"/>
              <a:gd name="connsiteX3" fmla="*/ 2827669 w 2827669"/>
              <a:gd name="connsiteY3" fmla="*/ 3590451 h 6858000"/>
              <a:gd name="connsiteX4" fmla="*/ 953320 w 2827669"/>
              <a:gd name="connsiteY4" fmla="*/ 6374083 h 6858000"/>
              <a:gd name="connsiteX5" fmla="*/ 436671 w 2827669"/>
              <a:gd name="connsiteY5" fmla="*/ 6784359 h 6858000"/>
              <a:gd name="connsiteX6" fmla="*/ 331508 w 2827669"/>
              <a:gd name="connsiteY6" fmla="*/ 6858000 h 6858000"/>
              <a:gd name="connsiteX7" fmla="*/ 0 w 2827669"/>
              <a:gd name="connsiteY7" fmla="*/ 6858000 h 6858000"/>
              <a:gd name="connsiteX8" fmla="*/ 92067 w 2827669"/>
              <a:gd name="connsiteY8" fmla="*/ 6794395 h 6858000"/>
              <a:gd name="connsiteX9" fmla="*/ 615750 w 2827669"/>
              <a:gd name="connsiteY9" fmla="*/ 6384118 h 6858000"/>
              <a:gd name="connsiteX10" fmla="*/ 2515617 w 2827669"/>
              <a:gd name="connsiteY10" fmla="*/ 3600487 h 6858000"/>
              <a:gd name="connsiteX11" fmla="*/ 1082723 w 2827669"/>
              <a:gd name="connsiteY11" fmla="*/ 1011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27669" h="6858000">
                <a:moveTo>
                  <a:pt x="952351" y="0"/>
                </a:moveTo>
                <a:lnTo>
                  <a:pt x="1298165" y="0"/>
                </a:lnTo>
                <a:lnTo>
                  <a:pt x="1414021" y="91085"/>
                </a:lnTo>
                <a:cubicBezTo>
                  <a:pt x="2323409" y="861623"/>
                  <a:pt x="2827669" y="2141656"/>
                  <a:pt x="2827669" y="3590451"/>
                </a:cubicBezTo>
                <a:cubicBezTo>
                  <a:pt x="2827669" y="4952841"/>
                  <a:pt x="1898944" y="5593563"/>
                  <a:pt x="953320" y="6374083"/>
                </a:cubicBezTo>
                <a:cubicBezTo>
                  <a:pt x="781116" y="6516221"/>
                  <a:pt x="610489" y="6655457"/>
                  <a:pt x="436671" y="6784359"/>
                </a:cubicBezTo>
                <a:lnTo>
                  <a:pt x="331508" y="6858000"/>
                </a:lnTo>
                <a:lnTo>
                  <a:pt x="0" y="6858000"/>
                </a:lnTo>
                <a:lnTo>
                  <a:pt x="92067" y="6794395"/>
                </a:lnTo>
                <a:cubicBezTo>
                  <a:pt x="268252" y="6665493"/>
                  <a:pt x="441202" y="6526257"/>
                  <a:pt x="615750" y="6384118"/>
                </a:cubicBezTo>
                <a:cubicBezTo>
                  <a:pt x="1574248" y="5603599"/>
                  <a:pt x="2515617" y="4962877"/>
                  <a:pt x="2515617" y="3600487"/>
                </a:cubicBezTo>
                <a:cubicBezTo>
                  <a:pt x="2515617" y="2151691"/>
                  <a:pt x="2004492" y="871659"/>
                  <a:pt x="1082723" y="10112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6" name="Title 1">
            <a:extLst>
              <a:ext uri="{FF2B5EF4-FFF2-40B4-BE49-F238E27FC236}">
                <a16:creationId xmlns:a16="http://schemas.microsoft.com/office/drawing/2014/main" id="{450A4F2B-CA9C-2019-E84C-7C17DFD9812E}"/>
              </a:ext>
            </a:extLst>
          </p:cNvPr>
          <p:cNvSpPr>
            <a:spLocks noGrp="1"/>
          </p:cNvSpPr>
          <p:nvPr>
            <p:ph type="ctrTitle" hasCustomPrompt="1"/>
          </p:nvPr>
        </p:nvSpPr>
        <p:spPr>
          <a:xfrm>
            <a:off x="681038" y="718457"/>
            <a:ext cx="5718534" cy="3391581"/>
          </a:xfrm>
        </p:spPr>
        <p:txBody>
          <a:bodyPr anchor="b">
            <a:normAutofit/>
          </a:bodyPr>
          <a:lstStyle>
            <a:lvl1pPr>
              <a:lnSpc>
                <a:spcPct val="100000"/>
              </a:lnSpc>
              <a:defRPr sz="4000" spc="0"/>
            </a:lvl1pPr>
          </a:lstStyle>
          <a:p>
            <a:r>
              <a:rPr lang="en-US" sz="6000" dirty="0">
                <a:solidFill>
                  <a:schemeClr val="tx1">
                    <a:lumMod val="75000"/>
                    <a:lumOff val="25000"/>
                  </a:schemeClr>
                </a:solidFill>
              </a:rPr>
              <a:t>Click to add title</a:t>
            </a:r>
            <a:endParaRPr lang="en-US" sz="6000" dirty="0"/>
          </a:p>
        </p:txBody>
      </p:sp>
      <p:sp>
        <p:nvSpPr>
          <p:cNvPr id="7" name="Subtitle 2">
            <a:extLst>
              <a:ext uri="{FF2B5EF4-FFF2-40B4-BE49-F238E27FC236}">
                <a16:creationId xmlns:a16="http://schemas.microsoft.com/office/drawing/2014/main" id="{1E191378-FF48-4A6B-70C2-CFB4A267A00D}"/>
              </a:ext>
            </a:extLst>
          </p:cNvPr>
          <p:cNvSpPr>
            <a:spLocks noGrp="1"/>
          </p:cNvSpPr>
          <p:nvPr>
            <p:ph type="subTitle" idx="1" hasCustomPrompt="1"/>
          </p:nvPr>
        </p:nvSpPr>
        <p:spPr>
          <a:xfrm>
            <a:off x="681038" y="4110038"/>
            <a:ext cx="4598328" cy="1879124"/>
          </a:xfrm>
        </p:spPr>
        <p:txBody>
          <a:bodyPr anchor="t"/>
          <a:lstStyle>
            <a:lvl1pPr marL="0" indent="0">
              <a:buFont typeface="Arial" panose="020B0604020202020204" pitchFamily="34" charset="0"/>
              <a:buNone/>
              <a:defRPr strike="noStrike"/>
            </a:lvl1pPr>
          </a:lstStyle>
          <a:p>
            <a:pPr lvl="0"/>
            <a:r>
              <a:rPr lang="en-US" dirty="0"/>
              <a:t>Click to add subtitle</a:t>
            </a:r>
          </a:p>
        </p:txBody>
      </p:sp>
      <p:sp>
        <p:nvSpPr>
          <p:cNvPr id="5" name="Picture Placeholder 4">
            <a:extLst>
              <a:ext uri="{FF2B5EF4-FFF2-40B4-BE49-F238E27FC236}">
                <a16:creationId xmlns:a16="http://schemas.microsoft.com/office/drawing/2014/main" id="{675A0127-ED9F-6E5C-4014-5E75D6C58E16}"/>
              </a:ext>
            </a:extLst>
          </p:cNvPr>
          <p:cNvSpPr>
            <a:spLocks noGrp="1"/>
          </p:cNvSpPr>
          <p:nvPr>
            <p:ph type="pic" sz="quarter" idx="14"/>
          </p:nvPr>
        </p:nvSpPr>
        <p:spPr>
          <a:xfrm>
            <a:off x="4974143" y="0"/>
            <a:ext cx="7217857" cy="6858000"/>
          </a:xfrm>
          <a:custGeom>
            <a:avLst/>
            <a:gdLst>
              <a:gd name="connsiteX0" fmla="*/ 1494409 w 7217857"/>
              <a:gd name="connsiteY0" fmla="*/ 0 h 6858000"/>
              <a:gd name="connsiteX1" fmla="*/ 4632500 w 7217857"/>
              <a:gd name="connsiteY1" fmla="*/ 0 h 6858000"/>
              <a:gd name="connsiteX2" fmla="*/ 5764493 w 7217857"/>
              <a:gd name="connsiteY2" fmla="*/ 0 h 6858000"/>
              <a:gd name="connsiteX3" fmla="*/ 7217857 w 7217857"/>
              <a:gd name="connsiteY3" fmla="*/ 0 h 6858000"/>
              <a:gd name="connsiteX4" fmla="*/ 7217857 w 7217857"/>
              <a:gd name="connsiteY4" fmla="*/ 6858000 h 6858000"/>
              <a:gd name="connsiteX5" fmla="*/ 5764493 w 7217857"/>
              <a:gd name="connsiteY5" fmla="*/ 6858000 h 6858000"/>
              <a:gd name="connsiteX6" fmla="*/ 4632500 w 7217857"/>
              <a:gd name="connsiteY6" fmla="*/ 6858000 h 6858000"/>
              <a:gd name="connsiteX7" fmla="*/ 238313 w 7217857"/>
              <a:gd name="connsiteY7" fmla="*/ 6858000 h 6858000"/>
              <a:gd name="connsiteX8" fmla="*/ 251264 w 7217857"/>
              <a:gd name="connsiteY8" fmla="*/ 6849373 h 6858000"/>
              <a:gd name="connsiteX9" fmla="*/ 776282 w 7217857"/>
              <a:gd name="connsiteY9" fmla="*/ 6451411 h 6858000"/>
              <a:gd name="connsiteX10" fmla="*/ 2741607 w 7217857"/>
              <a:gd name="connsiteY10" fmla="*/ 3678515 h 6858000"/>
              <a:gd name="connsiteX11" fmla="*/ 1521342 w 7217857"/>
              <a:gd name="connsiteY11" fmla="*/ 24338 h 6858000"/>
              <a:gd name="connsiteX12" fmla="*/ 879874 w 7217857"/>
              <a:gd name="connsiteY12" fmla="*/ 0 h 6858000"/>
              <a:gd name="connsiteX13" fmla="*/ 1477051 w 7217857"/>
              <a:gd name="connsiteY13" fmla="*/ 0 h 6858000"/>
              <a:gd name="connsiteX14" fmla="*/ 1503062 w 7217857"/>
              <a:gd name="connsiteY14" fmla="*/ 23504 h 6858000"/>
              <a:gd name="connsiteX15" fmla="*/ 2723328 w 7217857"/>
              <a:gd name="connsiteY15" fmla="*/ 3677682 h 6858000"/>
              <a:gd name="connsiteX16" fmla="*/ 758003 w 7217857"/>
              <a:gd name="connsiteY16" fmla="*/ 6450578 h 6858000"/>
              <a:gd name="connsiteX17" fmla="*/ 232984 w 7217857"/>
              <a:gd name="connsiteY17" fmla="*/ 6848540 h 6858000"/>
              <a:gd name="connsiteX18" fmla="*/ 218782 w 7217857"/>
              <a:gd name="connsiteY18" fmla="*/ 6858000 h 6858000"/>
              <a:gd name="connsiteX19" fmla="*/ 0 w 7217857"/>
              <a:gd name="connsiteY19" fmla="*/ 6858000 h 6858000"/>
              <a:gd name="connsiteX20" fmla="*/ 105163 w 7217857"/>
              <a:gd name="connsiteY20" fmla="*/ 6785068 h 6858000"/>
              <a:gd name="connsiteX21" fmla="*/ 621812 w 7217857"/>
              <a:gd name="connsiteY21" fmla="*/ 6378742 h 6858000"/>
              <a:gd name="connsiteX22" fmla="*/ 2496161 w 7217857"/>
              <a:gd name="connsiteY22" fmla="*/ 3621913 h 6858000"/>
              <a:gd name="connsiteX23" fmla="*/ 895263 w 7217857"/>
              <a:gd name="connsiteY23" fmla="*/ 10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217857" h="6858000">
                <a:moveTo>
                  <a:pt x="1494409" y="0"/>
                </a:moveTo>
                <a:lnTo>
                  <a:pt x="4632500" y="0"/>
                </a:lnTo>
                <a:lnTo>
                  <a:pt x="5764493" y="0"/>
                </a:lnTo>
                <a:lnTo>
                  <a:pt x="7217857" y="0"/>
                </a:lnTo>
                <a:lnTo>
                  <a:pt x="7217857" y="6858000"/>
                </a:lnTo>
                <a:lnTo>
                  <a:pt x="5764493" y="6858000"/>
                </a:lnTo>
                <a:lnTo>
                  <a:pt x="4632500" y="6858000"/>
                </a:lnTo>
                <a:lnTo>
                  <a:pt x="238313" y="6858000"/>
                </a:lnTo>
                <a:lnTo>
                  <a:pt x="251264" y="6849373"/>
                </a:lnTo>
                <a:cubicBezTo>
                  <a:pt x="427471" y="6724853"/>
                  <a:pt x="601037" y="6589587"/>
                  <a:pt x="776282" y="6451411"/>
                </a:cubicBezTo>
                <a:cubicBezTo>
                  <a:pt x="1738612" y="5692656"/>
                  <a:pt x="2677854" y="5076606"/>
                  <a:pt x="2741607" y="3678515"/>
                </a:cubicBezTo>
                <a:cubicBezTo>
                  <a:pt x="2809404" y="2191755"/>
                  <a:pt x="2375613" y="855667"/>
                  <a:pt x="1521342" y="24338"/>
                </a:cubicBezTo>
                <a:close/>
                <a:moveTo>
                  <a:pt x="879874" y="0"/>
                </a:moveTo>
                <a:lnTo>
                  <a:pt x="1477051" y="0"/>
                </a:lnTo>
                <a:lnTo>
                  <a:pt x="1503062" y="23504"/>
                </a:lnTo>
                <a:cubicBezTo>
                  <a:pt x="2357333" y="854834"/>
                  <a:pt x="2791125" y="2190921"/>
                  <a:pt x="2723328" y="3677682"/>
                </a:cubicBezTo>
                <a:cubicBezTo>
                  <a:pt x="2659574" y="5075773"/>
                  <a:pt x="1720332" y="5691822"/>
                  <a:pt x="758003" y="6450578"/>
                </a:cubicBezTo>
                <a:cubicBezTo>
                  <a:pt x="582758" y="6588754"/>
                  <a:pt x="409191" y="6724020"/>
                  <a:pt x="232984" y="6848540"/>
                </a:cubicBezTo>
                <a:lnTo>
                  <a:pt x="218782" y="6858000"/>
                </a:lnTo>
                <a:lnTo>
                  <a:pt x="0" y="6858000"/>
                </a:lnTo>
                <a:lnTo>
                  <a:pt x="105163" y="6785068"/>
                </a:lnTo>
                <a:cubicBezTo>
                  <a:pt x="278981" y="6657407"/>
                  <a:pt x="449608" y="6519512"/>
                  <a:pt x="621812" y="6378742"/>
                </a:cubicBezTo>
                <a:cubicBezTo>
                  <a:pt x="1567436" y="5605738"/>
                  <a:pt x="2496161" y="4971185"/>
                  <a:pt x="2496161" y="3621913"/>
                </a:cubicBezTo>
                <a:cubicBezTo>
                  <a:pt x="2496161" y="2091411"/>
                  <a:pt x="1922425" y="751075"/>
                  <a:pt x="895263" y="10445"/>
                </a:cubicBezTo>
                <a:close/>
              </a:path>
            </a:pathLst>
          </a:custGeom>
          <a:solidFill>
            <a:schemeClr val="accent4"/>
          </a:solidFill>
        </p:spPr>
        <p:txBody>
          <a:bodyPr wrap="square">
            <a:noAutofit/>
          </a:bodyPr>
          <a:lstStyle>
            <a:lvl1pPr algn="ctr">
              <a:defRPr sz="1400"/>
            </a:lvl1pPr>
          </a:lstStyle>
          <a:p>
            <a:r>
              <a:rPr lang="en-US"/>
              <a:t>Click icon to add picture</a:t>
            </a:r>
            <a:endParaRPr lang="en-US" dirty="0"/>
          </a:p>
        </p:txBody>
      </p:sp>
    </p:spTree>
    <p:extLst>
      <p:ext uri="{BB962C8B-B14F-4D97-AF65-F5344CB8AC3E}">
        <p14:creationId xmlns:p14="http://schemas.microsoft.com/office/powerpoint/2010/main" val="361648180"/>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mparison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90EAB665-9090-4940-9CBD-04BE9264B440}"/>
              </a:ext>
              <a:ext uri="{C183D7F6-B498-43B3-948B-1728B52AA6E4}">
                <adec:decorative xmlns:adec="http://schemas.microsoft.com/office/drawing/2017/decorative" val="1"/>
              </a:ext>
            </a:extLst>
          </p:cNvPr>
          <p:cNvSpPr/>
          <p:nvPr/>
        </p:nvSpPr>
        <p:spPr>
          <a:xfrm rot="10800000" flipV="1">
            <a:off x="7660988" y="-9590"/>
            <a:ext cx="4288839" cy="2239437"/>
          </a:xfrm>
          <a:custGeom>
            <a:avLst/>
            <a:gdLst>
              <a:gd name="connsiteX0" fmla="*/ 2347485 w 4865144"/>
              <a:gd name="connsiteY0" fmla="*/ 2540357 h 2540357"/>
              <a:gd name="connsiteX1" fmla="*/ 566486 w 4865144"/>
              <a:gd name="connsiteY1" fmla="*/ 1558284 h 2540357"/>
              <a:gd name="connsiteX2" fmla="*/ 376684 w 4865144"/>
              <a:gd name="connsiteY2" fmla="*/ 1307041 h 2540357"/>
              <a:gd name="connsiteX3" fmla="*/ 0 w 4865144"/>
              <a:gd name="connsiteY3" fmla="*/ 515488 h 2540357"/>
              <a:gd name="connsiteX4" fmla="*/ 57187 w 4865144"/>
              <a:gd name="connsiteY4" fmla="*/ 83613 h 2540357"/>
              <a:gd name="connsiteX5" fmla="*/ 85241 w 4865144"/>
              <a:gd name="connsiteY5" fmla="*/ 0 h 2540357"/>
              <a:gd name="connsiteX6" fmla="*/ 4819156 w 4865144"/>
              <a:gd name="connsiteY6" fmla="*/ 0 h 2540357"/>
              <a:gd name="connsiteX7" fmla="*/ 4827943 w 4865144"/>
              <a:gd name="connsiteY7" fmla="*/ 42917 h 2540357"/>
              <a:gd name="connsiteX8" fmla="*/ 4865144 w 4865144"/>
              <a:gd name="connsiteY8" fmla="*/ 515488 h 2540357"/>
              <a:gd name="connsiteX9" fmla="*/ 4612386 w 4865144"/>
              <a:gd name="connsiteY9" fmla="*/ 1189035 h 2540357"/>
              <a:gd name="connsiteX10" fmla="*/ 3864031 w 4865144"/>
              <a:gd name="connsiteY10" fmla="*/ 1816207 h 2540357"/>
              <a:gd name="connsiteX11" fmla="*/ 3699494 w 4865144"/>
              <a:gd name="connsiteY11" fmla="*/ 1936178 h 2540357"/>
              <a:gd name="connsiteX12" fmla="*/ 2347485 w 4865144"/>
              <a:gd name="connsiteY12" fmla="*/ 2540357 h 254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65144" h="2540357">
                <a:moveTo>
                  <a:pt x="2347485" y="2540357"/>
                </a:moveTo>
                <a:cubicBezTo>
                  <a:pt x="1595370" y="2540357"/>
                  <a:pt x="1062712" y="2246669"/>
                  <a:pt x="566486" y="1558284"/>
                </a:cubicBezTo>
                <a:cubicBezTo>
                  <a:pt x="501550" y="1468181"/>
                  <a:pt x="438072" y="1386236"/>
                  <a:pt x="376684" y="1307041"/>
                </a:cubicBezTo>
                <a:cubicBezTo>
                  <a:pt x="122255" y="978668"/>
                  <a:pt x="0" y="807898"/>
                  <a:pt x="0" y="515488"/>
                </a:cubicBezTo>
                <a:cubicBezTo>
                  <a:pt x="0" y="370314"/>
                  <a:pt x="19158" y="226024"/>
                  <a:pt x="57187" y="83613"/>
                </a:cubicBezTo>
                <a:lnTo>
                  <a:pt x="85241" y="0"/>
                </a:lnTo>
                <a:lnTo>
                  <a:pt x="4819156" y="0"/>
                </a:lnTo>
                <a:lnTo>
                  <a:pt x="4827943" y="42917"/>
                </a:lnTo>
                <a:cubicBezTo>
                  <a:pt x="4852551" y="195232"/>
                  <a:pt x="4865144" y="353315"/>
                  <a:pt x="4865144" y="515488"/>
                </a:cubicBezTo>
                <a:cubicBezTo>
                  <a:pt x="4865144" y="774296"/>
                  <a:pt x="4787155" y="982010"/>
                  <a:pt x="4612386" y="1189035"/>
                </a:cubicBezTo>
                <a:cubicBezTo>
                  <a:pt x="4429578" y="1405594"/>
                  <a:pt x="4154895" y="1605055"/>
                  <a:pt x="3864031" y="1816207"/>
                </a:cubicBezTo>
                <a:cubicBezTo>
                  <a:pt x="3810369" y="1855117"/>
                  <a:pt x="3754930" y="1895402"/>
                  <a:pt x="3699494" y="1936178"/>
                </a:cubicBezTo>
                <a:cubicBezTo>
                  <a:pt x="3203269" y="2301103"/>
                  <a:pt x="2841097" y="2540357"/>
                  <a:pt x="2347485" y="254035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4" name="Freeform: Shape 23">
            <a:extLst>
              <a:ext uri="{FF2B5EF4-FFF2-40B4-BE49-F238E27FC236}">
                <a16:creationId xmlns:a16="http://schemas.microsoft.com/office/drawing/2014/main" id="{21154322-7D00-4603-927A-E5310265789B}"/>
              </a:ext>
              <a:ext uri="{C183D7F6-B498-43B3-948B-1728B52AA6E4}">
                <adec:decorative xmlns:adec="http://schemas.microsoft.com/office/drawing/2017/decorative" val="1"/>
              </a:ext>
            </a:extLst>
          </p:cNvPr>
          <p:cNvSpPr/>
          <p:nvPr/>
        </p:nvSpPr>
        <p:spPr>
          <a:xfrm rot="10800000" flipV="1">
            <a:off x="7440557" y="-22925"/>
            <a:ext cx="4629749" cy="2423160"/>
          </a:xfrm>
          <a:custGeom>
            <a:avLst/>
            <a:gdLst>
              <a:gd name="connsiteX0" fmla="*/ 2534081 w 5251863"/>
              <a:gd name="connsiteY0" fmla="*/ 2733640 h 2733640"/>
              <a:gd name="connsiteX1" fmla="*/ 611515 w 5251863"/>
              <a:gd name="connsiteY1" fmla="*/ 1637197 h 2733640"/>
              <a:gd name="connsiteX2" fmla="*/ 406625 w 5251863"/>
              <a:gd name="connsiteY2" fmla="*/ 1356697 h 2733640"/>
              <a:gd name="connsiteX3" fmla="*/ 0 w 5251863"/>
              <a:gd name="connsiteY3" fmla="*/ 472961 h 2733640"/>
              <a:gd name="connsiteX4" fmla="*/ 15472 w 5251863"/>
              <a:gd name="connsiteY4" fmla="*/ 230720 h 2733640"/>
              <a:gd name="connsiteX5" fmla="*/ 59957 w 5251863"/>
              <a:gd name="connsiteY5" fmla="*/ 0 h 2733640"/>
              <a:gd name="connsiteX6" fmla="*/ 5218026 w 5251863"/>
              <a:gd name="connsiteY6" fmla="*/ 0 h 2733640"/>
              <a:gd name="connsiteX7" fmla="*/ 5241745 w 5251863"/>
              <a:gd name="connsiteY7" fmla="*/ 205032 h 2733640"/>
              <a:gd name="connsiteX8" fmla="*/ 5251863 w 5251863"/>
              <a:gd name="connsiteY8" fmla="*/ 472961 h 2733640"/>
              <a:gd name="connsiteX9" fmla="*/ 4979014 w 5251863"/>
              <a:gd name="connsiteY9" fmla="*/ 1224949 h 2733640"/>
              <a:gd name="connsiteX10" fmla="*/ 4171175 w 5251863"/>
              <a:gd name="connsiteY10" fmla="*/ 1925157 h 2733640"/>
              <a:gd name="connsiteX11" fmla="*/ 3993558 w 5251863"/>
              <a:gd name="connsiteY11" fmla="*/ 2059101 h 2733640"/>
              <a:gd name="connsiteX12" fmla="*/ 2534081 w 5251863"/>
              <a:gd name="connsiteY12" fmla="*/ 2733640 h 2733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51863" h="2733640">
                <a:moveTo>
                  <a:pt x="2534081" y="2733640"/>
                </a:moveTo>
                <a:cubicBezTo>
                  <a:pt x="1722182" y="2733640"/>
                  <a:pt x="1147184" y="2405750"/>
                  <a:pt x="611515" y="1637197"/>
                </a:cubicBezTo>
                <a:cubicBezTo>
                  <a:pt x="541416" y="1536604"/>
                  <a:pt x="472894" y="1445115"/>
                  <a:pt x="406625" y="1356697"/>
                </a:cubicBezTo>
                <a:cubicBezTo>
                  <a:pt x="131973" y="990082"/>
                  <a:pt x="0" y="799426"/>
                  <a:pt x="0" y="472961"/>
                </a:cubicBezTo>
                <a:cubicBezTo>
                  <a:pt x="0" y="391921"/>
                  <a:pt x="5170" y="311128"/>
                  <a:pt x="15472" y="230720"/>
                </a:cubicBezTo>
                <a:lnTo>
                  <a:pt x="59957" y="0"/>
                </a:lnTo>
                <a:lnTo>
                  <a:pt x="5218026" y="0"/>
                </a:lnTo>
                <a:lnTo>
                  <a:pt x="5241745" y="205032"/>
                </a:lnTo>
                <a:cubicBezTo>
                  <a:pt x="5248464" y="293044"/>
                  <a:pt x="5251863" y="382432"/>
                  <a:pt x="5251863" y="472961"/>
                </a:cubicBezTo>
                <a:cubicBezTo>
                  <a:pt x="5251863" y="761910"/>
                  <a:pt x="5167674" y="993814"/>
                  <a:pt x="4979014" y="1224949"/>
                </a:cubicBezTo>
                <a:cubicBezTo>
                  <a:pt x="4781676" y="1466726"/>
                  <a:pt x="4485157" y="1689416"/>
                  <a:pt x="4171175" y="1925157"/>
                </a:cubicBezTo>
                <a:cubicBezTo>
                  <a:pt x="4113246" y="1968599"/>
                  <a:pt x="4053402" y="2013577"/>
                  <a:pt x="3993558" y="2059101"/>
                </a:cubicBezTo>
                <a:cubicBezTo>
                  <a:pt x="3457890" y="2466524"/>
                  <a:pt x="3066929" y="2733640"/>
                  <a:pt x="2534081" y="273364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Title 1">
            <a:extLst>
              <a:ext uri="{FF2B5EF4-FFF2-40B4-BE49-F238E27FC236}">
                <a16:creationId xmlns:a16="http://schemas.microsoft.com/office/drawing/2014/main" id="{570CB6C4-9B58-9A3F-9D5D-12C0B58A442A}"/>
              </a:ext>
            </a:extLst>
          </p:cNvPr>
          <p:cNvSpPr>
            <a:spLocks noGrp="1"/>
          </p:cNvSpPr>
          <p:nvPr>
            <p:ph type="title" hasCustomPrompt="1"/>
          </p:nvPr>
        </p:nvSpPr>
        <p:spPr>
          <a:xfrm>
            <a:off x="681038" y="442913"/>
            <a:ext cx="6901699" cy="1843087"/>
          </a:xfrm>
        </p:spPr>
        <p:txBody>
          <a:bodyPr anchor="b"/>
          <a:lstStyle>
            <a:lvl1pPr>
              <a:lnSpc>
                <a:spcPct val="100000"/>
              </a:lnSpc>
              <a:defRPr/>
            </a:lvl1pPr>
          </a:lstStyle>
          <a:p>
            <a:r>
              <a:rPr lang="en-US" sz="3200" dirty="0">
                <a:solidFill>
                  <a:schemeClr val="tx1">
                    <a:lumMod val="75000"/>
                    <a:lumOff val="25000"/>
                  </a:schemeClr>
                </a:solidFill>
              </a:rPr>
              <a:t>Click to add title</a:t>
            </a:r>
            <a:endParaRPr lang="en-US" dirty="0"/>
          </a:p>
        </p:txBody>
      </p:sp>
      <p:sp>
        <p:nvSpPr>
          <p:cNvPr id="4" name="Content Placeholder 3"/>
          <p:cNvSpPr>
            <a:spLocks noGrp="1"/>
          </p:cNvSpPr>
          <p:nvPr>
            <p:ph sz="half" idx="2" hasCustomPrompt="1"/>
          </p:nvPr>
        </p:nvSpPr>
        <p:spPr>
          <a:xfrm>
            <a:off x="681039" y="2606040"/>
            <a:ext cx="5276480" cy="3394062"/>
          </a:xfrm>
        </p:spPr>
        <p:txBody>
          <a:bodyPr>
            <a:normAutofit/>
          </a:bodyPr>
          <a:lstStyle>
            <a:lvl1pPr marL="283464" indent="-283464">
              <a:buFont typeface="Arial" panose="020B0604020202020204" pitchFamily="34" charset="0"/>
              <a:buChar char="•"/>
              <a:defRPr sz="1800"/>
            </a:lvl1pPr>
            <a:lvl2pPr marL="548640" indent="-283464">
              <a:buFont typeface="Arial" panose="020B0604020202020204" pitchFamily="34" charset="0"/>
              <a:buChar char="•"/>
              <a:defRPr sz="1800"/>
            </a:lvl2pPr>
            <a:lvl3pPr marL="914400" indent="-283464">
              <a:defRPr sz="1800"/>
            </a:lvl3pPr>
            <a:lvl4pPr marL="1371600" indent="-283464">
              <a:defRPr sz="1800"/>
            </a:lvl4pPr>
            <a:lvl5pPr marL="1828800" indent="-283464">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hasCustomPrompt="1"/>
          </p:nvPr>
        </p:nvSpPr>
        <p:spPr>
          <a:xfrm>
            <a:off x="6236159" y="2606040"/>
            <a:ext cx="5274802" cy="3394062"/>
          </a:xfrm>
        </p:spPr>
        <p:txBody>
          <a:bodyPr>
            <a:normAutofit/>
          </a:bodyPr>
          <a:lstStyle>
            <a:lvl1pPr marL="283464" indent="-283464">
              <a:buFont typeface="Arial" panose="020B0604020202020204" pitchFamily="34" charset="0"/>
              <a:buChar char="•"/>
              <a:defRPr sz="1800"/>
            </a:lvl1pPr>
            <a:lvl2pPr marL="548640" indent="-283464">
              <a:buFont typeface="Arial" panose="020B0604020202020204" pitchFamily="34" charset="0"/>
              <a:buChar char="•"/>
              <a:defRPr sz="1800"/>
            </a:lvl2pPr>
            <a:lvl3pPr marL="914400" indent="-283464">
              <a:defRPr sz="1800"/>
            </a:lvl3pPr>
            <a:lvl4pPr marL="1371600" indent="-283464">
              <a:defRPr sz="1800"/>
            </a:lvl4pPr>
            <a:lvl5pPr marL="1828800" indent="-283464">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reeform: Shape 6">
            <a:extLst>
              <a:ext uri="{FF2B5EF4-FFF2-40B4-BE49-F238E27FC236}">
                <a16:creationId xmlns:a16="http://schemas.microsoft.com/office/drawing/2014/main" id="{66DDA6B1-6025-FEA3-B8BB-05F6EBA55A93}"/>
              </a:ext>
              <a:ext uri="{C183D7F6-B498-43B3-948B-1728B52AA6E4}">
                <adec:decorative xmlns:adec="http://schemas.microsoft.com/office/drawing/2017/decorative" val="1"/>
              </a:ext>
            </a:extLst>
          </p:cNvPr>
          <p:cNvSpPr/>
          <p:nvPr userDrawn="1"/>
        </p:nvSpPr>
        <p:spPr>
          <a:xfrm>
            <a:off x="7850727" y="-9589"/>
            <a:ext cx="3828033" cy="2051003"/>
          </a:xfrm>
          <a:custGeom>
            <a:avLst/>
            <a:gdLst>
              <a:gd name="connsiteX0" fmla="*/ 48561 w 3828033"/>
              <a:gd name="connsiteY0" fmla="*/ 0 h 2051003"/>
              <a:gd name="connsiteX1" fmla="*/ 3738569 w 3828033"/>
              <a:gd name="connsiteY1" fmla="*/ 0 h 2051003"/>
              <a:gd name="connsiteX2" fmla="*/ 3783037 w 3828033"/>
              <a:gd name="connsiteY2" fmla="*/ 131595 h 2051003"/>
              <a:gd name="connsiteX3" fmla="*/ 3828033 w 3828033"/>
              <a:gd name="connsiteY3" fmla="*/ 469010 h 2051003"/>
              <a:gd name="connsiteX4" fmla="*/ 3531647 w 3828033"/>
              <a:gd name="connsiteY4" fmla="*/ 1087435 h 2051003"/>
              <a:gd name="connsiteX5" fmla="*/ 3382306 w 3828033"/>
              <a:gd name="connsiteY5" fmla="*/ 1283727 h 2051003"/>
              <a:gd name="connsiteX6" fmla="*/ 1980966 w 3828033"/>
              <a:gd name="connsiteY6" fmla="*/ 2051003 h 2051003"/>
              <a:gd name="connsiteX7" fmla="*/ 917167 w 3828033"/>
              <a:gd name="connsiteY7" fmla="*/ 1578970 h 2051003"/>
              <a:gd name="connsiteX8" fmla="*/ 787704 w 3828033"/>
              <a:gd name="connsiteY8" fmla="*/ 1485237 h 2051003"/>
              <a:gd name="connsiteX9" fmla="*/ 198877 w 3828033"/>
              <a:gd name="connsiteY9" fmla="*/ 995240 h 2051003"/>
              <a:gd name="connsiteX10" fmla="*/ 0 w 3828033"/>
              <a:gd name="connsiteY10" fmla="*/ 469010 h 2051003"/>
              <a:gd name="connsiteX11" fmla="*/ 45559 w 3828033"/>
              <a:gd name="connsiteY11" fmla="*/ 11416 h 205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28033" h="2051003">
                <a:moveTo>
                  <a:pt x="48561" y="0"/>
                </a:moveTo>
                <a:lnTo>
                  <a:pt x="3738569" y="0"/>
                </a:lnTo>
                <a:lnTo>
                  <a:pt x="3783037" y="131595"/>
                </a:lnTo>
                <a:cubicBezTo>
                  <a:pt x="3812959" y="242859"/>
                  <a:pt x="3828033" y="355590"/>
                  <a:pt x="3828033" y="469010"/>
                </a:cubicBezTo>
                <a:cubicBezTo>
                  <a:pt x="3828033" y="697465"/>
                  <a:pt x="3731840" y="830884"/>
                  <a:pt x="3531647" y="1087435"/>
                </a:cubicBezTo>
                <a:cubicBezTo>
                  <a:pt x="3483347" y="1149310"/>
                  <a:pt x="3433400" y="1213332"/>
                  <a:pt x="3382306" y="1283727"/>
                </a:cubicBezTo>
                <a:cubicBezTo>
                  <a:pt x="2991862" y="1821551"/>
                  <a:pt x="2572752" y="2051003"/>
                  <a:pt x="1980966" y="2051003"/>
                </a:cubicBezTo>
                <a:cubicBezTo>
                  <a:pt x="1592577" y="2051003"/>
                  <a:pt x="1307610" y="1864080"/>
                  <a:pt x="917167" y="1578970"/>
                </a:cubicBezTo>
                <a:cubicBezTo>
                  <a:pt x="873548" y="1547112"/>
                  <a:pt x="829927" y="1515637"/>
                  <a:pt x="787704" y="1485237"/>
                </a:cubicBezTo>
                <a:cubicBezTo>
                  <a:pt x="558844" y="1320269"/>
                  <a:pt x="342715" y="1164433"/>
                  <a:pt x="198877" y="995240"/>
                </a:cubicBezTo>
                <a:cubicBezTo>
                  <a:pt x="61365" y="833495"/>
                  <a:pt x="0" y="671213"/>
                  <a:pt x="0" y="469010"/>
                </a:cubicBezTo>
                <a:cubicBezTo>
                  <a:pt x="0" y="310633"/>
                  <a:pt x="15484" y="157247"/>
                  <a:pt x="45559" y="11416"/>
                </a:cubicBezTo>
                <a:close/>
              </a:path>
            </a:pathLst>
          </a:custGeom>
          <a:blipFill dpi="0" rotWithShape="1">
            <a:blip r:embed="rId2" cstate="print">
              <a:duotone>
                <a:prstClr val="black"/>
                <a:schemeClr val="accent5">
                  <a:tint val="45000"/>
                  <a:satMod val="400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Date Placeholder 3">
            <a:extLst>
              <a:ext uri="{FF2B5EF4-FFF2-40B4-BE49-F238E27FC236}">
                <a16:creationId xmlns:a16="http://schemas.microsoft.com/office/drawing/2014/main" id="{6EE14614-7B6B-2144-6181-C2C516D0580E}"/>
              </a:ext>
            </a:extLst>
          </p:cNvPr>
          <p:cNvSpPr>
            <a:spLocks noGrp="1"/>
          </p:cNvSpPr>
          <p:nvPr>
            <p:ph type="dt" sz="half" idx="10"/>
          </p:nvPr>
        </p:nvSpPr>
        <p:spPr>
          <a:xfrm>
            <a:off x="681039" y="6170491"/>
            <a:ext cx="2405062" cy="457200"/>
          </a:xfrm>
          <a:prstGeom prst="rect">
            <a:avLst/>
          </a:prstGeom>
        </p:spPr>
        <p:txBody>
          <a:bodyPr vert="horz" lIns="109728" tIns="109728" rIns="109728" bIns="91440" rtlCol="0" anchor="ctr"/>
          <a:lstStyle>
            <a:lvl1pPr algn="l">
              <a:defRPr sz="1100" spc="0" baseline="0">
                <a:solidFill>
                  <a:schemeClr val="tx1">
                    <a:lumMod val="75000"/>
                    <a:lumOff val="25000"/>
                  </a:schemeClr>
                </a:solidFill>
                <a:latin typeface="+mj-lt"/>
              </a:defRPr>
            </a:lvl1pPr>
          </a:lstStyle>
          <a:p>
            <a:r>
              <a:rPr lang="en-US" dirty="0"/>
              <a:t>2/3/20XX</a:t>
            </a:r>
          </a:p>
        </p:txBody>
      </p:sp>
      <p:sp>
        <p:nvSpPr>
          <p:cNvPr id="9" name="Footer Placeholder 4">
            <a:extLst>
              <a:ext uri="{FF2B5EF4-FFF2-40B4-BE49-F238E27FC236}">
                <a16:creationId xmlns:a16="http://schemas.microsoft.com/office/drawing/2014/main" id="{0B15B36F-FBDF-DF28-B03B-6D512C4C017F}"/>
              </a:ext>
            </a:extLst>
          </p:cNvPr>
          <p:cNvSpPr>
            <a:spLocks noGrp="1"/>
          </p:cNvSpPr>
          <p:nvPr>
            <p:ph type="ftr" sz="quarter" idx="3"/>
          </p:nvPr>
        </p:nvSpPr>
        <p:spPr>
          <a:xfrm>
            <a:off x="3262313" y="6170490"/>
            <a:ext cx="5667375" cy="457200"/>
          </a:xfrm>
          <a:prstGeom prst="rect">
            <a:avLst/>
          </a:prstGeom>
        </p:spPr>
        <p:txBody>
          <a:bodyPr vert="horz" lIns="109728" tIns="109728" rIns="109728" bIns="91440" rtlCol="0" anchor="ctr"/>
          <a:lstStyle>
            <a:lvl1pPr algn="l">
              <a:defRPr sz="1100" cap="all" spc="0" baseline="0">
                <a:solidFill>
                  <a:schemeClr val="tx1">
                    <a:lumMod val="75000"/>
                    <a:lumOff val="25000"/>
                  </a:schemeClr>
                </a:solidFill>
                <a:latin typeface="+mj-lt"/>
              </a:defRPr>
            </a:lvl1pPr>
          </a:lstStyle>
          <a:p>
            <a:pPr algn="ctr"/>
            <a:r>
              <a:rPr lang="en-US" dirty="0"/>
              <a:t>Presentation Title</a:t>
            </a:r>
          </a:p>
        </p:txBody>
      </p:sp>
      <p:sp>
        <p:nvSpPr>
          <p:cNvPr id="10" name="Slide Number Placeholder 5">
            <a:extLst>
              <a:ext uri="{FF2B5EF4-FFF2-40B4-BE49-F238E27FC236}">
                <a16:creationId xmlns:a16="http://schemas.microsoft.com/office/drawing/2014/main" id="{9F1BC0A8-A262-DF6C-DB53-DBB7E73BA9BA}"/>
              </a:ext>
            </a:extLst>
          </p:cNvPr>
          <p:cNvSpPr>
            <a:spLocks noGrp="1"/>
          </p:cNvSpPr>
          <p:nvPr>
            <p:ph type="sldNum" sz="quarter" idx="11"/>
          </p:nvPr>
        </p:nvSpPr>
        <p:spPr>
          <a:xfrm>
            <a:off x="9105900" y="6170490"/>
            <a:ext cx="2405062"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28883300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Table 2">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9EA5B394-E87D-497D-F9F2-0977C39B52C6}"/>
              </a:ext>
              <a:ext uri="{C183D7F6-B498-43B3-948B-1728B52AA6E4}">
                <adec:decorative xmlns:adec="http://schemas.microsoft.com/office/drawing/2017/decorative" val="1"/>
              </a:ext>
            </a:extLst>
          </p:cNvPr>
          <p:cNvSpPr/>
          <p:nvPr userDrawn="1"/>
        </p:nvSpPr>
        <p:spPr>
          <a:xfrm>
            <a:off x="9909598" y="-1"/>
            <a:ext cx="2578595" cy="1851608"/>
          </a:xfrm>
          <a:custGeom>
            <a:avLst/>
            <a:gdLst>
              <a:gd name="connsiteX0" fmla="*/ 262216 w 2578595"/>
              <a:gd name="connsiteY0" fmla="*/ 0 h 1851608"/>
              <a:gd name="connsiteX1" fmla="*/ 2431284 w 2578595"/>
              <a:gd name="connsiteY1" fmla="*/ 0 h 1851608"/>
              <a:gd name="connsiteX2" fmla="*/ 2440505 w 2578595"/>
              <a:gd name="connsiteY2" fmla="*/ 12968 h 1851608"/>
              <a:gd name="connsiteX3" fmla="*/ 2563567 w 2578595"/>
              <a:gd name="connsiteY3" fmla="*/ 327887 h 1851608"/>
              <a:gd name="connsiteX4" fmla="*/ 2542798 w 2578595"/>
              <a:gd name="connsiteY4" fmla="*/ 767011 h 1851608"/>
              <a:gd name="connsiteX5" fmla="*/ 2245889 w 2578595"/>
              <a:gd name="connsiteY5" fmla="*/ 1345436 h 1851608"/>
              <a:gd name="connsiteX6" fmla="*/ 1942073 w 2578595"/>
              <a:gd name="connsiteY6" fmla="*/ 1665183 h 1851608"/>
              <a:gd name="connsiteX7" fmla="*/ 1544592 w 2578595"/>
              <a:gd name="connsiteY7" fmla="*/ 1845132 h 1851608"/>
              <a:gd name="connsiteX8" fmla="*/ 1014793 w 2578595"/>
              <a:gd name="connsiteY8" fmla="*/ 1813603 h 1851608"/>
              <a:gd name="connsiteX9" fmla="*/ 906791 w 2578595"/>
              <a:gd name="connsiteY9" fmla="*/ 1799274 h 1851608"/>
              <a:gd name="connsiteX10" fmla="*/ 199968 w 2578595"/>
              <a:gd name="connsiteY10" fmla="*/ 1523985 h 1851608"/>
              <a:gd name="connsiteX11" fmla="*/ 110410 w 2578595"/>
              <a:gd name="connsiteY11" fmla="*/ 427409 h 1851608"/>
              <a:gd name="connsiteX12" fmla="*/ 170245 w 2578595"/>
              <a:gd name="connsiteY12" fmla="*/ 250037 h 1851608"/>
              <a:gd name="connsiteX13" fmla="*/ 248693 w 2578595"/>
              <a:gd name="connsiteY13" fmla="*/ 29263 h 1851608"/>
              <a:gd name="connsiteX14" fmla="*/ 262216 w 2578595"/>
              <a:gd name="connsiteY14" fmla="*/ 0 h 1851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78595" h="1851608">
                <a:moveTo>
                  <a:pt x="262216" y="0"/>
                </a:moveTo>
                <a:lnTo>
                  <a:pt x="2431284" y="0"/>
                </a:lnTo>
                <a:lnTo>
                  <a:pt x="2440505" y="12968"/>
                </a:lnTo>
                <a:cubicBezTo>
                  <a:pt x="2501863" y="111147"/>
                  <a:pt x="2543117" y="216661"/>
                  <a:pt x="2563567" y="327887"/>
                </a:cubicBezTo>
                <a:cubicBezTo>
                  <a:pt x="2589080" y="466907"/>
                  <a:pt x="2582077" y="614661"/>
                  <a:pt x="2542798" y="767011"/>
                </a:cubicBezTo>
                <a:cubicBezTo>
                  <a:pt x="2492581" y="961654"/>
                  <a:pt x="2390412" y="1159241"/>
                  <a:pt x="2245889" y="1345436"/>
                </a:cubicBezTo>
                <a:cubicBezTo>
                  <a:pt x="2159174" y="1457151"/>
                  <a:pt x="2057212" y="1564767"/>
                  <a:pt x="1942073" y="1665183"/>
                </a:cubicBezTo>
                <a:cubicBezTo>
                  <a:pt x="1819575" y="1772020"/>
                  <a:pt x="1696983" y="1827497"/>
                  <a:pt x="1544592" y="1845132"/>
                </a:cubicBezTo>
                <a:cubicBezTo>
                  <a:pt x="1385186" y="1863583"/>
                  <a:pt x="1205276" y="1839320"/>
                  <a:pt x="1014793" y="1813603"/>
                </a:cubicBezTo>
                <a:cubicBezTo>
                  <a:pt x="979671" y="1808839"/>
                  <a:pt x="943347" y="1803955"/>
                  <a:pt x="906791" y="1799274"/>
                </a:cubicBezTo>
                <a:cubicBezTo>
                  <a:pt x="579600" y="1757338"/>
                  <a:pt x="353621" y="1715549"/>
                  <a:pt x="199968" y="1523985"/>
                </a:cubicBezTo>
                <a:cubicBezTo>
                  <a:pt x="-34150" y="1232101"/>
                  <a:pt x="-60950" y="904151"/>
                  <a:pt x="110410" y="427409"/>
                </a:cubicBezTo>
                <a:cubicBezTo>
                  <a:pt x="132842" y="365014"/>
                  <a:pt x="151869" y="306553"/>
                  <a:pt x="170245" y="250037"/>
                </a:cubicBezTo>
                <a:cubicBezTo>
                  <a:pt x="198829" y="162177"/>
                  <a:pt x="222710" y="90680"/>
                  <a:pt x="248693" y="29263"/>
                </a:cubicBezTo>
                <a:lnTo>
                  <a:pt x="262216"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Title 1">
            <a:extLst>
              <a:ext uri="{FF2B5EF4-FFF2-40B4-BE49-F238E27FC236}">
                <a16:creationId xmlns:a16="http://schemas.microsoft.com/office/drawing/2014/main" id="{9972EB80-2481-76DF-C059-1F8EF9D3EEAF}"/>
              </a:ext>
            </a:extLst>
          </p:cNvPr>
          <p:cNvSpPr>
            <a:spLocks noGrp="1"/>
          </p:cNvSpPr>
          <p:nvPr>
            <p:ph type="title" hasCustomPrompt="1"/>
          </p:nvPr>
        </p:nvSpPr>
        <p:spPr>
          <a:xfrm>
            <a:off x="681038" y="442220"/>
            <a:ext cx="7294563" cy="1345269"/>
          </a:xfrm>
        </p:spPr>
        <p:txBody>
          <a:bodyPr/>
          <a:lstStyle>
            <a:lvl1pPr>
              <a:lnSpc>
                <a:spcPct val="100000"/>
              </a:lnSpc>
              <a:defRPr/>
            </a:lvl1pPr>
          </a:lstStyle>
          <a:p>
            <a:r>
              <a:rPr lang="en-US" sz="3200" dirty="0">
                <a:solidFill>
                  <a:schemeClr val="tx1">
                    <a:lumMod val="75000"/>
                    <a:lumOff val="25000"/>
                  </a:schemeClr>
                </a:solidFill>
              </a:rPr>
              <a:t>Click to add title</a:t>
            </a:r>
            <a:endParaRPr lang="en-US" dirty="0"/>
          </a:p>
        </p:txBody>
      </p:sp>
      <p:sp>
        <p:nvSpPr>
          <p:cNvPr id="12" name="Content Placeholder 2">
            <a:extLst>
              <a:ext uri="{FF2B5EF4-FFF2-40B4-BE49-F238E27FC236}">
                <a16:creationId xmlns:a16="http://schemas.microsoft.com/office/drawing/2014/main" id="{E2E2B5D6-C4F5-E91B-0613-B52752FD9440}"/>
              </a:ext>
            </a:extLst>
          </p:cNvPr>
          <p:cNvSpPr>
            <a:spLocks noGrp="1"/>
          </p:cNvSpPr>
          <p:nvPr>
            <p:ph sz="quarter" idx="17" hasCustomPrompt="1"/>
          </p:nvPr>
        </p:nvSpPr>
        <p:spPr>
          <a:xfrm>
            <a:off x="681039" y="2429436"/>
            <a:ext cx="3283684" cy="3742764"/>
          </a:xfrm>
        </p:spPr>
        <p:txBody>
          <a:bodyPr>
            <a:normAutofit/>
          </a:bodyPr>
          <a:lstStyle>
            <a:lvl1pPr marL="342900" indent="-342900">
              <a:buFont typeface="+mj-lt"/>
              <a:buAutoNum type="arabicPeriod"/>
              <a:defRPr sz="1800"/>
            </a:lvl1pPr>
            <a:lvl2pPr marL="548640" indent="-342900">
              <a:buFont typeface="+mj-lt"/>
              <a:buAutoNum type="alphaLcPeriod"/>
              <a:defRPr sz="1800"/>
            </a:lvl2pPr>
            <a:lvl3pPr marL="914400" indent="-342900">
              <a:buFont typeface="+mj-lt"/>
              <a:buAutoNum type="arabicParenR"/>
              <a:defRPr sz="1800"/>
            </a:lvl3pPr>
            <a:lvl4pPr marL="1371600" indent="-342900">
              <a:buFont typeface="+mj-lt"/>
              <a:buAutoNum type="alphaLcParenR"/>
              <a:defRPr sz="1800"/>
            </a:lvl4pPr>
            <a:lvl5pPr marL="1828800" indent="-342900">
              <a:buFont typeface="+mj-lt"/>
              <a:buAutoNum type="romanLcPeriod"/>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8" name="Freeform: Shape 37">
            <a:extLst>
              <a:ext uri="{FF2B5EF4-FFF2-40B4-BE49-F238E27FC236}">
                <a16:creationId xmlns:a16="http://schemas.microsoft.com/office/drawing/2014/main" id="{5CE7AAEC-DF78-EE6D-5B4C-F2842196B7E6}"/>
              </a:ext>
              <a:ext uri="{C183D7F6-B498-43B3-948B-1728B52AA6E4}">
                <adec:decorative xmlns:adec="http://schemas.microsoft.com/office/drawing/2017/decorative" val="1"/>
              </a:ext>
            </a:extLst>
          </p:cNvPr>
          <p:cNvSpPr/>
          <p:nvPr userDrawn="1"/>
        </p:nvSpPr>
        <p:spPr>
          <a:xfrm>
            <a:off x="9806231" y="-115242"/>
            <a:ext cx="2825510" cy="2125877"/>
          </a:xfrm>
          <a:custGeom>
            <a:avLst/>
            <a:gdLst>
              <a:gd name="connsiteX0" fmla="*/ 289451 w 2825510"/>
              <a:gd name="connsiteY0" fmla="*/ 0 h 2125877"/>
              <a:gd name="connsiteX1" fmla="*/ 2605319 w 2825510"/>
              <a:gd name="connsiteY1" fmla="*/ 0 h 2125877"/>
              <a:gd name="connsiteX2" fmla="*/ 2666466 w 2825510"/>
              <a:gd name="connsiteY2" fmla="*/ 86842 h 2125877"/>
              <a:gd name="connsiteX3" fmla="*/ 2806379 w 2825510"/>
              <a:gd name="connsiteY3" fmla="*/ 441175 h 2125877"/>
              <a:gd name="connsiteX4" fmla="*/ 2790174 w 2825510"/>
              <a:gd name="connsiteY4" fmla="*/ 931943 h 2125877"/>
              <a:gd name="connsiteX5" fmla="*/ 2373655 w 2825510"/>
              <a:gd name="connsiteY5" fmla="*/ 1695462 h 2125877"/>
              <a:gd name="connsiteX6" fmla="*/ 2143838 w 2825510"/>
              <a:gd name="connsiteY6" fmla="*/ 1926132 h 2125877"/>
              <a:gd name="connsiteX7" fmla="*/ 1709942 w 2825510"/>
              <a:gd name="connsiteY7" fmla="*/ 2120544 h 2125877"/>
              <a:gd name="connsiteX8" fmla="*/ 1127522 w 2825510"/>
              <a:gd name="connsiteY8" fmla="*/ 2076154 h 2125877"/>
              <a:gd name="connsiteX9" fmla="*/ 1008674 w 2825510"/>
              <a:gd name="connsiteY9" fmla="*/ 2058267 h 2125877"/>
              <a:gd name="connsiteX10" fmla="*/ 228139 w 2825510"/>
              <a:gd name="connsiteY10" fmla="*/ 1738200 h 2125877"/>
              <a:gd name="connsiteX11" fmla="*/ 113264 w 2825510"/>
              <a:gd name="connsiteY11" fmla="*/ 510222 h 2125877"/>
              <a:gd name="connsiteX12" fmla="*/ 176321 w 2825510"/>
              <a:gd name="connsiteY12" fmla="*/ 312875 h 2125877"/>
              <a:gd name="connsiteX13" fmla="*/ 287878 w 2825510"/>
              <a:gd name="connsiteY13" fmla="*/ 2580 h 2125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25510" h="2125877">
                <a:moveTo>
                  <a:pt x="289451" y="0"/>
                </a:moveTo>
                <a:lnTo>
                  <a:pt x="2605319" y="0"/>
                </a:lnTo>
                <a:lnTo>
                  <a:pt x="2666466" y="86842"/>
                </a:lnTo>
                <a:cubicBezTo>
                  <a:pt x="2735340" y="197705"/>
                  <a:pt x="2782244" y="316424"/>
                  <a:pt x="2806379" y="441175"/>
                </a:cubicBezTo>
                <a:cubicBezTo>
                  <a:pt x="2836495" y="597099"/>
                  <a:pt x="2831027" y="762227"/>
                  <a:pt x="2790174" y="931943"/>
                </a:cubicBezTo>
                <a:cubicBezTo>
                  <a:pt x="2727495" y="1192140"/>
                  <a:pt x="2582711" y="1455785"/>
                  <a:pt x="2373655" y="1695462"/>
                </a:cubicBezTo>
                <a:cubicBezTo>
                  <a:pt x="2303969" y="1775353"/>
                  <a:pt x="2227143" y="1852582"/>
                  <a:pt x="2143838" y="1926132"/>
                </a:cubicBezTo>
                <a:cubicBezTo>
                  <a:pt x="2010889" y="2043510"/>
                  <a:pt x="1877067" y="2103445"/>
                  <a:pt x="1709942" y="2120544"/>
                </a:cubicBezTo>
                <a:cubicBezTo>
                  <a:pt x="1535125" y="2138433"/>
                  <a:pt x="1337140" y="2108198"/>
                  <a:pt x="1127522" y="2076154"/>
                </a:cubicBezTo>
                <a:cubicBezTo>
                  <a:pt x="1088872" y="2070223"/>
                  <a:pt x="1048899" y="2064133"/>
                  <a:pt x="1008674" y="2058267"/>
                </a:cubicBezTo>
                <a:cubicBezTo>
                  <a:pt x="648648" y="2005728"/>
                  <a:pt x="399797" y="1955097"/>
                  <a:pt x="228139" y="1738200"/>
                </a:cubicBezTo>
                <a:cubicBezTo>
                  <a:pt x="-33415" y="1407718"/>
                  <a:pt x="-67786" y="1040469"/>
                  <a:pt x="113264" y="510222"/>
                </a:cubicBezTo>
                <a:cubicBezTo>
                  <a:pt x="136966" y="440824"/>
                  <a:pt x="156987" y="375768"/>
                  <a:pt x="176321" y="312875"/>
                </a:cubicBezTo>
                <a:cubicBezTo>
                  <a:pt x="216423" y="182513"/>
                  <a:pt x="247775" y="84540"/>
                  <a:pt x="287878" y="258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0" name="Freeform: Shape 39">
            <a:extLst>
              <a:ext uri="{FF2B5EF4-FFF2-40B4-BE49-F238E27FC236}">
                <a16:creationId xmlns:a16="http://schemas.microsoft.com/office/drawing/2014/main" id="{81BED6B2-2B6A-D83E-5C36-F6D71FA9E2EE}"/>
              </a:ext>
              <a:ext uri="{C183D7F6-B498-43B3-948B-1728B52AA6E4}">
                <adec:decorative xmlns:adec="http://schemas.microsoft.com/office/drawing/2017/decorative" val="1"/>
              </a:ext>
            </a:extLst>
          </p:cNvPr>
          <p:cNvSpPr/>
          <p:nvPr userDrawn="1"/>
        </p:nvSpPr>
        <p:spPr>
          <a:xfrm>
            <a:off x="9700104" y="-115244"/>
            <a:ext cx="3040473" cy="2241120"/>
          </a:xfrm>
          <a:custGeom>
            <a:avLst/>
            <a:gdLst>
              <a:gd name="connsiteX0" fmla="*/ 294180 w 3040473"/>
              <a:gd name="connsiteY0" fmla="*/ 0 h 2241120"/>
              <a:gd name="connsiteX1" fmla="*/ 2849300 w 3040473"/>
              <a:gd name="connsiteY1" fmla="*/ 0 h 2241120"/>
              <a:gd name="connsiteX2" fmla="*/ 2872181 w 3040473"/>
              <a:gd name="connsiteY2" fmla="*/ 32760 h 2241120"/>
              <a:gd name="connsiteX3" fmla="*/ 3020886 w 3040473"/>
              <a:gd name="connsiteY3" fmla="*/ 414920 h 2241120"/>
              <a:gd name="connsiteX4" fmla="*/ 3001050 w 3040473"/>
              <a:gd name="connsiteY4" fmla="*/ 945260 h 2241120"/>
              <a:gd name="connsiteX5" fmla="*/ 2549423 w 3040473"/>
              <a:gd name="connsiteY5" fmla="*/ 1772259 h 2241120"/>
              <a:gd name="connsiteX6" fmla="*/ 2301170 w 3040473"/>
              <a:gd name="connsiteY6" fmla="*/ 2022617 h 2241120"/>
              <a:gd name="connsiteX7" fmla="*/ 1833654 w 3040473"/>
              <a:gd name="connsiteY7" fmla="*/ 2234799 h 2241120"/>
              <a:gd name="connsiteX8" fmla="*/ 1207605 w 3040473"/>
              <a:gd name="connsiteY8" fmla="*/ 2189690 h 2241120"/>
              <a:gd name="connsiteX9" fmla="*/ 1079897 w 3040473"/>
              <a:gd name="connsiteY9" fmla="*/ 2170945 h 2241120"/>
              <a:gd name="connsiteX10" fmla="*/ 242172 w 3040473"/>
              <a:gd name="connsiteY10" fmla="*/ 1828946 h 2241120"/>
              <a:gd name="connsiteX11" fmla="*/ 124682 w 3040473"/>
              <a:gd name="connsiteY11" fmla="*/ 502715 h 2241120"/>
              <a:gd name="connsiteX12" fmla="*/ 193455 w 3040473"/>
              <a:gd name="connsiteY12" fmla="*/ 289178 h 2241120"/>
              <a:gd name="connsiteX13" fmla="*/ 283745 w 3040473"/>
              <a:gd name="connsiteY13" fmla="*/ 23445 h 224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40473" h="2241120">
                <a:moveTo>
                  <a:pt x="294180" y="0"/>
                </a:moveTo>
                <a:lnTo>
                  <a:pt x="2849300" y="0"/>
                </a:lnTo>
                <a:lnTo>
                  <a:pt x="2872181" y="32760"/>
                </a:lnTo>
                <a:cubicBezTo>
                  <a:pt x="2945695" y="152206"/>
                  <a:pt x="2995546" y="280250"/>
                  <a:pt x="3020886" y="414920"/>
                </a:cubicBezTo>
                <a:cubicBezTo>
                  <a:pt x="3052503" y="583244"/>
                  <a:pt x="3045812" y="761687"/>
                  <a:pt x="3001050" y="945260"/>
                </a:cubicBezTo>
                <a:cubicBezTo>
                  <a:pt x="2932375" y="1226701"/>
                  <a:pt x="2775394" y="1512271"/>
                  <a:pt x="2549423" y="1772259"/>
                </a:cubicBezTo>
                <a:cubicBezTo>
                  <a:pt x="2474098" y="1858921"/>
                  <a:pt x="2391109" y="1942740"/>
                  <a:pt x="2301170" y="2022617"/>
                </a:cubicBezTo>
                <a:cubicBezTo>
                  <a:pt x="2157636" y="2150092"/>
                  <a:pt x="2013445" y="2215506"/>
                  <a:pt x="1833654" y="2234799"/>
                </a:cubicBezTo>
                <a:cubicBezTo>
                  <a:pt x="1645588" y="2254983"/>
                  <a:pt x="1432846" y="2223285"/>
                  <a:pt x="1207605" y="2189690"/>
                </a:cubicBezTo>
                <a:cubicBezTo>
                  <a:pt x="1166075" y="2183470"/>
                  <a:pt x="1123122" y="2177087"/>
                  <a:pt x="1079897" y="2170945"/>
                </a:cubicBezTo>
                <a:cubicBezTo>
                  <a:pt x="693025" y="2115942"/>
                  <a:pt x="425689" y="2062455"/>
                  <a:pt x="242172" y="1828946"/>
                </a:cubicBezTo>
                <a:cubicBezTo>
                  <a:pt x="-37449" y="1473151"/>
                  <a:pt x="-72603" y="1076517"/>
                  <a:pt x="124682" y="502715"/>
                </a:cubicBezTo>
                <a:cubicBezTo>
                  <a:pt x="150509" y="427616"/>
                  <a:pt x="172357" y="357226"/>
                  <a:pt x="193455" y="289178"/>
                </a:cubicBezTo>
                <a:cubicBezTo>
                  <a:pt x="226275" y="183392"/>
                  <a:pt x="253715" y="97314"/>
                  <a:pt x="283745" y="23445"/>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8" name="Freeform: Shape 27">
            <a:extLst>
              <a:ext uri="{FF2B5EF4-FFF2-40B4-BE49-F238E27FC236}">
                <a16:creationId xmlns:a16="http://schemas.microsoft.com/office/drawing/2014/main" id="{A5817F3C-7A01-E551-7970-8E0764D01EC1}"/>
              </a:ext>
              <a:ext uri="{C183D7F6-B498-43B3-948B-1728B52AA6E4}">
                <adec:decorative xmlns:adec="http://schemas.microsoft.com/office/drawing/2017/decorative" val="1"/>
              </a:ext>
            </a:extLst>
          </p:cNvPr>
          <p:cNvSpPr/>
          <p:nvPr userDrawn="1"/>
        </p:nvSpPr>
        <p:spPr>
          <a:xfrm>
            <a:off x="10090269" y="0"/>
            <a:ext cx="2233692" cy="1738835"/>
          </a:xfrm>
          <a:custGeom>
            <a:avLst/>
            <a:gdLst>
              <a:gd name="connsiteX0" fmla="*/ 265392 w 2233692"/>
              <a:gd name="connsiteY0" fmla="*/ 0 h 1738835"/>
              <a:gd name="connsiteX1" fmla="*/ 2058083 w 2233692"/>
              <a:gd name="connsiteY1" fmla="*/ 0 h 1738835"/>
              <a:gd name="connsiteX2" fmla="*/ 2114073 w 2233692"/>
              <a:gd name="connsiteY2" fmla="*/ 81911 h 1738835"/>
              <a:gd name="connsiteX3" fmla="*/ 2220675 w 2233692"/>
              <a:gd name="connsiteY3" fmla="*/ 365706 h 1738835"/>
              <a:gd name="connsiteX4" fmla="*/ 2202684 w 2233692"/>
              <a:gd name="connsiteY4" fmla="*/ 761429 h 1738835"/>
              <a:gd name="connsiteX5" fmla="*/ 1866035 w 2233692"/>
              <a:gd name="connsiteY5" fmla="*/ 1382028 h 1738835"/>
              <a:gd name="connsiteX6" fmla="*/ 1682309 w 2233692"/>
              <a:gd name="connsiteY6" fmla="*/ 1570835 h 1738835"/>
              <a:gd name="connsiteX7" fmla="*/ 1337994 w 2233692"/>
              <a:gd name="connsiteY7" fmla="*/ 1733000 h 1738835"/>
              <a:gd name="connsiteX8" fmla="*/ 879058 w 2233692"/>
              <a:gd name="connsiteY8" fmla="*/ 1704588 h 1738835"/>
              <a:gd name="connsiteX9" fmla="*/ 785502 w 2233692"/>
              <a:gd name="connsiteY9" fmla="*/ 1691674 h 1738835"/>
              <a:gd name="connsiteX10" fmla="*/ 173222 w 2233692"/>
              <a:gd name="connsiteY10" fmla="*/ 1443591 h 1738835"/>
              <a:gd name="connsiteX11" fmla="*/ 95641 w 2233692"/>
              <a:gd name="connsiteY11" fmla="*/ 455391 h 1738835"/>
              <a:gd name="connsiteX12" fmla="*/ 147474 w 2233692"/>
              <a:gd name="connsiteY12" fmla="*/ 295550 h 1738835"/>
              <a:gd name="connsiteX13" fmla="*/ 238761 w 2233692"/>
              <a:gd name="connsiteY13" fmla="*/ 44066 h 1738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3692" h="1738835">
                <a:moveTo>
                  <a:pt x="265392" y="0"/>
                </a:moveTo>
                <a:lnTo>
                  <a:pt x="2058083" y="0"/>
                </a:lnTo>
                <a:lnTo>
                  <a:pt x="2114073" y="81911"/>
                </a:lnTo>
                <a:cubicBezTo>
                  <a:pt x="2167224" y="170386"/>
                  <a:pt x="2202960" y="265472"/>
                  <a:pt x="2220675" y="365706"/>
                </a:cubicBezTo>
                <a:cubicBezTo>
                  <a:pt x="2242774" y="490987"/>
                  <a:pt x="2236710" y="624135"/>
                  <a:pt x="2202684" y="761429"/>
                </a:cubicBezTo>
                <a:cubicBezTo>
                  <a:pt x="2150482" y="971920"/>
                  <a:pt x="2033479" y="1186226"/>
                  <a:pt x="1866035" y="1382028"/>
                </a:cubicBezTo>
                <a:cubicBezTo>
                  <a:pt x="1810219" y="1447296"/>
                  <a:pt x="1748801" y="1510507"/>
                  <a:pt x="1682309" y="1570835"/>
                </a:cubicBezTo>
                <a:cubicBezTo>
                  <a:pt x="1576194" y="1667113"/>
                  <a:pt x="1470001" y="1717107"/>
                  <a:pt x="1337994" y="1733000"/>
                </a:cubicBezTo>
                <a:cubicBezTo>
                  <a:pt x="1199910" y="1749626"/>
                  <a:pt x="1044062" y="1727762"/>
                  <a:pt x="879058" y="1704588"/>
                </a:cubicBezTo>
                <a:cubicBezTo>
                  <a:pt x="848634" y="1700293"/>
                  <a:pt x="817168" y="1695892"/>
                  <a:pt x="785502" y="1691674"/>
                </a:cubicBezTo>
                <a:cubicBezTo>
                  <a:pt x="502076" y="1653883"/>
                  <a:pt x="306322" y="1616222"/>
                  <a:pt x="173222" y="1443591"/>
                </a:cubicBezTo>
                <a:cubicBezTo>
                  <a:pt x="-29583" y="1180556"/>
                  <a:pt x="-52797" y="885016"/>
                  <a:pt x="95641" y="455391"/>
                </a:cubicBezTo>
                <a:cubicBezTo>
                  <a:pt x="115073" y="399164"/>
                  <a:pt x="131555" y="346480"/>
                  <a:pt x="147474" y="295550"/>
                </a:cubicBezTo>
                <a:cubicBezTo>
                  <a:pt x="180489" y="189982"/>
                  <a:pt x="206259" y="110627"/>
                  <a:pt x="238761" y="44066"/>
                </a:cubicBezTo>
                <a:close/>
              </a:path>
            </a:pathLst>
          </a:custGeom>
          <a:blipFill>
            <a:blip r:embed="rId2" cstate="print">
              <a:duotone>
                <a:prstClr val="black"/>
                <a:schemeClr val="accent2">
                  <a:tint val="45000"/>
                  <a:satMod val="400000"/>
                </a:schemeClr>
              </a:duotone>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5" name="Freeform: Shape 44">
            <a:extLst>
              <a:ext uri="{FF2B5EF4-FFF2-40B4-BE49-F238E27FC236}">
                <a16:creationId xmlns:a16="http://schemas.microsoft.com/office/drawing/2014/main" id="{B2E168A8-B8D1-E9B2-00BA-6BDE015AF10C}"/>
              </a:ext>
              <a:ext uri="{C183D7F6-B498-43B3-948B-1728B52AA6E4}">
                <adec:decorative xmlns:adec="http://schemas.microsoft.com/office/drawing/2017/decorative" val="1"/>
              </a:ext>
            </a:extLst>
          </p:cNvPr>
          <p:cNvSpPr/>
          <p:nvPr userDrawn="1"/>
        </p:nvSpPr>
        <p:spPr>
          <a:xfrm>
            <a:off x="8236094" y="874310"/>
            <a:ext cx="1323335" cy="1258997"/>
          </a:xfrm>
          <a:custGeom>
            <a:avLst/>
            <a:gdLst>
              <a:gd name="connsiteX0" fmla="*/ 1393873 w 2791301"/>
              <a:gd name="connsiteY0" fmla="*/ 4 h 2663436"/>
              <a:gd name="connsiteX1" fmla="*/ 1544624 w 2791301"/>
              <a:gd name="connsiteY1" fmla="*/ 7531 h 2663436"/>
              <a:gd name="connsiteX2" fmla="*/ 2114171 w 2791301"/>
              <a:gd name="connsiteY2" fmla="*/ 174340 h 2663436"/>
              <a:gd name="connsiteX3" fmla="*/ 2558937 w 2791301"/>
              <a:gd name="connsiteY3" fmla="*/ 535959 h 2663436"/>
              <a:gd name="connsiteX4" fmla="*/ 2772402 w 2791301"/>
              <a:gd name="connsiteY4" fmla="*/ 994216 h 2663436"/>
              <a:gd name="connsiteX5" fmla="*/ 2756393 w 2791301"/>
              <a:gd name="connsiteY5" fmla="*/ 1480474 h 2663436"/>
              <a:gd name="connsiteX6" fmla="*/ 2344917 w 2791301"/>
              <a:gd name="connsiteY6" fmla="*/ 2236976 h 2663436"/>
              <a:gd name="connsiteX7" fmla="*/ 2117882 w 2791301"/>
              <a:gd name="connsiteY7" fmla="*/ 2465527 h 2663436"/>
              <a:gd name="connsiteX8" fmla="*/ 1689239 w 2791301"/>
              <a:gd name="connsiteY8" fmla="*/ 2658152 h 2663436"/>
              <a:gd name="connsiteX9" fmla="*/ 1113871 w 2791301"/>
              <a:gd name="connsiteY9" fmla="*/ 2614170 h 2663436"/>
              <a:gd name="connsiteX10" fmla="*/ 996462 w 2791301"/>
              <a:gd name="connsiteY10" fmla="*/ 2596447 h 2663436"/>
              <a:gd name="connsiteX11" fmla="*/ 225377 w 2791301"/>
              <a:gd name="connsiteY11" fmla="*/ 2279322 h 2663436"/>
              <a:gd name="connsiteX12" fmla="*/ 111893 w 2791301"/>
              <a:gd name="connsiteY12" fmla="*/ 1062629 h 2663436"/>
              <a:gd name="connsiteX13" fmla="*/ 174186 w 2791301"/>
              <a:gd name="connsiteY13" fmla="*/ 867095 h 2663436"/>
              <a:gd name="connsiteX14" fmla="*/ 446468 w 2791301"/>
              <a:gd name="connsiteY14" fmla="*/ 347405 h 2663436"/>
              <a:gd name="connsiteX15" fmla="*/ 957265 w 2791301"/>
              <a:gd name="connsiteY15" fmla="*/ 63425 h 2663436"/>
              <a:gd name="connsiteX16" fmla="*/ 1393873 w 2791301"/>
              <a:gd name="connsiteY16" fmla="*/ 4 h 266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301" h="2663436">
                <a:moveTo>
                  <a:pt x="1393873" y="4"/>
                </a:moveTo>
                <a:cubicBezTo>
                  <a:pt x="1443777" y="115"/>
                  <a:pt x="1494056" y="2621"/>
                  <a:pt x="1544624" y="7531"/>
                </a:cubicBezTo>
                <a:cubicBezTo>
                  <a:pt x="1743470" y="26804"/>
                  <a:pt x="1940404" y="84446"/>
                  <a:pt x="2114171" y="174340"/>
                </a:cubicBezTo>
                <a:cubicBezTo>
                  <a:pt x="2292730" y="266553"/>
                  <a:pt x="2442405" y="388281"/>
                  <a:pt x="2558937" y="535959"/>
                </a:cubicBezTo>
                <a:cubicBezTo>
                  <a:pt x="2668833" y="675228"/>
                  <a:pt x="2740611" y="829411"/>
                  <a:pt x="2772402" y="994216"/>
                </a:cubicBezTo>
                <a:cubicBezTo>
                  <a:pt x="2802153" y="1148707"/>
                  <a:pt x="2796751" y="1312318"/>
                  <a:pt x="2756393" y="1480474"/>
                </a:cubicBezTo>
                <a:cubicBezTo>
                  <a:pt x="2694473" y="1738280"/>
                  <a:pt x="2551441" y="1999502"/>
                  <a:pt x="2344917" y="2236976"/>
                </a:cubicBezTo>
                <a:cubicBezTo>
                  <a:pt x="2276075" y="2316133"/>
                  <a:pt x="2200179" y="2392652"/>
                  <a:pt x="2117882" y="2465527"/>
                </a:cubicBezTo>
                <a:cubicBezTo>
                  <a:pt x="1986543" y="2581826"/>
                  <a:pt x="1854341" y="2641210"/>
                  <a:pt x="1689239" y="2658152"/>
                </a:cubicBezTo>
                <a:cubicBezTo>
                  <a:pt x="1516539" y="2675876"/>
                  <a:pt x="1320951" y="2645919"/>
                  <a:pt x="1113871" y="2614170"/>
                </a:cubicBezTo>
                <a:cubicBezTo>
                  <a:pt x="1075689" y="2608293"/>
                  <a:pt x="1036200" y="2602259"/>
                  <a:pt x="996462" y="2596447"/>
                </a:cubicBezTo>
                <a:cubicBezTo>
                  <a:pt x="640795" y="2544391"/>
                  <a:pt x="394957" y="2494225"/>
                  <a:pt x="225377" y="2279322"/>
                </a:cubicBezTo>
                <a:cubicBezTo>
                  <a:pt x="-33010" y="1951877"/>
                  <a:pt x="-66965" y="1588003"/>
                  <a:pt x="111893" y="1062629"/>
                </a:cubicBezTo>
                <a:cubicBezTo>
                  <a:pt x="135308" y="993869"/>
                  <a:pt x="155086" y="929410"/>
                  <a:pt x="174186" y="867095"/>
                </a:cubicBezTo>
                <a:cubicBezTo>
                  <a:pt x="253418" y="608767"/>
                  <a:pt x="298077" y="478805"/>
                  <a:pt x="446468" y="347405"/>
                </a:cubicBezTo>
                <a:cubicBezTo>
                  <a:pt x="593811" y="216935"/>
                  <a:pt x="765687" y="121414"/>
                  <a:pt x="957265" y="63425"/>
                </a:cubicBezTo>
                <a:cubicBezTo>
                  <a:pt x="1097834" y="20894"/>
                  <a:pt x="1244162" y="-329"/>
                  <a:pt x="1393873" y="4"/>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6" name="Freeform: Shape 45">
            <a:extLst>
              <a:ext uri="{FF2B5EF4-FFF2-40B4-BE49-F238E27FC236}">
                <a16:creationId xmlns:a16="http://schemas.microsoft.com/office/drawing/2014/main" id="{2AD14604-7155-33F1-8769-9D16006A08E3}"/>
              </a:ext>
              <a:ext uri="{C183D7F6-B498-43B3-948B-1728B52AA6E4}">
                <adec:decorative xmlns:adec="http://schemas.microsoft.com/office/drawing/2017/decorative" val="1"/>
              </a:ext>
            </a:extLst>
          </p:cNvPr>
          <p:cNvSpPr/>
          <p:nvPr userDrawn="1"/>
        </p:nvSpPr>
        <p:spPr>
          <a:xfrm>
            <a:off x="8185755" y="823866"/>
            <a:ext cx="1424013" cy="1359885"/>
          </a:xfrm>
          <a:custGeom>
            <a:avLst/>
            <a:gdLst>
              <a:gd name="connsiteX0" fmla="*/ 1525339 w 3040473"/>
              <a:gd name="connsiteY0" fmla="*/ 5 h 2903550"/>
              <a:gd name="connsiteX1" fmla="*/ 1689388 w 3040473"/>
              <a:gd name="connsiteY1" fmla="*/ 7465 h 2903550"/>
              <a:gd name="connsiteX2" fmla="*/ 2308491 w 3040473"/>
              <a:gd name="connsiteY2" fmla="*/ 186546 h 2903550"/>
              <a:gd name="connsiteX3" fmla="*/ 2790810 w 3040473"/>
              <a:gd name="connsiteY3" fmla="*/ 578683 h 2903550"/>
              <a:gd name="connsiteX4" fmla="*/ 3020886 w 3040473"/>
              <a:gd name="connsiteY4" fmla="*/ 1077350 h 2903550"/>
              <a:gd name="connsiteX5" fmla="*/ 3001050 w 3040473"/>
              <a:gd name="connsiteY5" fmla="*/ 1607690 h 2903550"/>
              <a:gd name="connsiteX6" fmla="*/ 2549423 w 3040473"/>
              <a:gd name="connsiteY6" fmla="*/ 2434689 h 2903550"/>
              <a:gd name="connsiteX7" fmla="*/ 2301170 w 3040473"/>
              <a:gd name="connsiteY7" fmla="*/ 2685047 h 2903550"/>
              <a:gd name="connsiteX8" fmla="*/ 1833654 w 3040473"/>
              <a:gd name="connsiteY8" fmla="*/ 2897229 h 2903550"/>
              <a:gd name="connsiteX9" fmla="*/ 1207605 w 3040473"/>
              <a:gd name="connsiteY9" fmla="*/ 2852120 h 2903550"/>
              <a:gd name="connsiteX10" fmla="*/ 1079897 w 3040473"/>
              <a:gd name="connsiteY10" fmla="*/ 2833375 h 2903550"/>
              <a:gd name="connsiteX11" fmla="*/ 242172 w 3040473"/>
              <a:gd name="connsiteY11" fmla="*/ 2491376 h 2903550"/>
              <a:gd name="connsiteX12" fmla="*/ 124682 w 3040473"/>
              <a:gd name="connsiteY12" fmla="*/ 1165145 h 2903550"/>
              <a:gd name="connsiteX13" fmla="*/ 193455 w 3040473"/>
              <a:gd name="connsiteY13" fmla="*/ 951608 h 2903550"/>
              <a:gd name="connsiteX14" fmla="*/ 492401 w 3040473"/>
              <a:gd name="connsiteY14" fmla="*/ 383541 h 2903550"/>
              <a:gd name="connsiteX15" fmla="*/ 1049792 w 3040473"/>
              <a:gd name="connsiteY15" fmla="*/ 71329 h 2903550"/>
              <a:gd name="connsiteX16" fmla="*/ 1525339 w 3040473"/>
              <a:gd name="connsiteY16" fmla="*/ 5 h 29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0473" h="2903550">
                <a:moveTo>
                  <a:pt x="1525339" y="5"/>
                </a:moveTo>
                <a:cubicBezTo>
                  <a:pt x="1579656" y="-122"/>
                  <a:pt x="1634371" y="2362"/>
                  <a:pt x="1689388" y="7465"/>
                </a:cubicBezTo>
                <a:cubicBezTo>
                  <a:pt x="1905729" y="27497"/>
                  <a:pt x="2119799" y="89379"/>
                  <a:pt x="2308491" y="186546"/>
                </a:cubicBezTo>
                <a:cubicBezTo>
                  <a:pt x="2502388" y="286218"/>
                  <a:pt x="2664701" y="418219"/>
                  <a:pt x="2790810" y="578683"/>
                </a:cubicBezTo>
                <a:cubicBezTo>
                  <a:pt x="2909737" y="730010"/>
                  <a:pt x="2987100" y="897790"/>
                  <a:pt x="3020886" y="1077350"/>
                </a:cubicBezTo>
                <a:cubicBezTo>
                  <a:pt x="3052503" y="1245674"/>
                  <a:pt x="3045812" y="1424117"/>
                  <a:pt x="3001050" y="1607690"/>
                </a:cubicBezTo>
                <a:cubicBezTo>
                  <a:pt x="2932375" y="1889131"/>
                  <a:pt x="2775394" y="2174701"/>
                  <a:pt x="2549423" y="2434689"/>
                </a:cubicBezTo>
                <a:cubicBezTo>
                  <a:pt x="2474098" y="2521351"/>
                  <a:pt x="2391109" y="2605170"/>
                  <a:pt x="2301170" y="2685047"/>
                </a:cubicBezTo>
                <a:cubicBezTo>
                  <a:pt x="2157636" y="2812522"/>
                  <a:pt x="2013445" y="2877936"/>
                  <a:pt x="1833654" y="2897229"/>
                </a:cubicBezTo>
                <a:cubicBezTo>
                  <a:pt x="1645588" y="2917413"/>
                  <a:pt x="1432846" y="2885715"/>
                  <a:pt x="1207605" y="2852120"/>
                </a:cubicBezTo>
                <a:cubicBezTo>
                  <a:pt x="1166075" y="2845900"/>
                  <a:pt x="1123122" y="2839517"/>
                  <a:pt x="1079897" y="2833375"/>
                </a:cubicBezTo>
                <a:cubicBezTo>
                  <a:pt x="693025" y="2778372"/>
                  <a:pt x="425689" y="2724885"/>
                  <a:pt x="242172" y="2491376"/>
                </a:cubicBezTo>
                <a:cubicBezTo>
                  <a:pt x="-37449" y="2135581"/>
                  <a:pt x="-72603" y="1738947"/>
                  <a:pt x="124682" y="1165145"/>
                </a:cubicBezTo>
                <a:cubicBezTo>
                  <a:pt x="150509" y="1090046"/>
                  <a:pt x="172357" y="1019656"/>
                  <a:pt x="193455" y="951608"/>
                </a:cubicBezTo>
                <a:cubicBezTo>
                  <a:pt x="280976" y="669511"/>
                  <a:pt x="330232" y="527567"/>
                  <a:pt x="492401" y="383541"/>
                </a:cubicBezTo>
                <a:cubicBezTo>
                  <a:pt x="653425" y="240534"/>
                  <a:pt x="840979" y="135517"/>
                  <a:pt x="1049792" y="71329"/>
                </a:cubicBezTo>
                <a:cubicBezTo>
                  <a:pt x="1203007" y="24254"/>
                  <a:pt x="1362385" y="385"/>
                  <a:pt x="1525339" y="5"/>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7" name="Freeform: Shape 46">
            <a:extLst>
              <a:ext uri="{FF2B5EF4-FFF2-40B4-BE49-F238E27FC236}">
                <a16:creationId xmlns:a16="http://schemas.microsoft.com/office/drawing/2014/main" id="{04E605F2-BDF1-3ADA-342B-7FA4537419E7}"/>
              </a:ext>
              <a:ext uri="{C183D7F6-B498-43B3-948B-1728B52AA6E4}">
                <adec:decorative xmlns:adec="http://schemas.microsoft.com/office/drawing/2017/decorative" val="1"/>
              </a:ext>
            </a:extLst>
          </p:cNvPr>
          <p:cNvSpPr/>
          <p:nvPr userDrawn="1"/>
        </p:nvSpPr>
        <p:spPr>
          <a:xfrm>
            <a:off x="8293916" y="941398"/>
            <a:ext cx="1207691" cy="1124820"/>
          </a:xfrm>
          <a:custGeom>
            <a:avLst/>
            <a:gdLst>
              <a:gd name="connsiteX0" fmla="*/ 1283956 w 2536609"/>
              <a:gd name="connsiteY0" fmla="*/ 129 h 2390777"/>
              <a:gd name="connsiteX1" fmla="*/ 1420555 w 2536609"/>
              <a:gd name="connsiteY1" fmla="*/ 4761 h 2390777"/>
              <a:gd name="connsiteX2" fmla="*/ 1934956 w 2536609"/>
              <a:gd name="connsiteY2" fmla="*/ 146592 h 2390777"/>
              <a:gd name="connsiteX3" fmla="*/ 2333843 w 2536609"/>
              <a:gd name="connsiteY3" fmla="*/ 465224 h 2390777"/>
              <a:gd name="connsiteX4" fmla="*/ 2521826 w 2536609"/>
              <a:gd name="connsiteY4" fmla="*/ 873957 h 2390777"/>
              <a:gd name="connsiteX5" fmla="*/ 2501395 w 2536609"/>
              <a:gd name="connsiteY5" fmla="*/ 1311092 h 2390777"/>
              <a:gd name="connsiteX6" fmla="*/ 2209320 w 2536609"/>
              <a:gd name="connsiteY6" fmla="*/ 1886897 h 2390777"/>
              <a:gd name="connsiteX7" fmla="*/ 1910451 w 2536609"/>
              <a:gd name="connsiteY7" fmla="*/ 2205196 h 2390777"/>
              <a:gd name="connsiteX8" fmla="*/ 1519442 w 2536609"/>
              <a:gd name="connsiteY8" fmla="*/ 2384330 h 2390777"/>
              <a:gd name="connsiteX9" fmla="*/ 998270 w 2536609"/>
              <a:gd name="connsiteY9" fmla="*/ 2352944 h 2390777"/>
              <a:gd name="connsiteX10" fmla="*/ 892026 w 2536609"/>
              <a:gd name="connsiteY10" fmla="*/ 2338680 h 2390777"/>
              <a:gd name="connsiteX11" fmla="*/ 196712 w 2536609"/>
              <a:gd name="connsiteY11" fmla="*/ 2064638 h 2390777"/>
              <a:gd name="connsiteX12" fmla="*/ 108612 w 2536609"/>
              <a:gd name="connsiteY12" fmla="*/ 973028 h 2390777"/>
              <a:gd name="connsiteX13" fmla="*/ 167473 w 2536609"/>
              <a:gd name="connsiteY13" fmla="*/ 796459 h 2390777"/>
              <a:gd name="connsiteX14" fmla="*/ 420683 w 2536609"/>
              <a:gd name="connsiteY14" fmla="*/ 325664 h 2390777"/>
              <a:gd name="connsiteX15" fmla="*/ 887296 w 2536609"/>
              <a:gd name="connsiteY15" fmla="*/ 63284 h 2390777"/>
              <a:gd name="connsiteX16" fmla="*/ 1283956 w 2536609"/>
              <a:gd name="connsiteY16" fmla="*/ 129 h 239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6609" h="2390777">
                <a:moveTo>
                  <a:pt x="1283956" y="129"/>
                </a:moveTo>
                <a:cubicBezTo>
                  <a:pt x="1329204" y="-477"/>
                  <a:pt x="1374764" y="1064"/>
                  <a:pt x="1420555" y="4761"/>
                </a:cubicBezTo>
                <a:cubicBezTo>
                  <a:pt x="1600623" y="19268"/>
                  <a:pt x="1778488" y="68277"/>
                  <a:pt x="1934956" y="146592"/>
                </a:cubicBezTo>
                <a:cubicBezTo>
                  <a:pt x="2095741" y="226922"/>
                  <a:pt x="2229975" y="334182"/>
                  <a:pt x="2333843" y="465224"/>
                </a:cubicBezTo>
                <a:cubicBezTo>
                  <a:pt x="2431797" y="588805"/>
                  <a:pt x="2495004" y="726327"/>
                  <a:pt x="2521826" y="873957"/>
                </a:cubicBezTo>
                <a:cubicBezTo>
                  <a:pt x="2546923" y="1012347"/>
                  <a:pt x="2540034" y="1159432"/>
                  <a:pt x="2501395" y="1311092"/>
                </a:cubicBezTo>
                <a:cubicBezTo>
                  <a:pt x="2451995" y="1504854"/>
                  <a:pt x="2351490" y="1701546"/>
                  <a:pt x="2209320" y="1886897"/>
                </a:cubicBezTo>
                <a:cubicBezTo>
                  <a:pt x="2124017" y="1998106"/>
                  <a:pt x="2023715" y="2105235"/>
                  <a:pt x="1910451" y="2205196"/>
                </a:cubicBezTo>
                <a:cubicBezTo>
                  <a:pt x="1789948" y="2311549"/>
                  <a:pt x="1669352" y="2366775"/>
                  <a:pt x="1519442" y="2384330"/>
                </a:cubicBezTo>
                <a:cubicBezTo>
                  <a:pt x="1362632" y="2402698"/>
                  <a:pt x="1185651" y="2378545"/>
                  <a:pt x="998270" y="2352944"/>
                </a:cubicBezTo>
                <a:cubicBezTo>
                  <a:pt x="963720" y="2348202"/>
                  <a:pt x="927987" y="2343340"/>
                  <a:pt x="892026" y="2338680"/>
                </a:cubicBezTo>
                <a:cubicBezTo>
                  <a:pt x="570163" y="2296934"/>
                  <a:pt x="347863" y="2255334"/>
                  <a:pt x="196712" y="2064638"/>
                </a:cubicBezTo>
                <a:cubicBezTo>
                  <a:pt x="-33594" y="1774076"/>
                  <a:pt x="-59958" y="1447611"/>
                  <a:pt x="108612" y="973028"/>
                </a:cubicBezTo>
                <a:cubicBezTo>
                  <a:pt x="130679" y="910916"/>
                  <a:pt x="149396" y="852719"/>
                  <a:pt x="167473" y="796459"/>
                </a:cubicBezTo>
                <a:cubicBezTo>
                  <a:pt x="242457" y="563228"/>
                  <a:pt x="284533" y="445824"/>
                  <a:pt x="420683" y="325664"/>
                </a:cubicBezTo>
                <a:cubicBezTo>
                  <a:pt x="555871" y="206352"/>
                  <a:pt x="712879" y="118097"/>
                  <a:pt x="887296" y="63284"/>
                </a:cubicBezTo>
                <a:cubicBezTo>
                  <a:pt x="1015273" y="23084"/>
                  <a:pt x="1148212" y="1947"/>
                  <a:pt x="1283956" y="129"/>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0" name="Freeform: Shape 49">
            <a:extLst>
              <a:ext uri="{FF2B5EF4-FFF2-40B4-BE49-F238E27FC236}">
                <a16:creationId xmlns:a16="http://schemas.microsoft.com/office/drawing/2014/main" id="{8044EBD1-C32A-97AF-9AF3-D320537CC814}"/>
              </a:ext>
              <a:ext uri="{C183D7F6-B498-43B3-948B-1728B52AA6E4}">
                <adec:decorative xmlns:adec="http://schemas.microsoft.com/office/drawing/2017/decorative" val="1"/>
              </a:ext>
            </a:extLst>
          </p:cNvPr>
          <p:cNvSpPr/>
          <p:nvPr userDrawn="1"/>
        </p:nvSpPr>
        <p:spPr>
          <a:xfrm>
            <a:off x="8374684" y="996982"/>
            <a:ext cx="1046155" cy="1013653"/>
          </a:xfrm>
          <a:custGeom>
            <a:avLst/>
            <a:gdLst>
              <a:gd name="connsiteX0" fmla="*/ 529533 w 1046155"/>
              <a:gd name="connsiteY0" fmla="*/ 55 h 1013653"/>
              <a:gd name="connsiteX1" fmla="*/ 585870 w 1046155"/>
              <a:gd name="connsiteY1" fmla="*/ 2019 h 1013653"/>
              <a:gd name="connsiteX2" fmla="*/ 798020 w 1046155"/>
              <a:gd name="connsiteY2" fmla="*/ 62153 h 1013653"/>
              <a:gd name="connsiteX3" fmla="*/ 889077 w 1046155"/>
              <a:gd name="connsiteY3" fmla="*/ 121638 h 1013653"/>
              <a:gd name="connsiteX4" fmla="*/ 962529 w 1046155"/>
              <a:gd name="connsiteY4" fmla="*/ 197248 h 1013653"/>
              <a:gd name="connsiteX5" fmla="*/ 1040059 w 1046155"/>
              <a:gd name="connsiteY5" fmla="*/ 370545 h 1013653"/>
              <a:gd name="connsiteX6" fmla="*/ 1031633 w 1046155"/>
              <a:gd name="connsiteY6" fmla="*/ 555883 h 1013653"/>
              <a:gd name="connsiteX7" fmla="*/ 873962 w 1046155"/>
              <a:gd name="connsiteY7" fmla="*/ 846542 h 1013653"/>
              <a:gd name="connsiteX8" fmla="*/ 787914 w 1046155"/>
              <a:gd name="connsiteY8" fmla="*/ 934970 h 1013653"/>
              <a:gd name="connsiteX9" fmla="*/ 626653 w 1046155"/>
              <a:gd name="connsiteY9" fmla="*/ 1010920 h 1013653"/>
              <a:gd name="connsiteX10" fmla="*/ 411709 w 1046155"/>
              <a:gd name="connsiteY10" fmla="*/ 997613 h 1013653"/>
              <a:gd name="connsiteX11" fmla="*/ 367892 w 1046155"/>
              <a:gd name="connsiteY11" fmla="*/ 991565 h 1013653"/>
              <a:gd name="connsiteX12" fmla="*/ 81129 w 1046155"/>
              <a:gd name="connsiteY12" fmla="*/ 875375 h 1013653"/>
              <a:gd name="connsiteX13" fmla="*/ 44794 w 1046155"/>
              <a:gd name="connsiteY13" fmla="*/ 412549 h 1013653"/>
              <a:gd name="connsiteX14" fmla="*/ 69070 w 1046155"/>
              <a:gd name="connsiteY14" fmla="*/ 337687 h 1013653"/>
              <a:gd name="connsiteX15" fmla="*/ 173500 w 1046155"/>
              <a:gd name="connsiteY15" fmla="*/ 138076 h 1013653"/>
              <a:gd name="connsiteX16" fmla="*/ 365941 w 1046155"/>
              <a:gd name="connsiteY16" fmla="*/ 26832 h 1013653"/>
              <a:gd name="connsiteX17" fmla="*/ 529533 w 1046155"/>
              <a:gd name="connsiteY17" fmla="*/ 55 h 101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6155" h="1013653">
                <a:moveTo>
                  <a:pt x="529533" y="55"/>
                </a:moveTo>
                <a:cubicBezTo>
                  <a:pt x="548195" y="-202"/>
                  <a:pt x="566984" y="451"/>
                  <a:pt x="585870" y="2019"/>
                </a:cubicBezTo>
                <a:cubicBezTo>
                  <a:pt x="660133" y="8170"/>
                  <a:pt x="733490" y="28948"/>
                  <a:pt x="798020" y="62153"/>
                </a:cubicBezTo>
                <a:cubicBezTo>
                  <a:pt x="831175" y="79182"/>
                  <a:pt x="861594" y="99066"/>
                  <a:pt x="889077" y="121638"/>
                </a:cubicBezTo>
                <a:cubicBezTo>
                  <a:pt x="916562" y="144209"/>
                  <a:pt x="941112" y="169469"/>
                  <a:pt x="962529" y="197248"/>
                </a:cubicBezTo>
                <a:cubicBezTo>
                  <a:pt x="1002929" y="249645"/>
                  <a:pt x="1028996" y="307952"/>
                  <a:pt x="1040059" y="370545"/>
                </a:cubicBezTo>
                <a:cubicBezTo>
                  <a:pt x="1050409" y="429221"/>
                  <a:pt x="1047569" y="491581"/>
                  <a:pt x="1031633" y="555883"/>
                </a:cubicBezTo>
                <a:cubicBezTo>
                  <a:pt x="1007184" y="654467"/>
                  <a:pt x="952385" y="754837"/>
                  <a:pt x="873962" y="846542"/>
                </a:cubicBezTo>
                <a:cubicBezTo>
                  <a:pt x="847821" y="877110"/>
                  <a:pt x="819055" y="906715"/>
                  <a:pt x="787914" y="934970"/>
                </a:cubicBezTo>
                <a:cubicBezTo>
                  <a:pt x="738214" y="980062"/>
                  <a:pt x="688479" y="1003477"/>
                  <a:pt x="626653" y="1010920"/>
                </a:cubicBezTo>
                <a:cubicBezTo>
                  <a:pt x="561981" y="1018707"/>
                  <a:pt x="488989" y="1008467"/>
                  <a:pt x="411709" y="997613"/>
                </a:cubicBezTo>
                <a:cubicBezTo>
                  <a:pt x="397460" y="995602"/>
                  <a:pt x="382723" y="993541"/>
                  <a:pt x="367892" y="991565"/>
                </a:cubicBezTo>
                <a:cubicBezTo>
                  <a:pt x="235149" y="973866"/>
                  <a:pt x="143467" y="956227"/>
                  <a:pt x="81129" y="875375"/>
                </a:cubicBezTo>
                <a:cubicBezTo>
                  <a:pt x="-13855" y="752182"/>
                  <a:pt x="-24727" y="613765"/>
                  <a:pt x="44794" y="412549"/>
                </a:cubicBezTo>
                <a:cubicBezTo>
                  <a:pt x="53895" y="386215"/>
                  <a:pt x="61614" y="361540"/>
                  <a:pt x="69070" y="337687"/>
                </a:cubicBezTo>
                <a:cubicBezTo>
                  <a:pt x="99995" y="238801"/>
                  <a:pt x="117348" y="189023"/>
                  <a:pt x="173500" y="138076"/>
                </a:cubicBezTo>
                <a:cubicBezTo>
                  <a:pt x="229254" y="87490"/>
                  <a:pt x="294008" y="50071"/>
                  <a:pt x="365941" y="26832"/>
                </a:cubicBezTo>
                <a:cubicBezTo>
                  <a:pt x="418722" y="9787"/>
                  <a:pt x="473549" y="825"/>
                  <a:pt x="529533" y="55"/>
                </a:cubicBezTo>
                <a:close/>
              </a:path>
            </a:pathLst>
          </a:custGeom>
          <a:blipFill dpi="0" rotWithShape="1">
            <a:blip r:embed="rId3" cstate="print">
              <a:duotone>
                <a:prstClr val="black"/>
                <a:schemeClr val="accent5">
                  <a:tint val="45000"/>
                  <a:satMod val="400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
            <a:extLst>
              <a:ext uri="{FF2B5EF4-FFF2-40B4-BE49-F238E27FC236}">
                <a16:creationId xmlns:a16="http://schemas.microsoft.com/office/drawing/2014/main" id="{77164CD6-CBC4-7AC6-C929-63C3FA69130B}"/>
              </a:ext>
            </a:extLst>
          </p:cNvPr>
          <p:cNvSpPr>
            <a:spLocks noGrp="1"/>
          </p:cNvSpPr>
          <p:nvPr>
            <p:ph type="body" sz="quarter" idx="18" hasCustomPrompt="1"/>
          </p:nvPr>
        </p:nvSpPr>
        <p:spPr>
          <a:xfrm>
            <a:off x="4259263" y="2428875"/>
            <a:ext cx="7228576" cy="3743325"/>
          </a:xfrm>
        </p:spPr>
        <p:txBody>
          <a:bodyPr>
            <a:normAutofit/>
          </a:bodyPr>
          <a:lstStyle>
            <a:lvl1pPr>
              <a:defRPr sz="1800"/>
            </a:lvl1pPr>
            <a:lvl2pPr marL="285750" indent="-285750">
              <a:buFont typeface="Arial" panose="020B0604020202020204" pitchFamily="34" charset="0"/>
              <a:buChar char="•"/>
              <a:defRPr sz="1800"/>
            </a:lvl2pPr>
            <a:lvl3pPr>
              <a:defRPr sz="1800"/>
            </a:lvl3pPr>
            <a:lvl4pPr>
              <a:defRPr sz="1800"/>
            </a:lvl4pPr>
            <a:lvl5pPr marL="1828800">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a:extLst>
              <a:ext uri="{FF2B5EF4-FFF2-40B4-BE49-F238E27FC236}">
                <a16:creationId xmlns:a16="http://schemas.microsoft.com/office/drawing/2014/main" id="{B9126BD7-FA78-021A-88A6-8125F226A9FF}"/>
              </a:ext>
            </a:extLst>
          </p:cNvPr>
          <p:cNvSpPr>
            <a:spLocks noGrp="1"/>
          </p:cNvSpPr>
          <p:nvPr>
            <p:ph type="dt" sz="half" idx="2"/>
          </p:nvPr>
        </p:nvSpPr>
        <p:spPr>
          <a:xfrm>
            <a:off x="681039" y="6170491"/>
            <a:ext cx="2405062" cy="457200"/>
          </a:xfrm>
          <a:prstGeom prst="rect">
            <a:avLst/>
          </a:prstGeom>
        </p:spPr>
        <p:txBody>
          <a:bodyPr vert="horz" lIns="109728" tIns="109728" rIns="109728" bIns="91440" rtlCol="0" anchor="ctr"/>
          <a:lstStyle>
            <a:lvl1pPr algn="l">
              <a:defRPr sz="1100" spc="0" baseline="0">
                <a:solidFill>
                  <a:schemeClr val="tx1">
                    <a:lumMod val="75000"/>
                    <a:lumOff val="25000"/>
                  </a:schemeClr>
                </a:solidFill>
                <a:latin typeface="+mj-lt"/>
              </a:defRPr>
            </a:lvl1pPr>
          </a:lstStyle>
          <a:p>
            <a:r>
              <a:rPr lang="en-US" dirty="0"/>
              <a:t>2/3/20XX</a:t>
            </a:r>
          </a:p>
        </p:txBody>
      </p:sp>
      <p:sp>
        <p:nvSpPr>
          <p:cNvPr id="6" name="Footer Placeholder 4">
            <a:extLst>
              <a:ext uri="{FF2B5EF4-FFF2-40B4-BE49-F238E27FC236}">
                <a16:creationId xmlns:a16="http://schemas.microsoft.com/office/drawing/2014/main" id="{64AB8D6D-8446-28BA-5303-9CAC699EEEB6}"/>
              </a:ext>
            </a:extLst>
          </p:cNvPr>
          <p:cNvSpPr>
            <a:spLocks noGrp="1"/>
          </p:cNvSpPr>
          <p:nvPr>
            <p:ph type="ftr" sz="quarter" idx="3"/>
          </p:nvPr>
        </p:nvSpPr>
        <p:spPr>
          <a:xfrm>
            <a:off x="3262313" y="6170490"/>
            <a:ext cx="5667375" cy="457200"/>
          </a:xfrm>
          <a:prstGeom prst="rect">
            <a:avLst/>
          </a:prstGeom>
        </p:spPr>
        <p:txBody>
          <a:bodyPr vert="horz" lIns="109728" tIns="109728" rIns="109728" bIns="91440" rtlCol="0" anchor="ctr"/>
          <a:lstStyle>
            <a:lvl1pPr algn="l">
              <a:defRPr sz="1100" cap="all" spc="0" baseline="0">
                <a:solidFill>
                  <a:schemeClr val="tx1">
                    <a:lumMod val="75000"/>
                    <a:lumOff val="25000"/>
                  </a:schemeClr>
                </a:solidFill>
                <a:latin typeface="+mj-lt"/>
              </a:defRPr>
            </a:lvl1pPr>
          </a:lstStyle>
          <a:p>
            <a:pPr algn="ctr"/>
            <a:r>
              <a:rPr lang="en-US" dirty="0"/>
              <a:t>Presentation Title</a:t>
            </a:r>
          </a:p>
        </p:txBody>
      </p:sp>
      <p:sp>
        <p:nvSpPr>
          <p:cNvPr id="7" name="Slide Number Placeholder 5">
            <a:extLst>
              <a:ext uri="{FF2B5EF4-FFF2-40B4-BE49-F238E27FC236}">
                <a16:creationId xmlns:a16="http://schemas.microsoft.com/office/drawing/2014/main" id="{D6265813-9153-0723-D330-6861790EB5F5}"/>
              </a:ext>
            </a:extLst>
          </p:cNvPr>
          <p:cNvSpPr>
            <a:spLocks noGrp="1"/>
          </p:cNvSpPr>
          <p:nvPr>
            <p:ph type="sldNum" sz="quarter" idx="4"/>
          </p:nvPr>
        </p:nvSpPr>
        <p:spPr>
          <a:xfrm>
            <a:off x="9105900" y="6170490"/>
            <a:ext cx="2405062"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3956859503"/>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6923EF53-7767-4C94-BEF6-D452927945DA}"/>
              </a:ext>
            </a:extLst>
          </p:cNvPr>
          <p:cNvSpPr>
            <a:spLocks noGrp="1"/>
          </p:cNvSpPr>
          <p:nvPr>
            <p:ph type="dt" sz="half" idx="10"/>
          </p:nvPr>
        </p:nvSpPr>
        <p:spPr/>
        <p:txBody>
          <a:bodyPr/>
          <a:lstStyle/>
          <a:p>
            <a:r>
              <a:rPr lang="en-US"/>
              <a:t>2/3/20XX</a:t>
            </a:r>
            <a:endParaRPr lang="en-US" dirty="0"/>
          </a:p>
        </p:txBody>
      </p:sp>
      <p:sp>
        <p:nvSpPr>
          <p:cNvPr id="11" name="Footer Placeholder 10">
            <a:extLst>
              <a:ext uri="{FF2B5EF4-FFF2-40B4-BE49-F238E27FC236}">
                <a16:creationId xmlns:a16="http://schemas.microsoft.com/office/drawing/2014/main" id="{ACF12700-F905-4CFA-970C-C81E05A64D5B}"/>
              </a:ext>
            </a:extLst>
          </p:cNvPr>
          <p:cNvSpPr>
            <a:spLocks noGrp="1"/>
          </p:cNvSpPr>
          <p:nvPr>
            <p:ph type="ftr" sz="quarter" idx="11"/>
          </p:nvPr>
        </p:nvSpPr>
        <p:spPr/>
        <p:txBody>
          <a:bodyPr/>
          <a:lstStyle/>
          <a:p>
            <a:pPr algn="ctr"/>
            <a:r>
              <a:rPr lang="en-US"/>
              <a:t>Presentation Title</a:t>
            </a:r>
            <a:endParaRPr lang="en-US" dirty="0"/>
          </a:p>
        </p:txBody>
      </p:sp>
      <p:sp>
        <p:nvSpPr>
          <p:cNvPr id="12" name="Slide Number Placeholder 11">
            <a:extLst>
              <a:ext uri="{FF2B5EF4-FFF2-40B4-BE49-F238E27FC236}">
                <a16:creationId xmlns:a16="http://schemas.microsoft.com/office/drawing/2014/main" id="{DA1B1EE2-BCA3-432B-A32D-B04C7F1DD93F}"/>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685438519"/>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Chart 2">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DCE10AF-EFC7-450A-8AB0-0BDC36897B8B}"/>
              </a:ext>
            </a:extLst>
          </p:cNvPr>
          <p:cNvSpPr>
            <a:spLocks noGrp="1"/>
          </p:cNvSpPr>
          <p:nvPr>
            <p:ph type="title" hasCustomPrompt="1"/>
          </p:nvPr>
        </p:nvSpPr>
        <p:spPr>
          <a:xfrm>
            <a:off x="681038" y="442913"/>
            <a:ext cx="10829923" cy="1344612"/>
          </a:xfrm>
        </p:spPr>
        <p:txBody>
          <a:bodyPr anchor="b"/>
          <a:lstStyle>
            <a:lvl1pPr>
              <a:lnSpc>
                <a:spcPct val="100000"/>
              </a:lnSpc>
              <a:defRPr spc="0">
                <a:solidFill>
                  <a:schemeClr val="tx1">
                    <a:lumMod val="75000"/>
                    <a:lumOff val="25000"/>
                  </a:schemeClr>
                </a:solidFill>
              </a:defRPr>
            </a:lvl1pPr>
          </a:lstStyle>
          <a:p>
            <a:r>
              <a:rPr lang="en-US" sz="3200" dirty="0">
                <a:solidFill>
                  <a:schemeClr val="tx1">
                    <a:lumMod val="75000"/>
                    <a:lumOff val="25000"/>
                  </a:schemeClr>
                </a:solidFill>
              </a:rPr>
              <a:t>Click to add title</a:t>
            </a:r>
            <a:endParaRPr lang="en-US" dirty="0"/>
          </a:p>
        </p:txBody>
      </p:sp>
      <p:sp>
        <p:nvSpPr>
          <p:cNvPr id="2" name="Content Placeholder 2">
            <a:extLst>
              <a:ext uri="{FF2B5EF4-FFF2-40B4-BE49-F238E27FC236}">
                <a16:creationId xmlns:a16="http://schemas.microsoft.com/office/drawing/2014/main" id="{7361F1FA-3EF1-7343-5C8E-028D0C938955}"/>
              </a:ext>
            </a:extLst>
          </p:cNvPr>
          <p:cNvSpPr>
            <a:spLocks noGrp="1"/>
          </p:cNvSpPr>
          <p:nvPr>
            <p:ph sz="quarter" idx="15" hasCustomPrompt="1"/>
          </p:nvPr>
        </p:nvSpPr>
        <p:spPr>
          <a:xfrm>
            <a:off x="681038" y="2107096"/>
            <a:ext cx="10829923" cy="2846567"/>
          </a:xfrm>
        </p:spPr>
        <p:txBody>
          <a:bodyPr>
            <a:normAutofit/>
          </a:bodyPr>
          <a:lstStyle>
            <a:lvl1pPr marL="285750" indent="-285750">
              <a:buFont typeface="Arial" panose="020B0604020202020204" pitchFamily="34" charset="0"/>
              <a:buChar char="•"/>
              <a:defRPr sz="1800"/>
            </a:lvl1pPr>
            <a:lvl2pPr marL="548640" indent="-285750">
              <a:buFont typeface="Arial" panose="020B0604020202020204" pitchFamily="34" charset="0"/>
              <a:buChar char="•"/>
              <a:defRPr sz="1800"/>
            </a:lvl2pPr>
            <a:lvl3pPr>
              <a:defRPr sz="1800"/>
            </a:lvl3pPr>
            <a:lvl4pPr>
              <a:defRPr sz="1800"/>
            </a:lvl4pPr>
            <a:lvl5pP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Picture Placeholder 12">
            <a:extLst>
              <a:ext uri="{FF2B5EF4-FFF2-40B4-BE49-F238E27FC236}">
                <a16:creationId xmlns:a16="http://schemas.microsoft.com/office/drawing/2014/main" id="{7CBB1601-97BD-4C51-82D2-26EA206278D2}"/>
              </a:ext>
            </a:extLst>
          </p:cNvPr>
          <p:cNvSpPr>
            <a:spLocks noGrp="1"/>
          </p:cNvSpPr>
          <p:nvPr>
            <p:ph type="pic" sz="quarter" idx="13"/>
          </p:nvPr>
        </p:nvSpPr>
        <p:spPr>
          <a:xfrm>
            <a:off x="3353" y="3978381"/>
            <a:ext cx="12188647" cy="2879619"/>
          </a:xfrm>
          <a:custGeom>
            <a:avLst/>
            <a:gdLst>
              <a:gd name="connsiteX0" fmla="*/ 0 w 12188647"/>
              <a:gd name="connsiteY0" fmla="*/ 0 h 2879619"/>
              <a:gd name="connsiteX1" fmla="*/ 136072 w 12188647"/>
              <a:gd name="connsiteY1" fmla="*/ 82968 h 2879619"/>
              <a:gd name="connsiteX2" fmla="*/ 857450 w 12188647"/>
              <a:gd name="connsiteY2" fmla="*/ 470830 h 2879619"/>
              <a:gd name="connsiteX3" fmla="*/ 5751832 w 12188647"/>
              <a:gd name="connsiteY3" fmla="*/ 1877960 h 2879619"/>
              <a:gd name="connsiteX4" fmla="*/ 12163508 w 12188647"/>
              <a:gd name="connsiteY4" fmla="*/ 676118 h 2879619"/>
              <a:gd name="connsiteX5" fmla="*/ 12188647 w 12188647"/>
              <a:gd name="connsiteY5" fmla="*/ 660457 h 2879619"/>
              <a:gd name="connsiteX6" fmla="*/ 12188647 w 12188647"/>
              <a:gd name="connsiteY6" fmla="*/ 2879619 h 2879619"/>
              <a:gd name="connsiteX7" fmla="*/ 0 w 12188647"/>
              <a:gd name="connsiteY7" fmla="*/ 2879619 h 2879619"/>
              <a:gd name="connsiteX8" fmla="*/ 0 w 12188647"/>
              <a:gd name="connsiteY8" fmla="*/ 309760 h 2879619"/>
              <a:gd name="connsiteX9" fmla="*/ 11983 w 12188647"/>
              <a:gd name="connsiteY9" fmla="*/ 317356 h 2879619"/>
              <a:gd name="connsiteX10" fmla="*/ 719453 w 12188647"/>
              <a:gd name="connsiteY10" fmla="*/ 711503 h 2879619"/>
              <a:gd name="connsiteX11" fmla="*/ 5648922 w 12188647"/>
              <a:gd name="connsiteY11" fmla="*/ 2186930 h 2879619"/>
              <a:gd name="connsiteX12" fmla="*/ 12145074 w 12188647"/>
              <a:gd name="connsiteY12" fmla="*/ 1270841 h 2879619"/>
              <a:gd name="connsiteX13" fmla="*/ 12188341 w 12188647"/>
              <a:gd name="connsiteY13" fmla="*/ 1250622 h 2879619"/>
              <a:gd name="connsiteX14" fmla="*/ 12188341 w 12188647"/>
              <a:gd name="connsiteY14" fmla="*/ 1237591 h 2879619"/>
              <a:gd name="connsiteX15" fmla="*/ 12146557 w 12188647"/>
              <a:gd name="connsiteY15" fmla="*/ 1257118 h 2879619"/>
              <a:gd name="connsiteX16" fmla="*/ 5650403 w 12188647"/>
              <a:gd name="connsiteY16" fmla="*/ 2173208 h 2879619"/>
              <a:gd name="connsiteX17" fmla="*/ 720934 w 12188647"/>
              <a:gd name="connsiteY17" fmla="*/ 697780 h 2879619"/>
              <a:gd name="connsiteX18" fmla="*/ 13463 w 12188647"/>
              <a:gd name="connsiteY18" fmla="*/ 303633 h 2879619"/>
              <a:gd name="connsiteX19" fmla="*/ 0 w 12188647"/>
              <a:gd name="connsiteY19" fmla="*/ 295098 h 2879619"/>
              <a:gd name="connsiteX20" fmla="*/ 0 w 12188647"/>
              <a:gd name="connsiteY20" fmla="*/ 155134 h 2879619"/>
              <a:gd name="connsiteX21" fmla="*/ 134244 w 12188647"/>
              <a:gd name="connsiteY21" fmla="*/ 236988 h 2879619"/>
              <a:gd name="connsiteX22" fmla="*/ 855622 w 12188647"/>
              <a:gd name="connsiteY22" fmla="*/ 624851 h 2879619"/>
              <a:gd name="connsiteX23" fmla="*/ 5750002 w 12188647"/>
              <a:gd name="connsiteY23" fmla="*/ 2031981 h 2879619"/>
              <a:gd name="connsiteX24" fmla="*/ 12161680 w 12188647"/>
              <a:gd name="connsiteY24" fmla="*/ 830139 h 2879619"/>
              <a:gd name="connsiteX25" fmla="*/ 12188341 w 12188647"/>
              <a:gd name="connsiteY25" fmla="*/ 813529 h 2879619"/>
              <a:gd name="connsiteX26" fmla="*/ 12188341 w 12188647"/>
              <a:gd name="connsiteY26" fmla="*/ 788245 h 2879619"/>
              <a:gd name="connsiteX27" fmla="*/ 12161680 w 12188647"/>
              <a:gd name="connsiteY27" fmla="*/ 804854 h 2879619"/>
              <a:gd name="connsiteX28" fmla="*/ 5750002 w 12188647"/>
              <a:gd name="connsiteY28" fmla="*/ 2006696 h 2879619"/>
              <a:gd name="connsiteX29" fmla="*/ 855622 w 12188647"/>
              <a:gd name="connsiteY29" fmla="*/ 599566 h 2879619"/>
              <a:gd name="connsiteX30" fmla="*/ 134244 w 12188647"/>
              <a:gd name="connsiteY30" fmla="*/ 211703 h 2879619"/>
              <a:gd name="connsiteX31" fmla="*/ 0 w 12188647"/>
              <a:gd name="connsiteY31" fmla="*/ 129850 h 2879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188647" h="2879619">
                <a:moveTo>
                  <a:pt x="0" y="0"/>
                </a:moveTo>
                <a:lnTo>
                  <a:pt x="136072" y="82968"/>
                </a:lnTo>
                <a:cubicBezTo>
                  <a:pt x="362717" y="213458"/>
                  <a:pt x="607531" y="341553"/>
                  <a:pt x="857450" y="470830"/>
                </a:cubicBezTo>
                <a:cubicBezTo>
                  <a:pt x="2229816" y="1180739"/>
                  <a:pt x="3356379" y="1877960"/>
                  <a:pt x="5751832" y="1877960"/>
                </a:cubicBezTo>
                <a:cubicBezTo>
                  <a:pt x="8469032" y="1877960"/>
                  <a:pt x="10848618" y="1447240"/>
                  <a:pt x="12163508" y="676118"/>
                </a:cubicBezTo>
                <a:lnTo>
                  <a:pt x="12188647" y="660457"/>
                </a:lnTo>
                <a:lnTo>
                  <a:pt x="12188647" y="2879619"/>
                </a:lnTo>
                <a:lnTo>
                  <a:pt x="0" y="2879619"/>
                </a:lnTo>
                <a:lnTo>
                  <a:pt x="0" y="309760"/>
                </a:lnTo>
                <a:lnTo>
                  <a:pt x="11983" y="317356"/>
                </a:lnTo>
                <a:cubicBezTo>
                  <a:pt x="233346" y="449640"/>
                  <a:pt x="473813" y="579941"/>
                  <a:pt x="719453" y="711503"/>
                </a:cubicBezTo>
                <a:cubicBezTo>
                  <a:pt x="2068317" y="1433952"/>
                  <a:pt x="3163489" y="2139069"/>
                  <a:pt x="5648922" y="2186930"/>
                </a:cubicBezTo>
                <a:cubicBezTo>
                  <a:pt x="8291985" y="2237827"/>
                  <a:pt x="10667193" y="1912168"/>
                  <a:pt x="12145074" y="1270841"/>
                </a:cubicBezTo>
                <a:lnTo>
                  <a:pt x="12188341" y="1250622"/>
                </a:lnTo>
                <a:lnTo>
                  <a:pt x="12188341" y="1237591"/>
                </a:lnTo>
                <a:lnTo>
                  <a:pt x="12146557" y="1257118"/>
                </a:lnTo>
                <a:cubicBezTo>
                  <a:pt x="10668674" y="1898444"/>
                  <a:pt x="8293467" y="2224105"/>
                  <a:pt x="5650403" y="2173208"/>
                </a:cubicBezTo>
                <a:cubicBezTo>
                  <a:pt x="3164970" y="2125346"/>
                  <a:pt x="2069799" y="1420229"/>
                  <a:pt x="720934" y="697780"/>
                </a:cubicBezTo>
                <a:cubicBezTo>
                  <a:pt x="475294" y="566218"/>
                  <a:pt x="234827" y="435916"/>
                  <a:pt x="13463" y="303633"/>
                </a:cubicBezTo>
                <a:lnTo>
                  <a:pt x="0" y="295098"/>
                </a:lnTo>
                <a:lnTo>
                  <a:pt x="0" y="155134"/>
                </a:lnTo>
                <a:lnTo>
                  <a:pt x="134244" y="236988"/>
                </a:lnTo>
                <a:cubicBezTo>
                  <a:pt x="360889" y="367478"/>
                  <a:pt x="605703" y="495573"/>
                  <a:pt x="855622" y="624851"/>
                </a:cubicBezTo>
                <a:cubicBezTo>
                  <a:pt x="2227988" y="1334759"/>
                  <a:pt x="3354551" y="2031981"/>
                  <a:pt x="5750002" y="2031981"/>
                </a:cubicBezTo>
                <a:cubicBezTo>
                  <a:pt x="8467203" y="2031981"/>
                  <a:pt x="10846790" y="1601260"/>
                  <a:pt x="12161680" y="830139"/>
                </a:cubicBezTo>
                <a:lnTo>
                  <a:pt x="12188341" y="813529"/>
                </a:lnTo>
                <a:lnTo>
                  <a:pt x="12188341" y="788245"/>
                </a:lnTo>
                <a:lnTo>
                  <a:pt x="12161680" y="804854"/>
                </a:lnTo>
                <a:cubicBezTo>
                  <a:pt x="10846790" y="1575976"/>
                  <a:pt x="8467203" y="2006696"/>
                  <a:pt x="5750002" y="2006696"/>
                </a:cubicBezTo>
                <a:cubicBezTo>
                  <a:pt x="3354551" y="2006696"/>
                  <a:pt x="2227988" y="1309475"/>
                  <a:pt x="855622" y="599566"/>
                </a:cubicBezTo>
                <a:cubicBezTo>
                  <a:pt x="605703" y="470288"/>
                  <a:pt x="360889" y="342194"/>
                  <a:pt x="134244" y="211703"/>
                </a:cubicBezTo>
                <a:lnTo>
                  <a:pt x="0" y="129850"/>
                </a:lnTo>
                <a:close/>
              </a:path>
            </a:pathLst>
          </a:custGeom>
          <a:solidFill>
            <a:schemeClr val="accent4"/>
          </a:solidFill>
        </p:spPr>
        <p:txBody>
          <a:bodyPr wrap="square" bIns="365760" anchor="b" anchorCtr="0">
            <a:noAutofit/>
          </a:bodyPr>
          <a:lstStyle>
            <a:lvl1pPr algn="ctr">
              <a:defRPr sz="1600"/>
            </a:lvl1pPr>
          </a:lstStyle>
          <a:p>
            <a:r>
              <a:rPr lang="en-US"/>
              <a:t>Click icon to add picture</a:t>
            </a:r>
            <a:endParaRPr lang="en-US" dirty="0"/>
          </a:p>
        </p:txBody>
      </p:sp>
      <p:sp>
        <p:nvSpPr>
          <p:cNvPr id="16" name="Freeform: Shape 15">
            <a:extLst>
              <a:ext uri="{FF2B5EF4-FFF2-40B4-BE49-F238E27FC236}">
                <a16:creationId xmlns:a16="http://schemas.microsoft.com/office/drawing/2014/main" id="{62A35DFC-52A3-4FE0-BDBA-E78DB63F8DBC}"/>
              </a:ext>
              <a:ext uri="{C183D7F6-B498-43B3-948B-1728B52AA6E4}">
                <adec:decorative xmlns:adec="http://schemas.microsoft.com/office/drawing/2017/decorative" val="1"/>
              </a:ext>
            </a:extLst>
          </p:cNvPr>
          <p:cNvSpPr/>
          <p:nvPr userDrawn="1"/>
        </p:nvSpPr>
        <p:spPr>
          <a:xfrm rot="5400000">
            <a:off x="5146277" y="-874927"/>
            <a:ext cx="1899138" cy="12191695"/>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0" name="Freeform: Shape 19">
            <a:extLst>
              <a:ext uri="{FF2B5EF4-FFF2-40B4-BE49-F238E27FC236}">
                <a16:creationId xmlns:a16="http://schemas.microsoft.com/office/drawing/2014/main" id="{E88E3CC0-16AD-416F-828A-7989A8733454}"/>
              </a:ext>
              <a:ext uri="{C183D7F6-B498-43B3-948B-1728B52AA6E4}">
                <adec:decorative xmlns:adec="http://schemas.microsoft.com/office/drawing/2017/decorative" val="1"/>
              </a:ext>
            </a:extLst>
          </p:cNvPr>
          <p:cNvSpPr/>
          <p:nvPr userDrawn="1"/>
        </p:nvSpPr>
        <p:spPr>
          <a:xfrm rot="5400000">
            <a:off x="5143758" y="-1037574"/>
            <a:ext cx="1904176" cy="12191695"/>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 name="Date Placeholder 3">
            <a:extLst>
              <a:ext uri="{FF2B5EF4-FFF2-40B4-BE49-F238E27FC236}">
                <a16:creationId xmlns:a16="http://schemas.microsoft.com/office/drawing/2014/main" id="{ABBE0BC0-8CFF-9006-BCE2-B27555C801A0}"/>
              </a:ext>
            </a:extLst>
          </p:cNvPr>
          <p:cNvSpPr>
            <a:spLocks noGrp="1"/>
          </p:cNvSpPr>
          <p:nvPr>
            <p:ph type="dt" sz="half" idx="2"/>
          </p:nvPr>
        </p:nvSpPr>
        <p:spPr>
          <a:xfrm>
            <a:off x="681039" y="6170491"/>
            <a:ext cx="2405062" cy="457200"/>
          </a:xfrm>
          <a:prstGeom prst="rect">
            <a:avLst/>
          </a:prstGeom>
        </p:spPr>
        <p:txBody>
          <a:bodyPr vert="horz" lIns="109728" tIns="109728" rIns="109728" bIns="91440" rtlCol="0" anchor="ctr"/>
          <a:lstStyle>
            <a:lvl1pPr algn="l">
              <a:defRPr sz="1100" spc="0" baseline="0">
                <a:solidFill>
                  <a:schemeClr val="tx1">
                    <a:lumMod val="75000"/>
                    <a:lumOff val="25000"/>
                  </a:schemeClr>
                </a:solidFill>
                <a:latin typeface="+mj-lt"/>
              </a:defRPr>
            </a:lvl1pPr>
          </a:lstStyle>
          <a:p>
            <a:r>
              <a:rPr lang="en-US" dirty="0"/>
              <a:t>2/3/20XX</a:t>
            </a:r>
          </a:p>
        </p:txBody>
      </p:sp>
      <p:sp>
        <p:nvSpPr>
          <p:cNvPr id="5" name="Footer Placeholder 4">
            <a:extLst>
              <a:ext uri="{FF2B5EF4-FFF2-40B4-BE49-F238E27FC236}">
                <a16:creationId xmlns:a16="http://schemas.microsoft.com/office/drawing/2014/main" id="{B4067B64-9834-4793-C74A-9E224E269BB5}"/>
              </a:ext>
            </a:extLst>
          </p:cNvPr>
          <p:cNvSpPr>
            <a:spLocks noGrp="1"/>
          </p:cNvSpPr>
          <p:nvPr>
            <p:ph type="ftr" sz="quarter" idx="3"/>
          </p:nvPr>
        </p:nvSpPr>
        <p:spPr>
          <a:xfrm>
            <a:off x="3262313" y="6170490"/>
            <a:ext cx="5667375" cy="457200"/>
          </a:xfrm>
          <a:prstGeom prst="rect">
            <a:avLst/>
          </a:prstGeom>
        </p:spPr>
        <p:txBody>
          <a:bodyPr vert="horz" lIns="109728" tIns="109728" rIns="109728" bIns="91440" rtlCol="0" anchor="ctr"/>
          <a:lstStyle>
            <a:lvl1pPr algn="l">
              <a:defRPr sz="1100" cap="all" spc="0" baseline="0">
                <a:solidFill>
                  <a:schemeClr val="tx1">
                    <a:lumMod val="75000"/>
                    <a:lumOff val="25000"/>
                  </a:schemeClr>
                </a:solidFill>
                <a:latin typeface="+mj-lt"/>
              </a:defRPr>
            </a:lvl1pPr>
          </a:lstStyle>
          <a:p>
            <a:pPr algn="ctr"/>
            <a:r>
              <a:rPr lang="en-US" dirty="0"/>
              <a:t>Presentation Title</a:t>
            </a:r>
          </a:p>
        </p:txBody>
      </p:sp>
      <p:sp>
        <p:nvSpPr>
          <p:cNvPr id="6" name="Slide Number Placeholder 5">
            <a:extLst>
              <a:ext uri="{FF2B5EF4-FFF2-40B4-BE49-F238E27FC236}">
                <a16:creationId xmlns:a16="http://schemas.microsoft.com/office/drawing/2014/main" id="{A1FD2662-F042-E765-3EFC-8E764577E950}"/>
              </a:ext>
            </a:extLst>
          </p:cNvPr>
          <p:cNvSpPr>
            <a:spLocks noGrp="1"/>
          </p:cNvSpPr>
          <p:nvPr>
            <p:ph type="sldNum" sz="quarter" idx="4"/>
          </p:nvPr>
        </p:nvSpPr>
        <p:spPr>
          <a:xfrm>
            <a:off x="9105900" y="6170490"/>
            <a:ext cx="2405062"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3597523079"/>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Content and Table 1">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9972EB80-2481-76DF-C059-1F8EF9D3EEAF}"/>
              </a:ext>
            </a:extLst>
          </p:cNvPr>
          <p:cNvSpPr>
            <a:spLocks noGrp="1"/>
          </p:cNvSpPr>
          <p:nvPr>
            <p:ph type="title" hasCustomPrompt="1"/>
          </p:nvPr>
        </p:nvSpPr>
        <p:spPr>
          <a:xfrm>
            <a:off x="681038" y="442220"/>
            <a:ext cx="7294563" cy="1345269"/>
          </a:xfrm>
        </p:spPr>
        <p:txBody>
          <a:bodyPr/>
          <a:lstStyle>
            <a:lvl1pPr>
              <a:lnSpc>
                <a:spcPct val="100000"/>
              </a:lnSpc>
              <a:defRPr/>
            </a:lvl1pPr>
          </a:lstStyle>
          <a:p>
            <a:r>
              <a:rPr lang="en-US" sz="3200" dirty="0">
                <a:solidFill>
                  <a:schemeClr val="tx1">
                    <a:lumMod val="75000"/>
                    <a:lumOff val="25000"/>
                  </a:schemeClr>
                </a:solidFill>
              </a:rPr>
              <a:t>Click to add title</a:t>
            </a:r>
            <a:endParaRPr lang="en-US" dirty="0"/>
          </a:p>
        </p:txBody>
      </p:sp>
      <p:sp>
        <p:nvSpPr>
          <p:cNvPr id="34" name="Freeform: Shape 33">
            <a:extLst>
              <a:ext uri="{FF2B5EF4-FFF2-40B4-BE49-F238E27FC236}">
                <a16:creationId xmlns:a16="http://schemas.microsoft.com/office/drawing/2014/main" id="{9EA5B394-E87D-497D-F9F2-0977C39B52C6}"/>
              </a:ext>
              <a:ext uri="{C183D7F6-B498-43B3-948B-1728B52AA6E4}">
                <adec:decorative xmlns:adec="http://schemas.microsoft.com/office/drawing/2017/decorative" val="1"/>
              </a:ext>
            </a:extLst>
          </p:cNvPr>
          <p:cNvSpPr/>
          <p:nvPr userDrawn="1"/>
        </p:nvSpPr>
        <p:spPr>
          <a:xfrm>
            <a:off x="9909598" y="-1"/>
            <a:ext cx="2578595" cy="1851608"/>
          </a:xfrm>
          <a:custGeom>
            <a:avLst/>
            <a:gdLst>
              <a:gd name="connsiteX0" fmla="*/ 262216 w 2578595"/>
              <a:gd name="connsiteY0" fmla="*/ 0 h 1851608"/>
              <a:gd name="connsiteX1" fmla="*/ 2431284 w 2578595"/>
              <a:gd name="connsiteY1" fmla="*/ 0 h 1851608"/>
              <a:gd name="connsiteX2" fmla="*/ 2440505 w 2578595"/>
              <a:gd name="connsiteY2" fmla="*/ 12968 h 1851608"/>
              <a:gd name="connsiteX3" fmla="*/ 2563567 w 2578595"/>
              <a:gd name="connsiteY3" fmla="*/ 327887 h 1851608"/>
              <a:gd name="connsiteX4" fmla="*/ 2542798 w 2578595"/>
              <a:gd name="connsiteY4" fmla="*/ 767011 h 1851608"/>
              <a:gd name="connsiteX5" fmla="*/ 2245889 w 2578595"/>
              <a:gd name="connsiteY5" fmla="*/ 1345436 h 1851608"/>
              <a:gd name="connsiteX6" fmla="*/ 1942073 w 2578595"/>
              <a:gd name="connsiteY6" fmla="*/ 1665183 h 1851608"/>
              <a:gd name="connsiteX7" fmla="*/ 1544592 w 2578595"/>
              <a:gd name="connsiteY7" fmla="*/ 1845132 h 1851608"/>
              <a:gd name="connsiteX8" fmla="*/ 1014793 w 2578595"/>
              <a:gd name="connsiteY8" fmla="*/ 1813603 h 1851608"/>
              <a:gd name="connsiteX9" fmla="*/ 906791 w 2578595"/>
              <a:gd name="connsiteY9" fmla="*/ 1799274 h 1851608"/>
              <a:gd name="connsiteX10" fmla="*/ 199968 w 2578595"/>
              <a:gd name="connsiteY10" fmla="*/ 1523985 h 1851608"/>
              <a:gd name="connsiteX11" fmla="*/ 110410 w 2578595"/>
              <a:gd name="connsiteY11" fmla="*/ 427409 h 1851608"/>
              <a:gd name="connsiteX12" fmla="*/ 170245 w 2578595"/>
              <a:gd name="connsiteY12" fmla="*/ 250037 h 1851608"/>
              <a:gd name="connsiteX13" fmla="*/ 248693 w 2578595"/>
              <a:gd name="connsiteY13" fmla="*/ 29263 h 1851608"/>
              <a:gd name="connsiteX14" fmla="*/ 262216 w 2578595"/>
              <a:gd name="connsiteY14" fmla="*/ 0 h 1851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78595" h="1851608">
                <a:moveTo>
                  <a:pt x="262216" y="0"/>
                </a:moveTo>
                <a:lnTo>
                  <a:pt x="2431284" y="0"/>
                </a:lnTo>
                <a:lnTo>
                  <a:pt x="2440505" y="12968"/>
                </a:lnTo>
                <a:cubicBezTo>
                  <a:pt x="2501863" y="111147"/>
                  <a:pt x="2543117" y="216661"/>
                  <a:pt x="2563567" y="327887"/>
                </a:cubicBezTo>
                <a:cubicBezTo>
                  <a:pt x="2589080" y="466907"/>
                  <a:pt x="2582077" y="614661"/>
                  <a:pt x="2542798" y="767011"/>
                </a:cubicBezTo>
                <a:cubicBezTo>
                  <a:pt x="2492581" y="961654"/>
                  <a:pt x="2390412" y="1159241"/>
                  <a:pt x="2245889" y="1345436"/>
                </a:cubicBezTo>
                <a:cubicBezTo>
                  <a:pt x="2159174" y="1457151"/>
                  <a:pt x="2057212" y="1564767"/>
                  <a:pt x="1942073" y="1665183"/>
                </a:cubicBezTo>
                <a:cubicBezTo>
                  <a:pt x="1819575" y="1772020"/>
                  <a:pt x="1696983" y="1827497"/>
                  <a:pt x="1544592" y="1845132"/>
                </a:cubicBezTo>
                <a:cubicBezTo>
                  <a:pt x="1385186" y="1863583"/>
                  <a:pt x="1205276" y="1839320"/>
                  <a:pt x="1014793" y="1813603"/>
                </a:cubicBezTo>
                <a:cubicBezTo>
                  <a:pt x="979671" y="1808839"/>
                  <a:pt x="943347" y="1803955"/>
                  <a:pt x="906791" y="1799274"/>
                </a:cubicBezTo>
                <a:cubicBezTo>
                  <a:pt x="579600" y="1757338"/>
                  <a:pt x="353621" y="1715549"/>
                  <a:pt x="199968" y="1523985"/>
                </a:cubicBezTo>
                <a:cubicBezTo>
                  <a:pt x="-34150" y="1232101"/>
                  <a:pt x="-60950" y="904151"/>
                  <a:pt x="110410" y="427409"/>
                </a:cubicBezTo>
                <a:cubicBezTo>
                  <a:pt x="132842" y="365014"/>
                  <a:pt x="151869" y="306553"/>
                  <a:pt x="170245" y="250037"/>
                </a:cubicBezTo>
                <a:cubicBezTo>
                  <a:pt x="198829" y="162177"/>
                  <a:pt x="222710" y="90680"/>
                  <a:pt x="248693" y="29263"/>
                </a:cubicBezTo>
                <a:lnTo>
                  <a:pt x="262216"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Content Placeholder 2">
            <a:extLst>
              <a:ext uri="{FF2B5EF4-FFF2-40B4-BE49-F238E27FC236}">
                <a16:creationId xmlns:a16="http://schemas.microsoft.com/office/drawing/2014/main" id="{E2E2B5D6-C4F5-E91B-0613-B52752FD9440}"/>
              </a:ext>
            </a:extLst>
          </p:cNvPr>
          <p:cNvSpPr>
            <a:spLocks noGrp="1"/>
          </p:cNvSpPr>
          <p:nvPr>
            <p:ph sz="quarter" idx="17" hasCustomPrompt="1"/>
          </p:nvPr>
        </p:nvSpPr>
        <p:spPr>
          <a:xfrm>
            <a:off x="681039" y="2429436"/>
            <a:ext cx="3086099" cy="3742764"/>
          </a:xfrm>
        </p:spPr>
        <p:txBody>
          <a:bodyPr>
            <a:normAutofit/>
          </a:bodyPr>
          <a:lstStyle>
            <a:lvl1pPr marL="0" indent="0">
              <a:buFont typeface="Arial" panose="020B0604020202020204" pitchFamily="34" charset="0"/>
              <a:buNone/>
              <a:defRPr sz="1800"/>
            </a:lvl1pPr>
            <a:lvl2pPr marL="0" indent="0">
              <a:buFont typeface="Arial" panose="020B0604020202020204" pitchFamily="34" charset="0"/>
              <a:buNone/>
              <a:defRPr sz="1800"/>
            </a:lvl2pPr>
            <a:lvl3pPr marL="1200150" indent="-285750">
              <a:buFont typeface="Meiryo" panose="020B0604030504040204" pitchFamily="34" charset="-128"/>
              <a:buChar char="–"/>
              <a:defRPr sz="1800"/>
            </a:lvl3pPr>
            <a:lvl4pPr marL="1657350" indent="-285750">
              <a:buFont typeface="Meiryo" panose="020B0604030504040204" pitchFamily="34" charset="-128"/>
              <a:buChar char="–"/>
              <a:defRPr sz="1800"/>
            </a:lvl4pPr>
            <a:lvl5pPr marL="2114550" indent="-285750">
              <a:buFont typeface="Meiryo" panose="020B0604030504040204" pitchFamily="34" charset="-128"/>
              <a:buChar cha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able Placeholder 3">
            <a:extLst>
              <a:ext uri="{FF2B5EF4-FFF2-40B4-BE49-F238E27FC236}">
                <a16:creationId xmlns:a16="http://schemas.microsoft.com/office/drawing/2014/main" id="{CC9E1D9A-7E48-B202-63B7-B1F7E5741F28}"/>
              </a:ext>
            </a:extLst>
          </p:cNvPr>
          <p:cNvSpPr>
            <a:spLocks noGrp="1"/>
          </p:cNvSpPr>
          <p:nvPr>
            <p:ph type="tbl" sz="quarter" idx="16" hasCustomPrompt="1"/>
          </p:nvPr>
        </p:nvSpPr>
        <p:spPr>
          <a:xfrm>
            <a:off x="4259581" y="2652713"/>
            <a:ext cx="7228258" cy="3381421"/>
          </a:xfrm>
        </p:spPr>
        <p:txBody>
          <a:bodyPr/>
          <a:lstStyle>
            <a:lvl1pPr>
              <a:defRPr/>
            </a:lvl1pPr>
          </a:lstStyle>
          <a:p>
            <a:r>
              <a:rPr lang="en-US" dirty="0"/>
              <a:t>Click icon to insert table</a:t>
            </a:r>
          </a:p>
        </p:txBody>
      </p:sp>
      <p:sp>
        <p:nvSpPr>
          <p:cNvPr id="38" name="Freeform: Shape 37">
            <a:extLst>
              <a:ext uri="{FF2B5EF4-FFF2-40B4-BE49-F238E27FC236}">
                <a16:creationId xmlns:a16="http://schemas.microsoft.com/office/drawing/2014/main" id="{5CE7AAEC-DF78-EE6D-5B4C-F2842196B7E6}"/>
              </a:ext>
              <a:ext uri="{C183D7F6-B498-43B3-948B-1728B52AA6E4}">
                <adec:decorative xmlns:adec="http://schemas.microsoft.com/office/drawing/2017/decorative" val="1"/>
              </a:ext>
            </a:extLst>
          </p:cNvPr>
          <p:cNvSpPr/>
          <p:nvPr userDrawn="1"/>
        </p:nvSpPr>
        <p:spPr>
          <a:xfrm>
            <a:off x="9806231" y="-115242"/>
            <a:ext cx="2825510" cy="2125877"/>
          </a:xfrm>
          <a:custGeom>
            <a:avLst/>
            <a:gdLst>
              <a:gd name="connsiteX0" fmla="*/ 289451 w 2825510"/>
              <a:gd name="connsiteY0" fmla="*/ 0 h 2125877"/>
              <a:gd name="connsiteX1" fmla="*/ 2605319 w 2825510"/>
              <a:gd name="connsiteY1" fmla="*/ 0 h 2125877"/>
              <a:gd name="connsiteX2" fmla="*/ 2666466 w 2825510"/>
              <a:gd name="connsiteY2" fmla="*/ 86842 h 2125877"/>
              <a:gd name="connsiteX3" fmla="*/ 2806379 w 2825510"/>
              <a:gd name="connsiteY3" fmla="*/ 441175 h 2125877"/>
              <a:gd name="connsiteX4" fmla="*/ 2790174 w 2825510"/>
              <a:gd name="connsiteY4" fmla="*/ 931943 h 2125877"/>
              <a:gd name="connsiteX5" fmla="*/ 2373655 w 2825510"/>
              <a:gd name="connsiteY5" fmla="*/ 1695462 h 2125877"/>
              <a:gd name="connsiteX6" fmla="*/ 2143838 w 2825510"/>
              <a:gd name="connsiteY6" fmla="*/ 1926132 h 2125877"/>
              <a:gd name="connsiteX7" fmla="*/ 1709942 w 2825510"/>
              <a:gd name="connsiteY7" fmla="*/ 2120544 h 2125877"/>
              <a:gd name="connsiteX8" fmla="*/ 1127522 w 2825510"/>
              <a:gd name="connsiteY8" fmla="*/ 2076154 h 2125877"/>
              <a:gd name="connsiteX9" fmla="*/ 1008674 w 2825510"/>
              <a:gd name="connsiteY9" fmla="*/ 2058267 h 2125877"/>
              <a:gd name="connsiteX10" fmla="*/ 228139 w 2825510"/>
              <a:gd name="connsiteY10" fmla="*/ 1738200 h 2125877"/>
              <a:gd name="connsiteX11" fmla="*/ 113264 w 2825510"/>
              <a:gd name="connsiteY11" fmla="*/ 510222 h 2125877"/>
              <a:gd name="connsiteX12" fmla="*/ 176321 w 2825510"/>
              <a:gd name="connsiteY12" fmla="*/ 312875 h 2125877"/>
              <a:gd name="connsiteX13" fmla="*/ 287878 w 2825510"/>
              <a:gd name="connsiteY13" fmla="*/ 2580 h 2125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25510" h="2125877">
                <a:moveTo>
                  <a:pt x="289451" y="0"/>
                </a:moveTo>
                <a:lnTo>
                  <a:pt x="2605319" y="0"/>
                </a:lnTo>
                <a:lnTo>
                  <a:pt x="2666466" y="86842"/>
                </a:lnTo>
                <a:cubicBezTo>
                  <a:pt x="2735340" y="197705"/>
                  <a:pt x="2782244" y="316424"/>
                  <a:pt x="2806379" y="441175"/>
                </a:cubicBezTo>
                <a:cubicBezTo>
                  <a:pt x="2836495" y="597099"/>
                  <a:pt x="2831027" y="762227"/>
                  <a:pt x="2790174" y="931943"/>
                </a:cubicBezTo>
                <a:cubicBezTo>
                  <a:pt x="2727495" y="1192140"/>
                  <a:pt x="2582711" y="1455785"/>
                  <a:pt x="2373655" y="1695462"/>
                </a:cubicBezTo>
                <a:cubicBezTo>
                  <a:pt x="2303969" y="1775353"/>
                  <a:pt x="2227143" y="1852582"/>
                  <a:pt x="2143838" y="1926132"/>
                </a:cubicBezTo>
                <a:cubicBezTo>
                  <a:pt x="2010889" y="2043510"/>
                  <a:pt x="1877067" y="2103445"/>
                  <a:pt x="1709942" y="2120544"/>
                </a:cubicBezTo>
                <a:cubicBezTo>
                  <a:pt x="1535125" y="2138433"/>
                  <a:pt x="1337140" y="2108198"/>
                  <a:pt x="1127522" y="2076154"/>
                </a:cubicBezTo>
                <a:cubicBezTo>
                  <a:pt x="1088872" y="2070223"/>
                  <a:pt x="1048899" y="2064133"/>
                  <a:pt x="1008674" y="2058267"/>
                </a:cubicBezTo>
                <a:cubicBezTo>
                  <a:pt x="648648" y="2005728"/>
                  <a:pt x="399797" y="1955097"/>
                  <a:pt x="228139" y="1738200"/>
                </a:cubicBezTo>
                <a:cubicBezTo>
                  <a:pt x="-33415" y="1407718"/>
                  <a:pt x="-67786" y="1040469"/>
                  <a:pt x="113264" y="510222"/>
                </a:cubicBezTo>
                <a:cubicBezTo>
                  <a:pt x="136966" y="440824"/>
                  <a:pt x="156987" y="375768"/>
                  <a:pt x="176321" y="312875"/>
                </a:cubicBezTo>
                <a:cubicBezTo>
                  <a:pt x="216423" y="182513"/>
                  <a:pt x="247775" y="84540"/>
                  <a:pt x="287878" y="258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0" name="Freeform: Shape 39">
            <a:extLst>
              <a:ext uri="{FF2B5EF4-FFF2-40B4-BE49-F238E27FC236}">
                <a16:creationId xmlns:a16="http://schemas.microsoft.com/office/drawing/2014/main" id="{81BED6B2-2B6A-D83E-5C36-F6D71FA9E2EE}"/>
              </a:ext>
              <a:ext uri="{C183D7F6-B498-43B3-948B-1728B52AA6E4}">
                <adec:decorative xmlns:adec="http://schemas.microsoft.com/office/drawing/2017/decorative" val="1"/>
              </a:ext>
            </a:extLst>
          </p:cNvPr>
          <p:cNvSpPr/>
          <p:nvPr userDrawn="1"/>
        </p:nvSpPr>
        <p:spPr>
          <a:xfrm>
            <a:off x="9700104" y="-115244"/>
            <a:ext cx="3040473" cy="2241120"/>
          </a:xfrm>
          <a:custGeom>
            <a:avLst/>
            <a:gdLst>
              <a:gd name="connsiteX0" fmla="*/ 294180 w 3040473"/>
              <a:gd name="connsiteY0" fmla="*/ 0 h 2241120"/>
              <a:gd name="connsiteX1" fmla="*/ 2849300 w 3040473"/>
              <a:gd name="connsiteY1" fmla="*/ 0 h 2241120"/>
              <a:gd name="connsiteX2" fmla="*/ 2872181 w 3040473"/>
              <a:gd name="connsiteY2" fmla="*/ 32760 h 2241120"/>
              <a:gd name="connsiteX3" fmla="*/ 3020886 w 3040473"/>
              <a:gd name="connsiteY3" fmla="*/ 414920 h 2241120"/>
              <a:gd name="connsiteX4" fmla="*/ 3001050 w 3040473"/>
              <a:gd name="connsiteY4" fmla="*/ 945260 h 2241120"/>
              <a:gd name="connsiteX5" fmla="*/ 2549423 w 3040473"/>
              <a:gd name="connsiteY5" fmla="*/ 1772259 h 2241120"/>
              <a:gd name="connsiteX6" fmla="*/ 2301170 w 3040473"/>
              <a:gd name="connsiteY6" fmla="*/ 2022617 h 2241120"/>
              <a:gd name="connsiteX7" fmla="*/ 1833654 w 3040473"/>
              <a:gd name="connsiteY7" fmla="*/ 2234799 h 2241120"/>
              <a:gd name="connsiteX8" fmla="*/ 1207605 w 3040473"/>
              <a:gd name="connsiteY8" fmla="*/ 2189690 h 2241120"/>
              <a:gd name="connsiteX9" fmla="*/ 1079897 w 3040473"/>
              <a:gd name="connsiteY9" fmla="*/ 2170945 h 2241120"/>
              <a:gd name="connsiteX10" fmla="*/ 242172 w 3040473"/>
              <a:gd name="connsiteY10" fmla="*/ 1828946 h 2241120"/>
              <a:gd name="connsiteX11" fmla="*/ 124682 w 3040473"/>
              <a:gd name="connsiteY11" fmla="*/ 502715 h 2241120"/>
              <a:gd name="connsiteX12" fmla="*/ 193455 w 3040473"/>
              <a:gd name="connsiteY12" fmla="*/ 289178 h 2241120"/>
              <a:gd name="connsiteX13" fmla="*/ 283745 w 3040473"/>
              <a:gd name="connsiteY13" fmla="*/ 23445 h 224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40473" h="2241120">
                <a:moveTo>
                  <a:pt x="294180" y="0"/>
                </a:moveTo>
                <a:lnTo>
                  <a:pt x="2849300" y="0"/>
                </a:lnTo>
                <a:lnTo>
                  <a:pt x="2872181" y="32760"/>
                </a:lnTo>
                <a:cubicBezTo>
                  <a:pt x="2945695" y="152206"/>
                  <a:pt x="2995546" y="280250"/>
                  <a:pt x="3020886" y="414920"/>
                </a:cubicBezTo>
                <a:cubicBezTo>
                  <a:pt x="3052503" y="583244"/>
                  <a:pt x="3045812" y="761687"/>
                  <a:pt x="3001050" y="945260"/>
                </a:cubicBezTo>
                <a:cubicBezTo>
                  <a:pt x="2932375" y="1226701"/>
                  <a:pt x="2775394" y="1512271"/>
                  <a:pt x="2549423" y="1772259"/>
                </a:cubicBezTo>
                <a:cubicBezTo>
                  <a:pt x="2474098" y="1858921"/>
                  <a:pt x="2391109" y="1942740"/>
                  <a:pt x="2301170" y="2022617"/>
                </a:cubicBezTo>
                <a:cubicBezTo>
                  <a:pt x="2157636" y="2150092"/>
                  <a:pt x="2013445" y="2215506"/>
                  <a:pt x="1833654" y="2234799"/>
                </a:cubicBezTo>
                <a:cubicBezTo>
                  <a:pt x="1645588" y="2254983"/>
                  <a:pt x="1432846" y="2223285"/>
                  <a:pt x="1207605" y="2189690"/>
                </a:cubicBezTo>
                <a:cubicBezTo>
                  <a:pt x="1166075" y="2183470"/>
                  <a:pt x="1123122" y="2177087"/>
                  <a:pt x="1079897" y="2170945"/>
                </a:cubicBezTo>
                <a:cubicBezTo>
                  <a:pt x="693025" y="2115942"/>
                  <a:pt x="425689" y="2062455"/>
                  <a:pt x="242172" y="1828946"/>
                </a:cubicBezTo>
                <a:cubicBezTo>
                  <a:pt x="-37449" y="1473151"/>
                  <a:pt x="-72603" y="1076517"/>
                  <a:pt x="124682" y="502715"/>
                </a:cubicBezTo>
                <a:cubicBezTo>
                  <a:pt x="150509" y="427616"/>
                  <a:pt x="172357" y="357226"/>
                  <a:pt x="193455" y="289178"/>
                </a:cubicBezTo>
                <a:cubicBezTo>
                  <a:pt x="226275" y="183392"/>
                  <a:pt x="253715" y="97314"/>
                  <a:pt x="283745" y="23445"/>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8" name="Freeform: Shape 27">
            <a:extLst>
              <a:ext uri="{FF2B5EF4-FFF2-40B4-BE49-F238E27FC236}">
                <a16:creationId xmlns:a16="http://schemas.microsoft.com/office/drawing/2014/main" id="{A5817F3C-7A01-E551-7970-8E0764D01EC1}"/>
              </a:ext>
              <a:ext uri="{C183D7F6-B498-43B3-948B-1728B52AA6E4}">
                <adec:decorative xmlns:adec="http://schemas.microsoft.com/office/drawing/2017/decorative" val="1"/>
              </a:ext>
            </a:extLst>
          </p:cNvPr>
          <p:cNvSpPr/>
          <p:nvPr userDrawn="1"/>
        </p:nvSpPr>
        <p:spPr>
          <a:xfrm>
            <a:off x="10090269" y="0"/>
            <a:ext cx="2233692" cy="1738835"/>
          </a:xfrm>
          <a:custGeom>
            <a:avLst/>
            <a:gdLst>
              <a:gd name="connsiteX0" fmla="*/ 265392 w 2233692"/>
              <a:gd name="connsiteY0" fmla="*/ 0 h 1738835"/>
              <a:gd name="connsiteX1" fmla="*/ 2058083 w 2233692"/>
              <a:gd name="connsiteY1" fmla="*/ 0 h 1738835"/>
              <a:gd name="connsiteX2" fmla="*/ 2114073 w 2233692"/>
              <a:gd name="connsiteY2" fmla="*/ 81911 h 1738835"/>
              <a:gd name="connsiteX3" fmla="*/ 2220675 w 2233692"/>
              <a:gd name="connsiteY3" fmla="*/ 365706 h 1738835"/>
              <a:gd name="connsiteX4" fmla="*/ 2202684 w 2233692"/>
              <a:gd name="connsiteY4" fmla="*/ 761429 h 1738835"/>
              <a:gd name="connsiteX5" fmla="*/ 1866035 w 2233692"/>
              <a:gd name="connsiteY5" fmla="*/ 1382028 h 1738835"/>
              <a:gd name="connsiteX6" fmla="*/ 1682309 w 2233692"/>
              <a:gd name="connsiteY6" fmla="*/ 1570835 h 1738835"/>
              <a:gd name="connsiteX7" fmla="*/ 1337994 w 2233692"/>
              <a:gd name="connsiteY7" fmla="*/ 1733000 h 1738835"/>
              <a:gd name="connsiteX8" fmla="*/ 879058 w 2233692"/>
              <a:gd name="connsiteY8" fmla="*/ 1704588 h 1738835"/>
              <a:gd name="connsiteX9" fmla="*/ 785502 w 2233692"/>
              <a:gd name="connsiteY9" fmla="*/ 1691674 h 1738835"/>
              <a:gd name="connsiteX10" fmla="*/ 173222 w 2233692"/>
              <a:gd name="connsiteY10" fmla="*/ 1443591 h 1738835"/>
              <a:gd name="connsiteX11" fmla="*/ 95641 w 2233692"/>
              <a:gd name="connsiteY11" fmla="*/ 455391 h 1738835"/>
              <a:gd name="connsiteX12" fmla="*/ 147474 w 2233692"/>
              <a:gd name="connsiteY12" fmla="*/ 295550 h 1738835"/>
              <a:gd name="connsiteX13" fmla="*/ 238761 w 2233692"/>
              <a:gd name="connsiteY13" fmla="*/ 44066 h 1738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3692" h="1738835">
                <a:moveTo>
                  <a:pt x="265392" y="0"/>
                </a:moveTo>
                <a:lnTo>
                  <a:pt x="2058083" y="0"/>
                </a:lnTo>
                <a:lnTo>
                  <a:pt x="2114073" y="81911"/>
                </a:lnTo>
                <a:cubicBezTo>
                  <a:pt x="2167224" y="170386"/>
                  <a:pt x="2202960" y="265472"/>
                  <a:pt x="2220675" y="365706"/>
                </a:cubicBezTo>
                <a:cubicBezTo>
                  <a:pt x="2242774" y="490987"/>
                  <a:pt x="2236710" y="624135"/>
                  <a:pt x="2202684" y="761429"/>
                </a:cubicBezTo>
                <a:cubicBezTo>
                  <a:pt x="2150482" y="971920"/>
                  <a:pt x="2033479" y="1186226"/>
                  <a:pt x="1866035" y="1382028"/>
                </a:cubicBezTo>
                <a:cubicBezTo>
                  <a:pt x="1810219" y="1447296"/>
                  <a:pt x="1748801" y="1510507"/>
                  <a:pt x="1682309" y="1570835"/>
                </a:cubicBezTo>
                <a:cubicBezTo>
                  <a:pt x="1576194" y="1667113"/>
                  <a:pt x="1470001" y="1717107"/>
                  <a:pt x="1337994" y="1733000"/>
                </a:cubicBezTo>
                <a:cubicBezTo>
                  <a:pt x="1199910" y="1749626"/>
                  <a:pt x="1044062" y="1727762"/>
                  <a:pt x="879058" y="1704588"/>
                </a:cubicBezTo>
                <a:cubicBezTo>
                  <a:pt x="848634" y="1700293"/>
                  <a:pt x="817168" y="1695892"/>
                  <a:pt x="785502" y="1691674"/>
                </a:cubicBezTo>
                <a:cubicBezTo>
                  <a:pt x="502076" y="1653883"/>
                  <a:pt x="306322" y="1616222"/>
                  <a:pt x="173222" y="1443591"/>
                </a:cubicBezTo>
                <a:cubicBezTo>
                  <a:pt x="-29583" y="1180556"/>
                  <a:pt x="-52797" y="885016"/>
                  <a:pt x="95641" y="455391"/>
                </a:cubicBezTo>
                <a:cubicBezTo>
                  <a:pt x="115073" y="399164"/>
                  <a:pt x="131555" y="346480"/>
                  <a:pt x="147474" y="295550"/>
                </a:cubicBezTo>
                <a:cubicBezTo>
                  <a:pt x="180489" y="189982"/>
                  <a:pt x="206259" y="110627"/>
                  <a:pt x="238761" y="44066"/>
                </a:cubicBezTo>
                <a:close/>
              </a:path>
            </a:pathLst>
          </a:custGeom>
          <a:blipFill dpi="0" rotWithShape="1">
            <a:blip r:embed="rId2" cstate="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5" name="Freeform: Shape 44">
            <a:extLst>
              <a:ext uri="{FF2B5EF4-FFF2-40B4-BE49-F238E27FC236}">
                <a16:creationId xmlns:a16="http://schemas.microsoft.com/office/drawing/2014/main" id="{B2E168A8-B8D1-E9B2-00BA-6BDE015AF10C}"/>
              </a:ext>
              <a:ext uri="{C183D7F6-B498-43B3-948B-1728B52AA6E4}">
                <adec:decorative xmlns:adec="http://schemas.microsoft.com/office/drawing/2017/decorative" val="1"/>
              </a:ext>
            </a:extLst>
          </p:cNvPr>
          <p:cNvSpPr/>
          <p:nvPr userDrawn="1"/>
        </p:nvSpPr>
        <p:spPr>
          <a:xfrm>
            <a:off x="8236094" y="874310"/>
            <a:ext cx="1323335" cy="1258997"/>
          </a:xfrm>
          <a:custGeom>
            <a:avLst/>
            <a:gdLst>
              <a:gd name="connsiteX0" fmla="*/ 1393873 w 2791301"/>
              <a:gd name="connsiteY0" fmla="*/ 4 h 2663436"/>
              <a:gd name="connsiteX1" fmla="*/ 1544624 w 2791301"/>
              <a:gd name="connsiteY1" fmla="*/ 7531 h 2663436"/>
              <a:gd name="connsiteX2" fmla="*/ 2114171 w 2791301"/>
              <a:gd name="connsiteY2" fmla="*/ 174340 h 2663436"/>
              <a:gd name="connsiteX3" fmla="*/ 2558937 w 2791301"/>
              <a:gd name="connsiteY3" fmla="*/ 535959 h 2663436"/>
              <a:gd name="connsiteX4" fmla="*/ 2772402 w 2791301"/>
              <a:gd name="connsiteY4" fmla="*/ 994216 h 2663436"/>
              <a:gd name="connsiteX5" fmla="*/ 2756393 w 2791301"/>
              <a:gd name="connsiteY5" fmla="*/ 1480474 h 2663436"/>
              <a:gd name="connsiteX6" fmla="*/ 2344917 w 2791301"/>
              <a:gd name="connsiteY6" fmla="*/ 2236976 h 2663436"/>
              <a:gd name="connsiteX7" fmla="*/ 2117882 w 2791301"/>
              <a:gd name="connsiteY7" fmla="*/ 2465527 h 2663436"/>
              <a:gd name="connsiteX8" fmla="*/ 1689239 w 2791301"/>
              <a:gd name="connsiteY8" fmla="*/ 2658152 h 2663436"/>
              <a:gd name="connsiteX9" fmla="*/ 1113871 w 2791301"/>
              <a:gd name="connsiteY9" fmla="*/ 2614170 h 2663436"/>
              <a:gd name="connsiteX10" fmla="*/ 996462 w 2791301"/>
              <a:gd name="connsiteY10" fmla="*/ 2596447 h 2663436"/>
              <a:gd name="connsiteX11" fmla="*/ 225377 w 2791301"/>
              <a:gd name="connsiteY11" fmla="*/ 2279322 h 2663436"/>
              <a:gd name="connsiteX12" fmla="*/ 111893 w 2791301"/>
              <a:gd name="connsiteY12" fmla="*/ 1062629 h 2663436"/>
              <a:gd name="connsiteX13" fmla="*/ 174186 w 2791301"/>
              <a:gd name="connsiteY13" fmla="*/ 867095 h 2663436"/>
              <a:gd name="connsiteX14" fmla="*/ 446468 w 2791301"/>
              <a:gd name="connsiteY14" fmla="*/ 347405 h 2663436"/>
              <a:gd name="connsiteX15" fmla="*/ 957265 w 2791301"/>
              <a:gd name="connsiteY15" fmla="*/ 63425 h 2663436"/>
              <a:gd name="connsiteX16" fmla="*/ 1393873 w 2791301"/>
              <a:gd name="connsiteY16" fmla="*/ 4 h 266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301" h="2663436">
                <a:moveTo>
                  <a:pt x="1393873" y="4"/>
                </a:moveTo>
                <a:cubicBezTo>
                  <a:pt x="1443777" y="115"/>
                  <a:pt x="1494056" y="2621"/>
                  <a:pt x="1544624" y="7531"/>
                </a:cubicBezTo>
                <a:cubicBezTo>
                  <a:pt x="1743470" y="26804"/>
                  <a:pt x="1940404" y="84446"/>
                  <a:pt x="2114171" y="174340"/>
                </a:cubicBezTo>
                <a:cubicBezTo>
                  <a:pt x="2292730" y="266553"/>
                  <a:pt x="2442405" y="388281"/>
                  <a:pt x="2558937" y="535959"/>
                </a:cubicBezTo>
                <a:cubicBezTo>
                  <a:pt x="2668833" y="675228"/>
                  <a:pt x="2740611" y="829411"/>
                  <a:pt x="2772402" y="994216"/>
                </a:cubicBezTo>
                <a:cubicBezTo>
                  <a:pt x="2802153" y="1148707"/>
                  <a:pt x="2796751" y="1312318"/>
                  <a:pt x="2756393" y="1480474"/>
                </a:cubicBezTo>
                <a:cubicBezTo>
                  <a:pt x="2694473" y="1738280"/>
                  <a:pt x="2551441" y="1999502"/>
                  <a:pt x="2344917" y="2236976"/>
                </a:cubicBezTo>
                <a:cubicBezTo>
                  <a:pt x="2276075" y="2316133"/>
                  <a:pt x="2200179" y="2392652"/>
                  <a:pt x="2117882" y="2465527"/>
                </a:cubicBezTo>
                <a:cubicBezTo>
                  <a:pt x="1986543" y="2581826"/>
                  <a:pt x="1854341" y="2641210"/>
                  <a:pt x="1689239" y="2658152"/>
                </a:cubicBezTo>
                <a:cubicBezTo>
                  <a:pt x="1516539" y="2675876"/>
                  <a:pt x="1320951" y="2645919"/>
                  <a:pt x="1113871" y="2614170"/>
                </a:cubicBezTo>
                <a:cubicBezTo>
                  <a:pt x="1075689" y="2608293"/>
                  <a:pt x="1036200" y="2602259"/>
                  <a:pt x="996462" y="2596447"/>
                </a:cubicBezTo>
                <a:cubicBezTo>
                  <a:pt x="640795" y="2544391"/>
                  <a:pt x="394957" y="2494225"/>
                  <a:pt x="225377" y="2279322"/>
                </a:cubicBezTo>
                <a:cubicBezTo>
                  <a:pt x="-33010" y="1951877"/>
                  <a:pt x="-66965" y="1588003"/>
                  <a:pt x="111893" y="1062629"/>
                </a:cubicBezTo>
                <a:cubicBezTo>
                  <a:pt x="135308" y="993869"/>
                  <a:pt x="155086" y="929410"/>
                  <a:pt x="174186" y="867095"/>
                </a:cubicBezTo>
                <a:cubicBezTo>
                  <a:pt x="253418" y="608767"/>
                  <a:pt x="298077" y="478805"/>
                  <a:pt x="446468" y="347405"/>
                </a:cubicBezTo>
                <a:cubicBezTo>
                  <a:pt x="593811" y="216935"/>
                  <a:pt x="765687" y="121414"/>
                  <a:pt x="957265" y="63425"/>
                </a:cubicBezTo>
                <a:cubicBezTo>
                  <a:pt x="1097834" y="20894"/>
                  <a:pt x="1244162" y="-329"/>
                  <a:pt x="1393873" y="4"/>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6" name="Freeform: Shape 45">
            <a:extLst>
              <a:ext uri="{FF2B5EF4-FFF2-40B4-BE49-F238E27FC236}">
                <a16:creationId xmlns:a16="http://schemas.microsoft.com/office/drawing/2014/main" id="{2AD14604-7155-33F1-8769-9D16006A08E3}"/>
              </a:ext>
              <a:ext uri="{C183D7F6-B498-43B3-948B-1728B52AA6E4}">
                <adec:decorative xmlns:adec="http://schemas.microsoft.com/office/drawing/2017/decorative" val="1"/>
              </a:ext>
            </a:extLst>
          </p:cNvPr>
          <p:cNvSpPr/>
          <p:nvPr userDrawn="1"/>
        </p:nvSpPr>
        <p:spPr>
          <a:xfrm>
            <a:off x="8185755" y="823866"/>
            <a:ext cx="1424013" cy="1359885"/>
          </a:xfrm>
          <a:custGeom>
            <a:avLst/>
            <a:gdLst>
              <a:gd name="connsiteX0" fmla="*/ 1525339 w 3040473"/>
              <a:gd name="connsiteY0" fmla="*/ 5 h 2903550"/>
              <a:gd name="connsiteX1" fmla="*/ 1689388 w 3040473"/>
              <a:gd name="connsiteY1" fmla="*/ 7465 h 2903550"/>
              <a:gd name="connsiteX2" fmla="*/ 2308491 w 3040473"/>
              <a:gd name="connsiteY2" fmla="*/ 186546 h 2903550"/>
              <a:gd name="connsiteX3" fmla="*/ 2790810 w 3040473"/>
              <a:gd name="connsiteY3" fmla="*/ 578683 h 2903550"/>
              <a:gd name="connsiteX4" fmla="*/ 3020886 w 3040473"/>
              <a:gd name="connsiteY4" fmla="*/ 1077350 h 2903550"/>
              <a:gd name="connsiteX5" fmla="*/ 3001050 w 3040473"/>
              <a:gd name="connsiteY5" fmla="*/ 1607690 h 2903550"/>
              <a:gd name="connsiteX6" fmla="*/ 2549423 w 3040473"/>
              <a:gd name="connsiteY6" fmla="*/ 2434689 h 2903550"/>
              <a:gd name="connsiteX7" fmla="*/ 2301170 w 3040473"/>
              <a:gd name="connsiteY7" fmla="*/ 2685047 h 2903550"/>
              <a:gd name="connsiteX8" fmla="*/ 1833654 w 3040473"/>
              <a:gd name="connsiteY8" fmla="*/ 2897229 h 2903550"/>
              <a:gd name="connsiteX9" fmla="*/ 1207605 w 3040473"/>
              <a:gd name="connsiteY9" fmla="*/ 2852120 h 2903550"/>
              <a:gd name="connsiteX10" fmla="*/ 1079897 w 3040473"/>
              <a:gd name="connsiteY10" fmla="*/ 2833375 h 2903550"/>
              <a:gd name="connsiteX11" fmla="*/ 242172 w 3040473"/>
              <a:gd name="connsiteY11" fmla="*/ 2491376 h 2903550"/>
              <a:gd name="connsiteX12" fmla="*/ 124682 w 3040473"/>
              <a:gd name="connsiteY12" fmla="*/ 1165145 h 2903550"/>
              <a:gd name="connsiteX13" fmla="*/ 193455 w 3040473"/>
              <a:gd name="connsiteY13" fmla="*/ 951608 h 2903550"/>
              <a:gd name="connsiteX14" fmla="*/ 492401 w 3040473"/>
              <a:gd name="connsiteY14" fmla="*/ 383541 h 2903550"/>
              <a:gd name="connsiteX15" fmla="*/ 1049792 w 3040473"/>
              <a:gd name="connsiteY15" fmla="*/ 71329 h 2903550"/>
              <a:gd name="connsiteX16" fmla="*/ 1525339 w 3040473"/>
              <a:gd name="connsiteY16" fmla="*/ 5 h 29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0473" h="2903550">
                <a:moveTo>
                  <a:pt x="1525339" y="5"/>
                </a:moveTo>
                <a:cubicBezTo>
                  <a:pt x="1579656" y="-122"/>
                  <a:pt x="1634371" y="2362"/>
                  <a:pt x="1689388" y="7465"/>
                </a:cubicBezTo>
                <a:cubicBezTo>
                  <a:pt x="1905729" y="27497"/>
                  <a:pt x="2119799" y="89379"/>
                  <a:pt x="2308491" y="186546"/>
                </a:cubicBezTo>
                <a:cubicBezTo>
                  <a:pt x="2502388" y="286218"/>
                  <a:pt x="2664701" y="418219"/>
                  <a:pt x="2790810" y="578683"/>
                </a:cubicBezTo>
                <a:cubicBezTo>
                  <a:pt x="2909737" y="730010"/>
                  <a:pt x="2987100" y="897790"/>
                  <a:pt x="3020886" y="1077350"/>
                </a:cubicBezTo>
                <a:cubicBezTo>
                  <a:pt x="3052503" y="1245674"/>
                  <a:pt x="3045812" y="1424117"/>
                  <a:pt x="3001050" y="1607690"/>
                </a:cubicBezTo>
                <a:cubicBezTo>
                  <a:pt x="2932375" y="1889131"/>
                  <a:pt x="2775394" y="2174701"/>
                  <a:pt x="2549423" y="2434689"/>
                </a:cubicBezTo>
                <a:cubicBezTo>
                  <a:pt x="2474098" y="2521351"/>
                  <a:pt x="2391109" y="2605170"/>
                  <a:pt x="2301170" y="2685047"/>
                </a:cubicBezTo>
                <a:cubicBezTo>
                  <a:pt x="2157636" y="2812522"/>
                  <a:pt x="2013445" y="2877936"/>
                  <a:pt x="1833654" y="2897229"/>
                </a:cubicBezTo>
                <a:cubicBezTo>
                  <a:pt x="1645588" y="2917413"/>
                  <a:pt x="1432846" y="2885715"/>
                  <a:pt x="1207605" y="2852120"/>
                </a:cubicBezTo>
                <a:cubicBezTo>
                  <a:pt x="1166075" y="2845900"/>
                  <a:pt x="1123122" y="2839517"/>
                  <a:pt x="1079897" y="2833375"/>
                </a:cubicBezTo>
                <a:cubicBezTo>
                  <a:pt x="693025" y="2778372"/>
                  <a:pt x="425689" y="2724885"/>
                  <a:pt x="242172" y="2491376"/>
                </a:cubicBezTo>
                <a:cubicBezTo>
                  <a:pt x="-37449" y="2135581"/>
                  <a:pt x="-72603" y="1738947"/>
                  <a:pt x="124682" y="1165145"/>
                </a:cubicBezTo>
                <a:cubicBezTo>
                  <a:pt x="150509" y="1090046"/>
                  <a:pt x="172357" y="1019656"/>
                  <a:pt x="193455" y="951608"/>
                </a:cubicBezTo>
                <a:cubicBezTo>
                  <a:pt x="280976" y="669511"/>
                  <a:pt x="330232" y="527567"/>
                  <a:pt x="492401" y="383541"/>
                </a:cubicBezTo>
                <a:cubicBezTo>
                  <a:pt x="653425" y="240534"/>
                  <a:pt x="840979" y="135517"/>
                  <a:pt x="1049792" y="71329"/>
                </a:cubicBezTo>
                <a:cubicBezTo>
                  <a:pt x="1203007" y="24254"/>
                  <a:pt x="1362385" y="385"/>
                  <a:pt x="1525339" y="5"/>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7" name="Freeform: Shape 46">
            <a:extLst>
              <a:ext uri="{FF2B5EF4-FFF2-40B4-BE49-F238E27FC236}">
                <a16:creationId xmlns:a16="http://schemas.microsoft.com/office/drawing/2014/main" id="{04E605F2-BDF1-3ADA-342B-7FA4537419E7}"/>
              </a:ext>
              <a:ext uri="{C183D7F6-B498-43B3-948B-1728B52AA6E4}">
                <adec:decorative xmlns:adec="http://schemas.microsoft.com/office/drawing/2017/decorative" val="1"/>
              </a:ext>
            </a:extLst>
          </p:cNvPr>
          <p:cNvSpPr/>
          <p:nvPr userDrawn="1"/>
        </p:nvSpPr>
        <p:spPr>
          <a:xfrm>
            <a:off x="8293916" y="941398"/>
            <a:ext cx="1207691" cy="1124820"/>
          </a:xfrm>
          <a:custGeom>
            <a:avLst/>
            <a:gdLst>
              <a:gd name="connsiteX0" fmla="*/ 1283956 w 2536609"/>
              <a:gd name="connsiteY0" fmla="*/ 129 h 2390777"/>
              <a:gd name="connsiteX1" fmla="*/ 1420555 w 2536609"/>
              <a:gd name="connsiteY1" fmla="*/ 4761 h 2390777"/>
              <a:gd name="connsiteX2" fmla="*/ 1934956 w 2536609"/>
              <a:gd name="connsiteY2" fmla="*/ 146592 h 2390777"/>
              <a:gd name="connsiteX3" fmla="*/ 2333843 w 2536609"/>
              <a:gd name="connsiteY3" fmla="*/ 465224 h 2390777"/>
              <a:gd name="connsiteX4" fmla="*/ 2521826 w 2536609"/>
              <a:gd name="connsiteY4" fmla="*/ 873957 h 2390777"/>
              <a:gd name="connsiteX5" fmla="*/ 2501395 w 2536609"/>
              <a:gd name="connsiteY5" fmla="*/ 1311092 h 2390777"/>
              <a:gd name="connsiteX6" fmla="*/ 2209320 w 2536609"/>
              <a:gd name="connsiteY6" fmla="*/ 1886897 h 2390777"/>
              <a:gd name="connsiteX7" fmla="*/ 1910451 w 2536609"/>
              <a:gd name="connsiteY7" fmla="*/ 2205196 h 2390777"/>
              <a:gd name="connsiteX8" fmla="*/ 1519442 w 2536609"/>
              <a:gd name="connsiteY8" fmla="*/ 2384330 h 2390777"/>
              <a:gd name="connsiteX9" fmla="*/ 998270 w 2536609"/>
              <a:gd name="connsiteY9" fmla="*/ 2352944 h 2390777"/>
              <a:gd name="connsiteX10" fmla="*/ 892026 w 2536609"/>
              <a:gd name="connsiteY10" fmla="*/ 2338680 h 2390777"/>
              <a:gd name="connsiteX11" fmla="*/ 196712 w 2536609"/>
              <a:gd name="connsiteY11" fmla="*/ 2064638 h 2390777"/>
              <a:gd name="connsiteX12" fmla="*/ 108612 w 2536609"/>
              <a:gd name="connsiteY12" fmla="*/ 973028 h 2390777"/>
              <a:gd name="connsiteX13" fmla="*/ 167473 w 2536609"/>
              <a:gd name="connsiteY13" fmla="*/ 796459 h 2390777"/>
              <a:gd name="connsiteX14" fmla="*/ 420683 w 2536609"/>
              <a:gd name="connsiteY14" fmla="*/ 325664 h 2390777"/>
              <a:gd name="connsiteX15" fmla="*/ 887296 w 2536609"/>
              <a:gd name="connsiteY15" fmla="*/ 63284 h 2390777"/>
              <a:gd name="connsiteX16" fmla="*/ 1283956 w 2536609"/>
              <a:gd name="connsiteY16" fmla="*/ 129 h 239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6609" h="2390777">
                <a:moveTo>
                  <a:pt x="1283956" y="129"/>
                </a:moveTo>
                <a:cubicBezTo>
                  <a:pt x="1329204" y="-477"/>
                  <a:pt x="1374764" y="1064"/>
                  <a:pt x="1420555" y="4761"/>
                </a:cubicBezTo>
                <a:cubicBezTo>
                  <a:pt x="1600623" y="19268"/>
                  <a:pt x="1778488" y="68277"/>
                  <a:pt x="1934956" y="146592"/>
                </a:cubicBezTo>
                <a:cubicBezTo>
                  <a:pt x="2095741" y="226922"/>
                  <a:pt x="2229975" y="334182"/>
                  <a:pt x="2333843" y="465224"/>
                </a:cubicBezTo>
                <a:cubicBezTo>
                  <a:pt x="2431797" y="588805"/>
                  <a:pt x="2495004" y="726327"/>
                  <a:pt x="2521826" y="873957"/>
                </a:cubicBezTo>
                <a:cubicBezTo>
                  <a:pt x="2546923" y="1012347"/>
                  <a:pt x="2540034" y="1159432"/>
                  <a:pt x="2501395" y="1311092"/>
                </a:cubicBezTo>
                <a:cubicBezTo>
                  <a:pt x="2451995" y="1504854"/>
                  <a:pt x="2351490" y="1701546"/>
                  <a:pt x="2209320" y="1886897"/>
                </a:cubicBezTo>
                <a:cubicBezTo>
                  <a:pt x="2124017" y="1998106"/>
                  <a:pt x="2023715" y="2105235"/>
                  <a:pt x="1910451" y="2205196"/>
                </a:cubicBezTo>
                <a:cubicBezTo>
                  <a:pt x="1789948" y="2311549"/>
                  <a:pt x="1669352" y="2366775"/>
                  <a:pt x="1519442" y="2384330"/>
                </a:cubicBezTo>
                <a:cubicBezTo>
                  <a:pt x="1362632" y="2402698"/>
                  <a:pt x="1185651" y="2378545"/>
                  <a:pt x="998270" y="2352944"/>
                </a:cubicBezTo>
                <a:cubicBezTo>
                  <a:pt x="963720" y="2348202"/>
                  <a:pt x="927987" y="2343340"/>
                  <a:pt x="892026" y="2338680"/>
                </a:cubicBezTo>
                <a:cubicBezTo>
                  <a:pt x="570163" y="2296934"/>
                  <a:pt x="347863" y="2255334"/>
                  <a:pt x="196712" y="2064638"/>
                </a:cubicBezTo>
                <a:cubicBezTo>
                  <a:pt x="-33594" y="1774076"/>
                  <a:pt x="-59958" y="1447611"/>
                  <a:pt x="108612" y="973028"/>
                </a:cubicBezTo>
                <a:cubicBezTo>
                  <a:pt x="130679" y="910916"/>
                  <a:pt x="149396" y="852719"/>
                  <a:pt x="167473" y="796459"/>
                </a:cubicBezTo>
                <a:cubicBezTo>
                  <a:pt x="242457" y="563228"/>
                  <a:pt x="284533" y="445824"/>
                  <a:pt x="420683" y="325664"/>
                </a:cubicBezTo>
                <a:cubicBezTo>
                  <a:pt x="555871" y="206352"/>
                  <a:pt x="712879" y="118097"/>
                  <a:pt x="887296" y="63284"/>
                </a:cubicBezTo>
                <a:cubicBezTo>
                  <a:pt x="1015273" y="23084"/>
                  <a:pt x="1148212" y="1947"/>
                  <a:pt x="1283956" y="129"/>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0" name="Freeform: Shape 49">
            <a:extLst>
              <a:ext uri="{FF2B5EF4-FFF2-40B4-BE49-F238E27FC236}">
                <a16:creationId xmlns:a16="http://schemas.microsoft.com/office/drawing/2014/main" id="{8044EBD1-C32A-97AF-9AF3-D320537CC814}"/>
              </a:ext>
              <a:ext uri="{C183D7F6-B498-43B3-948B-1728B52AA6E4}">
                <adec:decorative xmlns:adec="http://schemas.microsoft.com/office/drawing/2017/decorative" val="1"/>
              </a:ext>
            </a:extLst>
          </p:cNvPr>
          <p:cNvSpPr/>
          <p:nvPr userDrawn="1"/>
        </p:nvSpPr>
        <p:spPr>
          <a:xfrm>
            <a:off x="8374684" y="996982"/>
            <a:ext cx="1046155" cy="1013653"/>
          </a:xfrm>
          <a:custGeom>
            <a:avLst/>
            <a:gdLst>
              <a:gd name="connsiteX0" fmla="*/ 529533 w 1046155"/>
              <a:gd name="connsiteY0" fmla="*/ 55 h 1013653"/>
              <a:gd name="connsiteX1" fmla="*/ 585870 w 1046155"/>
              <a:gd name="connsiteY1" fmla="*/ 2019 h 1013653"/>
              <a:gd name="connsiteX2" fmla="*/ 798020 w 1046155"/>
              <a:gd name="connsiteY2" fmla="*/ 62153 h 1013653"/>
              <a:gd name="connsiteX3" fmla="*/ 889077 w 1046155"/>
              <a:gd name="connsiteY3" fmla="*/ 121638 h 1013653"/>
              <a:gd name="connsiteX4" fmla="*/ 962529 w 1046155"/>
              <a:gd name="connsiteY4" fmla="*/ 197248 h 1013653"/>
              <a:gd name="connsiteX5" fmla="*/ 1040059 w 1046155"/>
              <a:gd name="connsiteY5" fmla="*/ 370545 h 1013653"/>
              <a:gd name="connsiteX6" fmla="*/ 1031633 w 1046155"/>
              <a:gd name="connsiteY6" fmla="*/ 555883 h 1013653"/>
              <a:gd name="connsiteX7" fmla="*/ 873962 w 1046155"/>
              <a:gd name="connsiteY7" fmla="*/ 846542 h 1013653"/>
              <a:gd name="connsiteX8" fmla="*/ 787914 w 1046155"/>
              <a:gd name="connsiteY8" fmla="*/ 934970 h 1013653"/>
              <a:gd name="connsiteX9" fmla="*/ 626653 w 1046155"/>
              <a:gd name="connsiteY9" fmla="*/ 1010920 h 1013653"/>
              <a:gd name="connsiteX10" fmla="*/ 411709 w 1046155"/>
              <a:gd name="connsiteY10" fmla="*/ 997613 h 1013653"/>
              <a:gd name="connsiteX11" fmla="*/ 367892 w 1046155"/>
              <a:gd name="connsiteY11" fmla="*/ 991565 h 1013653"/>
              <a:gd name="connsiteX12" fmla="*/ 81129 w 1046155"/>
              <a:gd name="connsiteY12" fmla="*/ 875375 h 1013653"/>
              <a:gd name="connsiteX13" fmla="*/ 44794 w 1046155"/>
              <a:gd name="connsiteY13" fmla="*/ 412549 h 1013653"/>
              <a:gd name="connsiteX14" fmla="*/ 69070 w 1046155"/>
              <a:gd name="connsiteY14" fmla="*/ 337687 h 1013653"/>
              <a:gd name="connsiteX15" fmla="*/ 173500 w 1046155"/>
              <a:gd name="connsiteY15" fmla="*/ 138076 h 1013653"/>
              <a:gd name="connsiteX16" fmla="*/ 365941 w 1046155"/>
              <a:gd name="connsiteY16" fmla="*/ 26832 h 1013653"/>
              <a:gd name="connsiteX17" fmla="*/ 529533 w 1046155"/>
              <a:gd name="connsiteY17" fmla="*/ 55 h 101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6155" h="1013653">
                <a:moveTo>
                  <a:pt x="529533" y="55"/>
                </a:moveTo>
                <a:cubicBezTo>
                  <a:pt x="548195" y="-202"/>
                  <a:pt x="566984" y="451"/>
                  <a:pt x="585870" y="2019"/>
                </a:cubicBezTo>
                <a:cubicBezTo>
                  <a:pt x="660133" y="8170"/>
                  <a:pt x="733490" y="28948"/>
                  <a:pt x="798020" y="62153"/>
                </a:cubicBezTo>
                <a:cubicBezTo>
                  <a:pt x="831175" y="79182"/>
                  <a:pt x="861594" y="99066"/>
                  <a:pt x="889077" y="121638"/>
                </a:cubicBezTo>
                <a:cubicBezTo>
                  <a:pt x="916562" y="144209"/>
                  <a:pt x="941112" y="169469"/>
                  <a:pt x="962529" y="197248"/>
                </a:cubicBezTo>
                <a:cubicBezTo>
                  <a:pt x="1002929" y="249645"/>
                  <a:pt x="1028996" y="307952"/>
                  <a:pt x="1040059" y="370545"/>
                </a:cubicBezTo>
                <a:cubicBezTo>
                  <a:pt x="1050409" y="429221"/>
                  <a:pt x="1047569" y="491581"/>
                  <a:pt x="1031633" y="555883"/>
                </a:cubicBezTo>
                <a:cubicBezTo>
                  <a:pt x="1007184" y="654467"/>
                  <a:pt x="952385" y="754837"/>
                  <a:pt x="873962" y="846542"/>
                </a:cubicBezTo>
                <a:cubicBezTo>
                  <a:pt x="847821" y="877110"/>
                  <a:pt x="819055" y="906715"/>
                  <a:pt x="787914" y="934970"/>
                </a:cubicBezTo>
                <a:cubicBezTo>
                  <a:pt x="738214" y="980062"/>
                  <a:pt x="688479" y="1003477"/>
                  <a:pt x="626653" y="1010920"/>
                </a:cubicBezTo>
                <a:cubicBezTo>
                  <a:pt x="561981" y="1018707"/>
                  <a:pt x="488989" y="1008467"/>
                  <a:pt x="411709" y="997613"/>
                </a:cubicBezTo>
                <a:cubicBezTo>
                  <a:pt x="397460" y="995602"/>
                  <a:pt x="382723" y="993541"/>
                  <a:pt x="367892" y="991565"/>
                </a:cubicBezTo>
                <a:cubicBezTo>
                  <a:pt x="235149" y="973866"/>
                  <a:pt x="143467" y="956227"/>
                  <a:pt x="81129" y="875375"/>
                </a:cubicBezTo>
                <a:cubicBezTo>
                  <a:pt x="-13855" y="752182"/>
                  <a:pt x="-24727" y="613765"/>
                  <a:pt x="44794" y="412549"/>
                </a:cubicBezTo>
                <a:cubicBezTo>
                  <a:pt x="53895" y="386215"/>
                  <a:pt x="61614" y="361540"/>
                  <a:pt x="69070" y="337687"/>
                </a:cubicBezTo>
                <a:cubicBezTo>
                  <a:pt x="99995" y="238801"/>
                  <a:pt x="117348" y="189023"/>
                  <a:pt x="173500" y="138076"/>
                </a:cubicBezTo>
                <a:cubicBezTo>
                  <a:pt x="229254" y="87490"/>
                  <a:pt x="294008" y="50071"/>
                  <a:pt x="365941" y="26832"/>
                </a:cubicBezTo>
                <a:cubicBezTo>
                  <a:pt x="418722" y="9787"/>
                  <a:pt x="473549" y="825"/>
                  <a:pt x="529533" y="55"/>
                </a:cubicBezTo>
                <a:close/>
              </a:path>
            </a:pathLst>
          </a:custGeom>
          <a:blipFill dpi="0" rotWithShape="1">
            <a:blip r:embed="rId3" cstate="print">
              <a:duotone>
                <a:prstClr val="black"/>
                <a:schemeClr val="accent5">
                  <a:tint val="45000"/>
                  <a:satMod val="400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3" name="Date Placeholder 3">
            <a:extLst>
              <a:ext uri="{FF2B5EF4-FFF2-40B4-BE49-F238E27FC236}">
                <a16:creationId xmlns:a16="http://schemas.microsoft.com/office/drawing/2014/main" id="{74694E80-5B95-215C-4CA1-E509E9C84F23}"/>
              </a:ext>
            </a:extLst>
          </p:cNvPr>
          <p:cNvSpPr>
            <a:spLocks noGrp="1"/>
          </p:cNvSpPr>
          <p:nvPr>
            <p:ph type="dt" sz="half" idx="2"/>
          </p:nvPr>
        </p:nvSpPr>
        <p:spPr>
          <a:xfrm>
            <a:off x="681039" y="6170491"/>
            <a:ext cx="2405062" cy="457200"/>
          </a:xfrm>
          <a:prstGeom prst="rect">
            <a:avLst/>
          </a:prstGeom>
        </p:spPr>
        <p:txBody>
          <a:bodyPr vert="horz" lIns="109728" tIns="109728" rIns="109728" bIns="91440" rtlCol="0" anchor="ctr"/>
          <a:lstStyle>
            <a:lvl1pPr algn="l">
              <a:defRPr sz="1100" spc="0" baseline="0">
                <a:solidFill>
                  <a:schemeClr val="tx1">
                    <a:lumMod val="75000"/>
                    <a:lumOff val="25000"/>
                  </a:schemeClr>
                </a:solidFill>
                <a:latin typeface="+mj-lt"/>
              </a:defRPr>
            </a:lvl1pPr>
          </a:lstStyle>
          <a:p>
            <a:r>
              <a:rPr lang="en-US" dirty="0"/>
              <a:t>2/3/20XX</a:t>
            </a:r>
          </a:p>
        </p:txBody>
      </p:sp>
      <p:sp>
        <p:nvSpPr>
          <p:cNvPr id="54" name="Footer Placeholder 4">
            <a:extLst>
              <a:ext uri="{FF2B5EF4-FFF2-40B4-BE49-F238E27FC236}">
                <a16:creationId xmlns:a16="http://schemas.microsoft.com/office/drawing/2014/main" id="{68C5CB4D-310E-C226-BEED-15BC3F044A36}"/>
              </a:ext>
            </a:extLst>
          </p:cNvPr>
          <p:cNvSpPr>
            <a:spLocks noGrp="1"/>
          </p:cNvSpPr>
          <p:nvPr>
            <p:ph type="ftr" sz="quarter" idx="3"/>
          </p:nvPr>
        </p:nvSpPr>
        <p:spPr>
          <a:xfrm>
            <a:off x="3262313" y="6170490"/>
            <a:ext cx="5667375" cy="457200"/>
          </a:xfrm>
          <a:prstGeom prst="rect">
            <a:avLst/>
          </a:prstGeom>
        </p:spPr>
        <p:txBody>
          <a:bodyPr vert="horz" lIns="109728" tIns="109728" rIns="109728" bIns="91440" rtlCol="0" anchor="ctr"/>
          <a:lstStyle>
            <a:lvl1pPr algn="l">
              <a:defRPr sz="1100" cap="all" spc="0" baseline="0">
                <a:solidFill>
                  <a:schemeClr val="tx1">
                    <a:lumMod val="75000"/>
                    <a:lumOff val="25000"/>
                  </a:schemeClr>
                </a:solidFill>
                <a:latin typeface="+mj-lt"/>
              </a:defRPr>
            </a:lvl1pPr>
          </a:lstStyle>
          <a:p>
            <a:pPr algn="ctr"/>
            <a:r>
              <a:rPr lang="en-US" dirty="0"/>
              <a:t>Presentation Title</a:t>
            </a:r>
          </a:p>
        </p:txBody>
      </p:sp>
      <p:sp>
        <p:nvSpPr>
          <p:cNvPr id="55" name="Slide Number Placeholder 5">
            <a:extLst>
              <a:ext uri="{FF2B5EF4-FFF2-40B4-BE49-F238E27FC236}">
                <a16:creationId xmlns:a16="http://schemas.microsoft.com/office/drawing/2014/main" id="{44BAF0CA-BC3C-AD99-5851-4C29606C5F9A}"/>
              </a:ext>
            </a:extLst>
          </p:cNvPr>
          <p:cNvSpPr>
            <a:spLocks noGrp="1"/>
          </p:cNvSpPr>
          <p:nvPr>
            <p:ph type="sldNum" sz="quarter" idx="4"/>
          </p:nvPr>
        </p:nvSpPr>
        <p:spPr>
          <a:xfrm>
            <a:off x="9105900" y="6170490"/>
            <a:ext cx="2405062"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4013188335"/>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9" name="Title 12">
            <a:extLst>
              <a:ext uri="{FF2B5EF4-FFF2-40B4-BE49-F238E27FC236}">
                <a16:creationId xmlns:a16="http://schemas.microsoft.com/office/drawing/2014/main" id="{13E521F8-83B3-D46A-1B27-32CCFD64FE19}"/>
              </a:ext>
            </a:extLst>
          </p:cNvPr>
          <p:cNvSpPr>
            <a:spLocks noGrp="1"/>
          </p:cNvSpPr>
          <p:nvPr>
            <p:ph type="title" hasCustomPrompt="1"/>
          </p:nvPr>
        </p:nvSpPr>
        <p:spPr>
          <a:xfrm>
            <a:off x="681038" y="1014288"/>
            <a:ext cx="4980672" cy="2267614"/>
          </a:xfrm>
        </p:spPr>
        <p:txBody>
          <a:bodyPr anchor="t"/>
          <a:lstStyle>
            <a:lvl1pPr>
              <a:lnSpc>
                <a:spcPct val="100000"/>
              </a:lnSpc>
              <a:defRPr/>
            </a:lvl1pPr>
          </a:lstStyle>
          <a:p>
            <a:r>
              <a:rPr lang="en-US" sz="3200" dirty="0">
                <a:solidFill>
                  <a:schemeClr val="tx1">
                    <a:lumMod val="75000"/>
                    <a:lumOff val="25000"/>
                  </a:schemeClr>
                </a:solidFill>
              </a:rPr>
              <a:t>Click to add title</a:t>
            </a:r>
            <a:endParaRPr lang="en-US" dirty="0"/>
          </a:p>
        </p:txBody>
      </p:sp>
      <p:sp>
        <p:nvSpPr>
          <p:cNvPr id="13" name="Content Placeholder 3">
            <a:extLst>
              <a:ext uri="{FF2B5EF4-FFF2-40B4-BE49-F238E27FC236}">
                <a16:creationId xmlns:a16="http://schemas.microsoft.com/office/drawing/2014/main" id="{17A1D8F1-CFCC-49C3-4874-06E9B176FF30}"/>
              </a:ext>
            </a:extLst>
          </p:cNvPr>
          <p:cNvSpPr>
            <a:spLocks noGrp="1"/>
          </p:cNvSpPr>
          <p:nvPr>
            <p:ph sz="half" idx="2" hasCustomPrompt="1"/>
          </p:nvPr>
        </p:nvSpPr>
        <p:spPr>
          <a:xfrm>
            <a:off x="681038" y="3499346"/>
            <a:ext cx="4980672" cy="2453700"/>
          </a:xfrm>
        </p:spPr>
        <p:txBody>
          <a:bodyPr>
            <a:noAutofit/>
          </a:bodyPr>
          <a:lstStyle>
            <a:lvl1pPr marL="342900" indent="-342900">
              <a:buFont typeface="+mj-lt"/>
              <a:buAutoNum type="arabicPeriod"/>
              <a:defRPr sz="1800"/>
            </a:lvl1pPr>
            <a:lvl2pPr marL="342900" indent="-342900">
              <a:buFont typeface="+mj-lt"/>
              <a:buAutoNum type="alphaLcPeriod"/>
              <a:defRPr sz="1800"/>
            </a:lvl2pPr>
            <a:lvl3pPr marL="914400" indent="-342900">
              <a:buFont typeface="+mj-lt"/>
              <a:buAutoNum type="arabicParenR"/>
              <a:defRPr sz="1800"/>
            </a:lvl3pPr>
            <a:lvl4pPr marL="1371600" indent="-342900">
              <a:buFont typeface="+mj-lt"/>
              <a:buAutoNum type="alphaLcParenR"/>
              <a:defRPr sz="1800"/>
            </a:lvl4pPr>
            <a:lvl5pPr marL="1828800" indent="-342900">
              <a:buFont typeface="+mj-lt"/>
              <a:buAutoNum type="romanLcPeriod"/>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5">
            <a:extLst>
              <a:ext uri="{FF2B5EF4-FFF2-40B4-BE49-F238E27FC236}">
                <a16:creationId xmlns:a16="http://schemas.microsoft.com/office/drawing/2014/main" id="{E31E947A-6261-6154-651C-64D04F442074}"/>
              </a:ext>
            </a:extLst>
          </p:cNvPr>
          <p:cNvSpPr>
            <a:spLocks noGrp="1"/>
          </p:cNvSpPr>
          <p:nvPr>
            <p:ph sz="quarter" idx="4" hasCustomPrompt="1"/>
          </p:nvPr>
        </p:nvSpPr>
        <p:spPr>
          <a:xfrm>
            <a:off x="5859780" y="1014288"/>
            <a:ext cx="5651181" cy="4938758"/>
          </a:xfrm>
        </p:spPr>
        <p:txBody>
          <a:bodyPr anchor="b">
            <a:normAutofit/>
          </a:bodyPr>
          <a:lstStyle>
            <a:lvl1pPr marL="0" indent="0">
              <a:buFont typeface="Arial" panose="020B0604020202020204" pitchFamily="34" charset="0"/>
              <a:buNone/>
              <a:defRPr sz="1800"/>
            </a:lvl1pPr>
            <a:lvl2pPr marL="285750" indent="-285750">
              <a:buFont typeface="Arial" panose="020B0604020202020204" pitchFamily="34" charset="0"/>
              <a:buChar char="•"/>
              <a:defRPr sz="1800"/>
            </a:lvl2pPr>
            <a:lvl3pPr marL="914400" indent="-285750">
              <a:buFont typeface="Meiryo" panose="020B0604030504040204" pitchFamily="34" charset="-128"/>
              <a:buChar char="–"/>
              <a:defRPr sz="1800"/>
            </a:lvl3pPr>
            <a:lvl4pPr marL="1371600" indent="-285750">
              <a:buFont typeface="Meiryo" panose="020B0604030504040204" pitchFamily="34" charset="-128"/>
              <a:buChar char="–"/>
              <a:defRPr sz="1800"/>
            </a:lvl4pPr>
            <a:lvl5pPr marL="1828800" indent="-285750">
              <a:buFont typeface="Meiryo" panose="020B0604030504040204" pitchFamily="34" charset="-128"/>
              <a:buChar cha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Freeform: Shape 15">
            <a:extLst>
              <a:ext uri="{FF2B5EF4-FFF2-40B4-BE49-F238E27FC236}">
                <a16:creationId xmlns:a16="http://schemas.microsoft.com/office/drawing/2014/main" id="{5F8EE83F-071C-ABC6-0507-321397495B53}"/>
              </a:ext>
              <a:ext uri="{C183D7F6-B498-43B3-948B-1728B52AA6E4}">
                <adec:decorative xmlns:adec="http://schemas.microsoft.com/office/drawing/2017/decorative" val="1"/>
              </a:ext>
            </a:extLst>
          </p:cNvPr>
          <p:cNvSpPr/>
          <p:nvPr userDrawn="1"/>
        </p:nvSpPr>
        <p:spPr>
          <a:xfrm rot="7684585">
            <a:off x="10477325" y="-112329"/>
            <a:ext cx="888696" cy="845489"/>
          </a:xfrm>
          <a:custGeom>
            <a:avLst/>
            <a:gdLst>
              <a:gd name="connsiteX0" fmla="*/ 1393873 w 2791301"/>
              <a:gd name="connsiteY0" fmla="*/ 4 h 2663436"/>
              <a:gd name="connsiteX1" fmla="*/ 1544624 w 2791301"/>
              <a:gd name="connsiteY1" fmla="*/ 7531 h 2663436"/>
              <a:gd name="connsiteX2" fmla="*/ 2114171 w 2791301"/>
              <a:gd name="connsiteY2" fmla="*/ 174340 h 2663436"/>
              <a:gd name="connsiteX3" fmla="*/ 2558937 w 2791301"/>
              <a:gd name="connsiteY3" fmla="*/ 535959 h 2663436"/>
              <a:gd name="connsiteX4" fmla="*/ 2772402 w 2791301"/>
              <a:gd name="connsiteY4" fmla="*/ 994216 h 2663436"/>
              <a:gd name="connsiteX5" fmla="*/ 2756393 w 2791301"/>
              <a:gd name="connsiteY5" fmla="*/ 1480474 h 2663436"/>
              <a:gd name="connsiteX6" fmla="*/ 2344917 w 2791301"/>
              <a:gd name="connsiteY6" fmla="*/ 2236976 h 2663436"/>
              <a:gd name="connsiteX7" fmla="*/ 2117882 w 2791301"/>
              <a:gd name="connsiteY7" fmla="*/ 2465527 h 2663436"/>
              <a:gd name="connsiteX8" fmla="*/ 1689239 w 2791301"/>
              <a:gd name="connsiteY8" fmla="*/ 2658152 h 2663436"/>
              <a:gd name="connsiteX9" fmla="*/ 1113871 w 2791301"/>
              <a:gd name="connsiteY9" fmla="*/ 2614170 h 2663436"/>
              <a:gd name="connsiteX10" fmla="*/ 996462 w 2791301"/>
              <a:gd name="connsiteY10" fmla="*/ 2596447 h 2663436"/>
              <a:gd name="connsiteX11" fmla="*/ 225377 w 2791301"/>
              <a:gd name="connsiteY11" fmla="*/ 2279322 h 2663436"/>
              <a:gd name="connsiteX12" fmla="*/ 111893 w 2791301"/>
              <a:gd name="connsiteY12" fmla="*/ 1062629 h 2663436"/>
              <a:gd name="connsiteX13" fmla="*/ 174186 w 2791301"/>
              <a:gd name="connsiteY13" fmla="*/ 867095 h 2663436"/>
              <a:gd name="connsiteX14" fmla="*/ 446468 w 2791301"/>
              <a:gd name="connsiteY14" fmla="*/ 347405 h 2663436"/>
              <a:gd name="connsiteX15" fmla="*/ 957265 w 2791301"/>
              <a:gd name="connsiteY15" fmla="*/ 63425 h 2663436"/>
              <a:gd name="connsiteX16" fmla="*/ 1393873 w 2791301"/>
              <a:gd name="connsiteY16" fmla="*/ 4 h 266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301" h="2663436">
                <a:moveTo>
                  <a:pt x="1393873" y="4"/>
                </a:moveTo>
                <a:cubicBezTo>
                  <a:pt x="1443777" y="115"/>
                  <a:pt x="1494056" y="2621"/>
                  <a:pt x="1544624" y="7531"/>
                </a:cubicBezTo>
                <a:cubicBezTo>
                  <a:pt x="1743470" y="26804"/>
                  <a:pt x="1940404" y="84446"/>
                  <a:pt x="2114171" y="174340"/>
                </a:cubicBezTo>
                <a:cubicBezTo>
                  <a:pt x="2292730" y="266553"/>
                  <a:pt x="2442405" y="388281"/>
                  <a:pt x="2558937" y="535959"/>
                </a:cubicBezTo>
                <a:cubicBezTo>
                  <a:pt x="2668833" y="675228"/>
                  <a:pt x="2740611" y="829411"/>
                  <a:pt x="2772402" y="994216"/>
                </a:cubicBezTo>
                <a:cubicBezTo>
                  <a:pt x="2802153" y="1148707"/>
                  <a:pt x="2796751" y="1312318"/>
                  <a:pt x="2756393" y="1480474"/>
                </a:cubicBezTo>
                <a:cubicBezTo>
                  <a:pt x="2694473" y="1738280"/>
                  <a:pt x="2551441" y="1999502"/>
                  <a:pt x="2344917" y="2236976"/>
                </a:cubicBezTo>
                <a:cubicBezTo>
                  <a:pt x="2276075" y="2316133"/>
                  <a:pt x="2200179" y="2392652"/>
                  <a:pt x="2117882" y="2465527"/>
                </a:cubicBezTo>
                <a:cubicBezTo>
                  <a:pt x="1986543" y="2581826"/>
                  <a:pt x="1854341" y="2641210"/>
                  <a:pt x="1689239" y="2658152"/>
                </a:cubicBezTo>
                <a:cubicBezTo>
                  <a:pt x="1516539" y="2675876"/>
                  <a:pt x="1320951" y="2645919"/>
                  <a:pt x="1113871" y="2614170"/>
                </a:cubicBezTo>
                <a:cubicBezTo>
                  <a:pt x="1075689" y="2608293"/>
                  <a:pt x="1036200" y="2602259"/>
                  <a:pt x="996462" y="2596447"/>
                </a:cubicBezTo>
                <a:cubicBezTo>
                  <a:pt x="640795" y="2544391"/>
                  <a:pt x="394957" y="2494225"/>
                  <a:pt x="225377" y="2279322"/>
                </a:cubicBezTo>
                <a:cubicBezTo>
                  <a:pt x="-33010" y="1951877"/>
                  <a:pt x="-66965" y="1588003"/>
                  <a:pt x="111893" y="1062629"/>
                </a:cubicBezTo>
                <a:cubicBezTo>
                  <a:pt x="135308" y="993869"/>
                  <a:pt x="155086" y="929410"/>
                  <a:pt x="174186" y="867095"/>
                </a:cubicBezTo>
                <a:cubicBezTo>
                  <a:pt x="253418" y="608767"/>
                  <a:pt x="298077" y="478805"/>
                  <a:pt x="446468" y="347405"/>
                </a:cubicBezTo>
                <a:cubicBezTo>
                  <a:pt x="593811" y="216935"/>
                  <a:pt x="765687" y="121414"/>
                  <a:pt x="957265" y="63425"/>
                </a:cubicBezTo>
                <a:cubicBezTo>
                  <a:pt x="1097834" y="20894"/>
                  <a:pt x="1244162" y="-329"/>
                  <a:pt x="1393873" y="4"/>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DC945BD7-A7FF-B8CB-BEE0-6B700765EB04}"/>
              </a:ext>
              <a:ext uri="{C183D7F6-B498-43B3-948B-1728B52AA6E4}">
                <adec:decorative xmlns:adec="http://schemas.microsoft.com/office/drawing/2017/decorative" val="1"/>
              </a:ext>
            </a:extLst>
          </p:cNvPr>
          <p:cNvSpPr/>
          <p:nvPr userDrawn="1"/>
        </p:nvSpPr>
        <p:spPr>
          <a:xfrm rot="7684585">
            <a:off x="10443520" y="-146205"/>
            <a:ext cx="956307" cy="913241"/>
          </a:xfrm>
          <a:custGeom>
            <a:avLst/>
            <a:gdLst>
              <a:gd name="connsiteX0" fmla="*/ 1525339 w 3040473"/>
              <a:gd name="connsiteY0" fmla="*/ 5 h 2903550"/>
              <a:gd name="connsiteX1" fmla="*/ 1689388 w 3040473"/>
              <a:gd name="connsiteY1" fmla="*/ 7465 h 2903550"/>
              <a:gd name="connsiteX2" fmla="*/ 2308491 w 3040473"/>
              <a:gd name="connsiteY2" fmla="*/ 186546 h 2903550"/>
              <a:gd name="connsiteX3" fmla="*/ 2790810 w 3040473"/>
              <a:gd name="connsiteY3" fmla="*/ 578683 h 2903550"/>
              <a:gd name="connsiteX4" fmla="*/ 3020886 w 3040473"/>
              <a:gd name="connsiteY4" fmla="*/ 1077350 h 2903550"/>
              <a:gd name="connsiteX5" fmla="*/ 3001050 w 3040473"/>
              <a:gd name="connsiteY5" fmla="*/ 1607690 h 2903550"/>
              <a:gd name="connsiteX6" fmla="*/ 2549423 w 3040473"/>
              <a:gd name="connsiteY6" fmla="*/ 2434689 h 2903550"/>
              <a:gd name="connsiteX7" fmla="*/ 2301170 w 3040473"/>
              <a:gd name="connsiteY7" fmla="*/ 2685047 h 2903550"/>
              <a:gd name="connsiteX8" fmla="*/ 1833654 w 3040473"/>
              <a:gd name="connsiteY8" fmla="*/ 2897229 h 2903550"/>
              <a:gd name="connsiteX9" fmla="*/ 1207605 w 3040473"/>
              <a:gd name="connsiteY9" fmla="*/ 2852120 h 2903550"/>
              <a:gd name="connsiteX10" fmla="*/ 1079897 w 3040473"/>
              <a:gd name="connsiteY10" fmla="*/ 2833375 h 2903550"/>
              <a:gd name="connsiteX11" fmla="*/ 242172 w 3040473"/>
              <a:gd name="connsiteY11" fmla="*/ 2491376 h 2903550"/>
              <a:gd name="connsiteX12" fmla="*/ 124682 w 3040473"/>
              <a:gd name="connsiteY12" fmla="*/ 1165145 h 2903550"/>
              <a:gd name="connsiteX13" fmla="*/ 193455 w 3040473"/>
              <a:gd name="connsiteY13" fmla="*/ 951608 h 2903550"/>
              <a:gd name="connsiteX14" fmla="*/ 492401 w 3040473"/>
              <a:gd name="connsiteY14" fmla="*/ 383541 h 2903550"/>
              <a:gd name="connsiteX15" fmla="*/ 1049792 w 3040473"/>
              <a:gd name="connsiteY15" fmla="*/ 71329 h 2903550"/>
              <a:gd name="connsiteX16" fmla="*/ 1525339 w 3040473"/>
              <a:gd name="connsiteY16" fmla="*/ 5 h 29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0473" h="2903550">
                <a:moveTo>
                  <a:pt x="1525339" y="5"/>
                </a:moveTo>
                <a:cubicBezTo>
                  <a:pt x="1579656" y="-122"/>
                  <a:pt x="1634371" y="2362"/>
                  <a:pt x="1689388" y="7465"/>
                </a:cubicBezTo>
                <a:cubicBezTo>
                  <a:pt x="1905729" y="27497"/>
                  <a:pt x="2119799" y="89379"/>
                  <a:pt x="2308491" y="186546"/>
                </a:cubicBezTo>
                <a:cubicBezTo>
                  <a:pt x="2502388" y="286218"/>
                  <a:pt x="2664701" y="418219"/>
                  <a:pt x="2790810" y="578683"/>
                </a:cubicBezTo>
                <a:cubicBezTo>
                  <a:pt x="2909737" y="730010"/>
                  <a:pt x="2987100" y="897790"/>
                  <a:pt x="3020886" y="1077350"/>
                </a:cubicBezTo>
                <a:cubicBezTo>
                  <a:pt x="3052503" y="1245674"/>
                  <a:pt x="3045812" y="1424117"/>
                  <a:pt x="3001050" y="1607690"/>
                </a:cubicBezTo>
                <a:cubicBezTo>
                  <a:pt x="2932375" y="1889131"/>
                  <a:pt x="2775394" y="2174701"/>
                  <a:pt x="2549423" y="2434689"/>
                </a:cubicBezTo>
                <a:cubicBezTo>
                  <a:pt x="2474098" y="2521351"/>
                  <a:pt x="2391109" y="2605170"/>
                  <a:pt x="2301170" y="2685047"/>
                </a:cubicBezTo>
                <a:cubicBezTo>
                  <a:pt x="2157636" y="2812522"/>
                  <a:pt x="2013445" y="2877936"/>
                  <a:pt x="1833654" y="2897229"/>
                </a:cubicBezTo>
                <a:cubicBezTo>
                  <a:pt x="1645588" y="2917413"/>
                  <a:pt x="1432846" y="2885715"/>
                  <a:pt x="1207605" y="2852120"/>
                </a:cubicBezTo>
                <a:cubicBezTo>
                  <a:pt x="1166075" y="2845900"/>
                  <a:pt x="1123122" y="2839517"/>
                  <a:pt x="1079897" y="2833375"/>
                </a:cubicBezTo>
                <a:cubicBezTo>
                  <a:pt x="693025" y="2778372"/>
                  <a:pt x="425689" y="2724885"/>
                  <a:pt x="242172" y="2491376"/>
                </a:cubicBezTo>
                <a:cubicBezTo>
                  <a:pt x="-37449" y="2135581"/>
                  <a:pt x="-72603" y="1738947"/>
                  <a:pt x="124682" y="1165145"/>
                </a:cubicBezTo>
                <a:cubicBezTo>
                  <a:pt x="150509" y="1090046"/>
                  <a:pt x="172357" y="1019656"/>
                  <a:pt x="193455" y="951608"/>
                </a:cubicBezTo>
                <a:cubicBezTo>
                  <a:pt x="280976" y="669511"/>
                  <a:pt x="330232" y="527567"/>
                  <a:pt x="492401" y="383541"/>
                </a:cubicBezTo>
                <a:cubicBezTo>
                  <a:pt x="653425" y="240534"/>
                  <a:pt x="840979" y="135517"/>
                  <a:pt x="1049792" y="71329"/>
                </a:cubicBezTo>
                <a:cubicBezTo>
                  <a:pt x="1203007" y="24254"/>
                  <a:pt x="1362385" y="385"/>
                  <a:pt x="1525339" y="5"/>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E618DFAC-77B9-BC08-65E0-69740384CE95}"/>
              </a:ext>
              <a:ext uri="{C183D7F6-B498-43B3-948B-1728B52AA6E4}">
                <adec:decorative xmlns:adec="http://schemas.microsoft.com/office/drawing/2017/decorative" val="1"/>
              </a:ext>
            </a:extLst>
          </p:cNvPr>
          <p:cNvSpPr/>
          <p:nvPr userDrawn="1"/>
        </p:nvSpPr>
        <p:spPr>
          <a:xfrm rot="7684585">
            <a:off x="10516156" y="-67275"/>
            <a:ext cx="811034" cy="755381"/>
          </a:xfrm>
          <a:custGeom>
            <a:avLst/>
            <a:gdLst>
              <a:gd name="connsiteX0" fmla="*/ 1283956 w 2536609"/>
              <a:gd name="connsiteY0" fmla="*/ 129 h 2390777"/>
              <a:gd name="connsiteX1" fmla="*/ 1420555 w 2536609"/>
              <a:gd name="connsiteY1" fmla="*/ 4761 h 2390777"/>
              <a:gd name="connsiteX2" fmla="*/ 1934956 w 2536609"/>
              <a:gd name="connsiteY2" fmla="*/ 146592 h 2390777"/>
              <a:gd name="connsiteX3" fmla="*/ 2333843 w 2536609"/>
              <a:gd name="connsiteY3" fmla="*/ 465224 h 2390777"/>
              <a:gd name="connsiteX4" fmla="*/ 2521826 w 2536609"/>
              <a:gd name="connsiteY4" fmla="*/ 873957 h 2390777"/>
              <a:gd name="connsiteX5" fmla="*/ 2501395 w 2536609"/>
              <a:gd name="connsiteY5" fmla="*/ 1311092 h 2390777"/>
              <a:gd name="connsiteX6" fmla="*/ 2209320 w 2536609"/>
              <a:gd name="connsiteY6" fmla="*/ 1886897 h 2390777"/>
              <a:gd name="connsiteX7" fmla="*/ 1910451 w 2536609"/>
              <a:gd name="connsiteY7" fmla="*/ 2205196 h 2390777"/>
              <a:gd name="connsiteX8" fmla="*/ 1519442 w 2536609"/>
              <a:gd name="connsiteY8" fmla="*/ 2384330 h 2390777"/>
              <a:gd name="connsiteX9" fmla="*/ 998270 w 2536609"/>
              <a:gd name="connsiteY9" fmla="*/ 2352944 h 2390777"/>
              <a:gd name="connsiteX10" fmla="*/ 892026 w 2536609"/>
              <a:gd name="connsiteY10" fmla="*/ 2338680 h 2390777"/>
              <a:gd name="connsiteX11" fmla="*/ 196712 w 2536609"/>
              <a:gd name="connsiteY11" fmla="*/ 2064638 h 2390777"/>
              <a:gd name="connsiteX12" fmla="*/ 108612 w 2536609"/>
              <a:gd name="connsiteY12" fmla="*/ 973028 h 2390777"/>
              <a:gd name="connsiteX13" fmla="*/ 167473 w 2536609"/>
              <a:gd name="connsiteY13" fmla="*/ 796459 h 2390777"/>
              <a:gd name="connsiteX14" fmla="*/ 420683 w 2536609"/>
              <a:gd name="connsiteY14" fmla="*/ 325664 h 2390777"/>
              <a:gd name="connsiteX15" fmla="*/ 887296 w 2536609"/>
              <a:gd name="connsiteY15" fmla="*/ 63284 h 2390777"/>
              <a:gd name="connsiteX16" fmla="*/ 1283956 w 2536609"/>
              <a:gd name="connsiteY16" fmla="*/ 129 h 239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6609" h="2390777">
                <a:moveTo>
                  <a:pt x="1283956" y="129"/>
                </a:moveTo>
                <a:cubicBezTo>
                  <a:pt x="1329204" y="-477"/>
                  <a:pt x="1374764" y="1064"/>
                  <a:pt x="1420555" y="4761"/>
                </a:cubicBezTo>
                <a:cubicBezTo>
                  <a:pt x="1600623" y="19268"/>
                  <a:pt x="1778488" y="68277"/>
                  <a:pt x="1934956" y="146592"/>
                </a:cubicBezTo>
                <a:cubicBezTo>
                  <a:pt x="2095741" y="226922"/>
                  <a:pt x="2229975" y="334182"/>
                  <a:pt x="2333843" y="465224"/>
                </a:cubicBezTo>
                <a:cubicBezTo>
                  <a:pt x="2431797" y="588805"/>
                  <a:pt x="2495004" y="726327"/>
                  <a:pt x="2521826" y="873957"/>
                </a:cubicBezTo>
                <a:cubicBezTo>
                  <a:pt x="2546923" y="1012347"/>
                  <a:pt x="2540034" y="1159432"/>
                  <a:pt x="2501395" y="1311092"/>
                </a:cubicBezTo>
                <a:cubicBezTo>
                  <a:pt x="2451995" y="1504854"/>
                  <a:pt x="2351490" y="1701546"/>
                  <a:pt x="2209320" y="1886897"/>
                </a:cubicBezTo>
                <a:cubicBezTo>
                  <a:pt x="2124017" y="1998106"/>
                  <a:pt x="2023715" y="2105235"/>
                  <a:pt x="1910451" y="2205196"/>
                </a:cubicBezTo>
                <a:cubicBezTo>
                  <a:pt x="1789948" y="2311549"/>
                  <a:pt x="1669352" y="2366775"/>
                  <a:pt x="1519442" y="2384330"/>
                </a:cubicBezTo>
                <a:cubicBezTo>
                  <a:pt x="1362632" y="2402698"/>
                  <a:pt x="1185651" y="2378545"/>
                  <a:pt x="998270" y="2352944"/>
                </a:cubicBezTo>
                <a:cubicBezTo>
                  <a:pt x="963720" y="2348202"/>
                  <a:pt x="927987" y="2343340"/>
                  <a:pt x="892026" y="2338680"/>
                </a:cubicBezTo>
                <a:cubicBezTo>
                  <a:pt x="570163" y="2296934"/>
                  <a:pt x="347863" y="2255334"/>
                  <a:pt x="196712" y="2064638"/>
                </a:cubicBezTo>
                <a:cubicBezTo>
                  <a:pt x="-33594" y="1774076"/>
                  <a:pt x="-59958" y="1447611"/>
                  <a:pt x="108612" y="973028"/>
                </a:cubicBezTo>
                <a:cubicBezTo>
                  <a:pt x="130679" y="910916"/>
                  <a:pt x="149396" y="852719"/>
                  <a:pt x="167473" y="796459"/>
                </a:cubicBezTo>
                <a:cubicBezTo>
                  <a:pt x="242457" y="563228"/>
                  <a:pt x="284533" y="445824"/>
                  <a:pt x="420683" y="325664"/>
                </a:cubicBezTo>
                <a:cubicBezTo>
                  <a:pt x="555871" y="206352"/>
                  <a:pt x="712879" y="118097"/>
                  <a:pt x="887296" y="63284"/>
                </a:cubicBezTo>
                <a:cubicBezTo>
                  <a:pt x="1015273" y="23084"/>
                  <a:pt x="1148212" y="1947"/>
                  <a:pt x="1283956" y="129"/>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48296844-8339-EDA7-19BF-2C357711C093}"/>
              </a:ext>
              <a:ext uri="{C183D7F6-B498-43B3-948B-1728B52AA6E4}">
                <adec:decorative xmlns:adec="http://schemas.microsoft.com/office/drawing/2017/decorative" val="1"/>
              </a:ext>
            </a:extLst>
          </p:cNvPr>
          <p:cNvSpPr/>
          <p:nvPr userDrawn="1"/>
        </p:nvSpPr>
        <p:spPr>
          <a:xfrm rot="7684585">
            <a:off x="10570396" y="-29948"/>
            <a:ext cx="702554" cy="680727"/>
          </a:xfrm>
          <a:custGeom>
            <a:avLst/>
            <a:gdLst>
              <a:gd name="connsiteX0" fmla="*/ 1130629 w 2233692"/>
              <a:gd name="connsiteY0" fmla="*/ 117 h 2164296"/>
              <a:gd name="connsiteX1" fmla="*/ 1250917 w 2233692"/>
              <a:gd name="connsiteY1" fmla="*/ 4310 h 2164296"/>
              <a:gd name="connsiteX2" fmla="*/ 1703887 w 2233692"/>
              <a:gd name="connsiteY2" fmla="*/ 132705 h 2164296"/>
              <a:gd name="connsiteX3" fmla="*/ 1898308 w 2233692"/>
              <a:gd name="connsiteY3" fmla="*/ 259714 h 2164296"/>
              <a:gd name="connsiteX4" fmla="*/ 2055139 w 2233692"/>
              <a:gd name="connsiteY4" fmla="*/ 421154 h 2164296"/>
              <a:gd name="connsiteX5" fmla="*/ 2220675 w 2233692"/>
              <a:gd name="connsiteY5" fmla="*/ 791167 h 2164296"/>
              <a:gd name="connsiteX6" fmla="*/ 2202684 w 2233692"/>
              <a:gd name="connsiteY6" fmla="*/ 1186890 h 2164296"/>
              <a:gd name="connsiteX7" fmla="*/ 1866035 w 2233692"/>
              <a:gd name="connsiteY7" fmla="*/ 1807489 h 2164296"/>
              <a:gd name="connsiteX8" fmla="*/ 1682309 w 2233692"/>
              <a:gd name="connsiteY8" fmla="*/ 1996296 h 2164296"/>
              <a:gd name="connsiteX9" fmla="*/ 1337994 w 2233692"/>
              <a:gd name="connsiteY9" fmla="*/ 2158461 h 2164296"/>
              <a:gd name="connsiteX10" fmla="*/ 879058 w 2233692"/>
              <a:gd name="connsiteY10" fmla="*/ 2130049 h 2164296"/>
              <a:gd name="connsiteX11" fmla="*/ 785502 w 2233692"/>
              <a:gd name="connsiteY11" fmla="*/ 2117135 h 2164296"/>
              <a:gd name="connsiteX12" fmla="*/ 173222 w 2233692"/>
              <a:gd name="connsiteY12" fmla="*/ 1869052 h 2164296"/>
              <a:gd name="connsiteX13" fmla="*/ 95641 w 2233692"/>
              <a:gd name="connsiteY13" fmla="*/ 880852 h 2164296"/>
              <a:gd name="connsiteX14" fmla="*/ 147474 w 2233692"/>
              <a:gd name="connsiteY14" fmla="*/ 721011 h 2164296"/>
              <a:gd name="connsiteX15" fmla="*/ 370446 w 2233692"/>
              <a:gd name="connsiteY15" fmla="*/ 294813 h 2164296"/>
              <a:gd name="connsiteX16" fmla="*/ 781337 w 2233692"/>
              <a:gd name="connsiteY16" fmla="*/ 57290 h 2164296"/>
              <a:gd name="connsiteX17" fmla="*/ 1130629 w 2233692"/>
              <a:gd name="connsiteY17" fmla="*/ 117 h 216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33692" h="2164296">
                <a:moveTo>
                  <a:pt x="1130629" y="117"/>
                </a:moveTo>
                <a:cubicBezTo>
                  <a:pt x="1170474" y="-432"/>
                  <a:pt x="1210592" y="963"/>
                  <a:pt x="1250917" y="4310"/>
                </a:cubicBezTo>
                <a:cubicBezTo>
                  <a:pt x="1409478" y="17443"/>
                  <a:pt x="1566106" y="61809"/>
                  <a:pt x="1703887" y="132705"/>
                </a:cubicBezTo>
                <a:cubicBezTo>
                  <a:pt x="1774679" y="169066"/>
                  <a:pt x="1839627" y="211520"/>
                  <a:pt x="1898308" y="259714"/>
                </a:cubicBezTo>
                <a:cubicBezTo>
                  <a:pt x="1956991" y="307906"/>
                  <a:pt x="2009409" y="361840"/>
                  <a:pt x="2055139" y="421154"/>
                </a:cubicBezTo>
                <a:cubicBezTo>
                  <a:pt x="2141397" y="533028"/>
                  <a:pt x="2197055" y="657522"/>
                  <a:pt x="2220675" y="791167"/>
                </a:cubicBezTo>
                <a:cubicBezTo>
                  <a:pt x="2242774" y="916448"/>
                  <a:pt x="2236710" y="1049596"/>
                  <a:pt x="2202684" y="1186890"/>
                </a:cubicBezTo>
                <a:cubicBezTo>
                  <a:pt x="2150482" y="1397381"/>
                  <a:pt x="2033479" y="1611687"/>
                  <a:pt x="1866035" y="1807489"/>
                </a:cubicBezTo>
                <a:cubicBezTo>
                  <a:pt x="1810219" y="1872757"/>
                  <a:pt x="1748801" y="1935968"/>
                  <a:pt x="1682309" y="1996296"/>
                </a:cubicBezTo>
                <a:cubicBezTo>
                  <a:pt x="1576194" y="2092574"/>
                  <a:pt x="1470001" y="2142568"/>
                  <a:pt x="1337994" y="2158461"/>
                </a:cubicBezTo>
                <a:cubicBezTo>
                  <a:pt x="1199910" y="2175087"/>
                  <a:pt x="1044062" y="2153223"/>
                  <a:pt x="879058" y="2130049"/>
                </a:cubicBezTo>
                <a:cubicBezTo>
                  <a:pt x="848634" y="2125754"/>
                  <a:pt x="817168" y="2121353"/>
                  <a:pt x="785502" y="2117135"/>
                </a:cubicBezTo>
                <a:cubicBezTo>
                  <a:pt x="502076" y="2079344"/>
                  <a:pt x="306322" y="2041683"/>
                  <a:pt x="173222" y="1869052"/>
                </a:cubicBezTo>
                <a:cubicBezTo>
                  <a:pt x="-29583" y="1606017"/>
                  <a:pt x="-52797" y="1310477"/>
                  <a:pt x="95641" y="880852"/>
                </a:cubicBezTo>
                <a:cubicBezTo>
                  <a:pt x="115073" y="824625"/>
                  <a:pt x="131555" y="771941"/>
                  <a:pt x="147474" y="721011"/>
                </a:cubicBezTo>
                <a:cubicBezTo>
                  <a:pt x="213503" y="509874"/>
                  <a:pt x="250554" y="403591"/>
                  <a:pt x="370446" y="294813"/>
                </a:cubicBezTo>
                <a:cubicBezTo>
                  <a:pt x="489490" y="186804"/>
                  <a:pt x="627749" y="106909"/>
                  <a:pt x="781337" y="57290"/>
                </a:cubicBezTo>
                <a:cubicBezTo>
                  <a:pt x="894032" y="20897"/>
                  <a:pt x="1011095" y="1762"/>
                  <a:pt x="1130629" y="117"/>
                </a:cubicBezTo>
                <a:close/>
              </a:path>
            </a:pathLst>
          </a:custGeom>
          <a:blipFill>
            <a:blip r:embed="rId2" cstate="print">
              <a:duotone>
                <a:prstClr val="black"/>
                <a:schemeClr val="accent6">
                  <a:tint val="45000"/>
                  <a:satMod val="400000"/>
                </a:schemeClr>
              </a:duotone>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Shape 22">
            <a:extLst>
              <a:ext uri="{FF2B5EF4-FFF2-40B4-BE49-F238E27FC236}">
                <a16:creationId xmlns:a16="http://schemas.microsoft.com/office/drawing/2014/main" id="{DAB07B07-F645-F92C-3826-8B5C34AB4F53}"/>
              </a:ext>
              <a:ext uri="{C183D7F6-B498-43B3-948B-1728B52AA6E4}">
                <adec:decorative xmlns:adec="http://schemas.microsoft.com/office/drawing/2017/decorative" val="1"/>
              </a:ext>
            </a:extLst>
          </p:cNvPr>
          <p:cNvSpPr/>
          <p:nvPr userDrawn="1"/>
        </p:nvSpPr>
        <p:spPr>
          <a:xfrm rot="1841628">
            <a:off x="11354252" y="431135"/>
            <a:ext cx="1212988" cy="1154015"/>
          </a:xfrm>
          <a:custGeom>
            <a:avLst/>
            <a:gdLst>
              <a:gd name="connsiteX0" fmla="*/ 1393873 w 2791301"/>
              <a:gd name="connsiteY0" fmla="*/ 4 h 2663436"/>
              <a:gd name="connsiteX1" fmla="*/ 1544624 w 2791301"/>
              <a:gd name="connsiteY1" fmla="*/ 7531 h 2663436"/>
              <a:gd name="connsiteX2" fmla="*/ 2114171 w 2791301"/>
              <a:gd name="connsiteY2" fmla="*/ 174340 h 2663436"/>
              <a:gd name="connsiteX3" fmla="*/ 2558937 w 2791301"/>
              <a:gd name="connsiteY3" fmla="*/ 535959 h 2663436"/>
              <a:gd name="connsiteX4" fmla="*/ 2772402 w 2791301"/>
              <a:gd name="connsiteY4" fmla="*/ 994216 h 2663436"/>
              <a:gd name="connsiteX5" fmla="*/ 2756393 w 2791301"/>
              <a:gd name="connsiteY5" fmla="*/ 1480474 h 2663436"/>
              <a:gd name="connsiteX6" fmla="*/ 2344917 w 2791301"/>
              <a:gd name="connsiteY6" fmla="*/ 2236976 h 2663436"/>
              <a:gd name="connsiteX7" fmla="*/ 2117882 w 2791301"/>
              <a:gd name="connsiteY7" fmla="*/ 2465527 h 2663436"/>
              <a:gd name="connsiteX8" fmla="*/ 1689239 w 2791301"/>
              <a:gd name="connsiteY8" fmla="*/ 2658152 h 2663436"/>
              <a:gd name="connsiteX9" fmla="*/ 1113871 w 2791301"/>
              <a:gd name="connsiteY9" fmla="*/ 2614170 h 2663436"/>
              <a:gd name="connsiteX10" fmla="*/ 996462 w 2791301"/>
              <a:gd name="connsiteY10" fmla="*/ 2596447 h 2663436"/>
              <a:gd name="connsiteX11" fmla="*/ 225377 w 2791301"/>
              <a:gd name="connsiteY11" fmla="*/ 2279322 h 2663436"/>
              <a:gd name="connsiteX12" fmla="*/ 111893 w 2791301"/>
              <a:gd name="connsiteY12" fmla="*/ 1062629 h 2663436"/>
              <a:gd name="connsiteX13" fmla="*/ 174186 w 2791301"/>
              <a:gd name="connsiteY13" fmla="*/ 867095 h 2663436"/>
              <a:gd name="connsiteX14" fmla="*/ 446468 w 2791301"/>
              <a:gd name="connsiteY14" fmla="*/ 347405 h 2663436"/>
              <a:gd name="connsiteX15" fmla="*/ 957265 w 2791301"/>
              <a:gd name="connsiteY15" fmla="*/ 63425 h 2663436"/>
              <a:gd name="connsiteX16" fmla="*/ 1393873 w 2791301"/>
              <a:gd name="connsiteY16" fmla="*/ 4 h 266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301" h="2663436">
                <a:moveTo>
                  <a:pt x="1393873" y="4"/>
                </a:moveTo>
                <a:cubicBezTo>
                  <a:pt x="1443777" y="115"/>
                  <a:pt x="1494056" y="2621"/>
                  <a:pt x="1544624" y="7531"/>
                </a:cubicBezTo>
                <a:cubicBezTo>
                  <a:pt x="1743470" y="26804"/>
                  <a:pt x="1940404" y="84446"/>
                  <a:pt x="2114171" y="174340"/>
                </a:cubicBezTo>
                <a:cubicBezTo>
                  <a:pt x="2292730" y="266553"/>
                  <a:pt x="2442405" y="388281"/>
                  <a:pt x="2558937" y="535959"/>
                </a:cubicBezTo>
                <a:cubicBezTo>
                  <a:pt x="2668833" y="675228"/>
                  <a:pt x="2740611" y="829411"/>
                  <a:pt x="2772402" y="994216"/>
                </a:cubicBezTo>
                <a:cubicBezTo>
                  <a:pt x="2802153" y="1148707"/>
                  <a:pt x="2796751" y="1312318"/>
                  <a:pt x="2756393" y="1480474"/>
                </a:cubicBezTo>
                <a:cubicBezTo>
                  <a:pt x="2694473" y="1738280"/>
                  <a:pt x="2551441" y="1999502"/>
                  <a:pt x="2344917" y="2236976"/>
                </a:cubicBezTo>
                <a:cubicBezTo>
                  <a:pt x="2276075" y="2316133"/>
                  <a:pt x="2200179" y="2392652"/>
                  <a:pt x="2117882" y="2465527"/>
                </a:cubicBezTo>
                <a:cubicBezTo>
                  <a:pt x="1986543" y="2581826"/>
                  <a:pt x="1854341" y="2641210"/>
                  <a:pt x="1689239" y="2658152"/>
                </a:cubicBezTo>
                <a:cubicBezTo>
                  <a:pt x="1516539" y="2675876"/>
                  <a:pt x="1320951" y="2645919"/>
                  <a:pt x="1113871" y="2614170"/>
                </a:cubicBezTo>
                <a:cubicBezTo>
                  <a:pt x="1075689" y="2608293"/>
                  <a:pt x="1036200" y="2602259"/>
                  <a:pt x="996462" y="2596447"/>
                </a:cubicBezTo>
                <a:cubicBezTo>
                  <a:pt x="640795" y="2544391"/>
                  <a:pt x="394957" y="2494225"/>
                  <a:pt x="225377" y="2279322"/>
                </a:cubicBezTo>
                <a:cubicBezTo>
                  <a:pt x="-33010" y="1951877"/>
                  <a:pt x="-66965" y="1588003"/>
                  <a:pt x="111893" y="1062629"/>
                </a:cubicBezTo>
                <a:cubicBezTo>
                  <a:pt x="135308" y="993869"/>
                  <a:pt x="155086" y="929410"/>
                  <a:pt x="174186" y="867095"/>
                </a:cubicBezTo>
                <a:cubicBezTo>
                  <a:pt x="253418" y="608767"/>
                  <a:pt x="298077" y="478805"/>
                  <a:pt x="446468" y="347405"/>
                </a:cubicBezTo>
                <a:cubicBezTo>
                  <a:pt x="593811" y="216935"/>
                  <a:pt x="765687" y="121414"/>
                  <a:pt x="957265" y="63425"/>
                </a:cubicBezTo>
                <a:cubicBezTo>
                  <a:pt x="1097834" y="20894"/>
                  <a:pt x="1244162" y="-329"/>
                  <a:pt x="1393873" y="4"/>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4" name="Freeform: Shape 23">
            <a:extLst>
              <a:ext uri="{FF2B5EF4-FFF2-40B4-BE49-F238E27FC236}">
                <a16:creationId xmlns:a16="http://schemas.microsoft.com/office/drawing/2014/main" id="{A0D9CF31-0B63-851F-5AE7-DA8F677592C0}"/>
              </a:ext>
              <a:ext uri="{C183D7F6-B498-43B3-948B-1728B52AA6E4}">
                <adec:decorative xmlns:adec="http://schemas.microsoft.com/office/drawing/2017/decorative" val="1"/>
              </a:ext>
            </a:extLst>
          </p:cNvPr>
          <p:cNvSpPr/>
          <p:nvPr userDrawn="1"/>
        </p:nvSpPr>
        <p:spPr>
          <a:xfrm rot="1841628">
            <a:off x="11308110" y="384897"/>
            <a:ext cx="1305272" cy="1246491"/>
          </a:xfrm>
          <a:custGeom>
            <a:avLst/>
            <a:gdLst>
              <a:gd name="connsiteX0" fmla="*/ 1525339 w 3040473"/>
              <a:gd name="connsiteY0" fmla="*/ 5 h 2903550"/>
              <a:gd name="connsiteX1" fmla="*/ 1689388 w 3040473"/>
              <a:gd name="connsiteY1" fmla="*/ 7465 h 2903550"/>
              <a:gd name="connsiteX2" fmla="*/ 2308491 w 3040473"/>
              <a:gd name="connsiteY2" fmla="*/ 186546 h 2903550"/>
              <a:gd name="connsiteX3" fmla="*/ 2790810 w 3040473"/>
              <a:gd name="connsiteY3" fmla="*/ 578683 h 2903550"/>
              <a:gd name="connsiteX4" fmla="*/ 3020886 w 3040473"/>
              <a:gd name="connsiteY4" fmla="*/ 1077350 h 2903550"/>
              <a:gd name="connsiteX5" fmla="*/ 3001050 w 3040473"/>
              <a:gd name="connsiteY5" fmla="*/ 1607690 h 2903550"/>
              <a:gd name="connsiteX6" fmla="*/ 2549423 w 3040473"/>
              <a:gd name="connsiteY6" fmla="*/ 2434689 h 2903550"/>
              <a:gd name="connsiteX7" fmla="*/ 2301170 w 3040473"/>
              <a:gd name="connsiteY7" fmla="*/ 2685047 h 2903550"/>
              <a:gd name="connsiteX8" fmla="*/ 1833654 w 3040473"/>
              <a:gd name="connsiteY8" fmla="*/ 2897229 h 2903550"/>
              <a:gd name="connsiteX9" fmla="*/ 1207605 w 3040473"/>
              <a:gd name="connsiteY9" fmla="*/ 2852120 h 2903550"/>
              <a:gd name="connsiteX10" fmla="*/ 1079897 w 3040473"/>
              <a:gd name="connsiteY10" fmla="*/ 2833375 h 2903550"/>
              <a:gd name="connsiteX11" fmla="*/ 242172 w 3040473"/>
              <a:gd name="connsiteY11" fmla="*/ 2491376 h 2903550"/>
              <a:gd name="connsiteX12" fmla="*/ 124682 w 3040473"/>
              <a:gd name="connsiteY12" fmla="*/ 1165145 h 2903550"/>
              <a:gd name="connsiteX13" fmla="*/ 193455 w 3040473"/>
              <a:gd name="connsiteY13" fmla="*/ 951608 h 2903550"/>
              <a:gd name="connsiteX14" fmla="*/ 492401 w 3040473"/>
              <a:gd name="connsiteY14" fmla="*/ 383541 h 2903550"/>
              <a:gd name="connsiteX15" fmla="*/ 1049792 w 3040473"/>
              <a:gd name="connsiteY15" fmla="*/ 71329 h 2903550"/>
              <a:gd name="connsiteX16" fmla="*/ 1525339 w 3040473"/>
              <a:gd name="connsiteY16" fmla="*/ 5 h 29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0473" h="2903550">
                <a:moveTo>
                  <a:pt x="1525339" y="5"/>
                </a:moveTo>
                <a:cubicBezTo>
                  <a:pt x="1579656" y="-122"/>
                  <a:pt x="1634371" y="2362"/>
                  <a:pt x="1689388" y="7465"/>
                </a:cubicBezTo>
                <a:cubicBezTo>
                  <a:pt x="1905729" y="27497"/>
                  <a:pt x="2119799" y="89379"/>
                  <a:pt x="2308491" y="186546"/>
                </a:cubicBezTo>
                <a:cubicBezTo>
                  <a:pt x="2502388" y="286218"/>
                  <a:pt x="2664701" y="418219"/>
                  <a:pt x="2790810" y="578683"/>
                </a:cubicBezTo>
                <a:cubicBezTo>
                  <a:pt x="2909737" y="730010"/>
                  <a:pt x="2987100" y="897790"/>
                  <a:pt x="3020886" y="1077350"/>
                </a:cubicBezTo>
                <a:cubicBezTo>
                  <a:pt x="3052503" y="1245674"/>
                  <a:pt x="3045812" y="1424117"/>
                  <a:pt x="3001050" y="1607690"/>
                </a:cubicBezTo>
                <a:cubicBezTo>
                  <a:pt x="2932375" y="1889131"/>
                  <a:pt x="2775394" y="2174701"/>
                  <a:pt x="2549423" y="2434689"/>
                </a:cubicBezTo>
                <a:cubicBezTo>
                  <a:pt x="2474098" y="2521351"/>
                  <a:pt x="2391109" y="2605170"/>
                  <a:pt x="2301170" y="2685047"/>
                </a:cubicBezTo>
                <a:cubicBezTo>
                  <a:pt x="2157636" y="2812522"/>
                  <a:pt x="2013445" y="2877936"/>
                  <a:pt x="1833654" y="2897229"/>
                </a:cubicBezTo>
                <a:cubicBezTo>
                  <a:pt x="1645588" y="2917413"/>
                  <a:pt x="1432846" y="2885715"/>
                  <a:pt x="1207605" y="2852120"/>
                </a:cubicBezTo>
                <a:cubicBezTo>
                  <a:pt x="1166075" y="2845900"/>
                  <a:pt x="1123122" y="2839517"/>
                  <a:pt x="1079897" y="2833375"/>
                </a:cubicBezTo>
                <a:cubicBezTo>
                  <a:pt x="693025" y="2778372"/>
                  <a:pt x="425689" y="2724885"/>
                  <a:pt x="242172" y="2491376"/>
                </a:cubicBezTo>
                <a:cubicBezTo>
                  <a:pt x="-37449" y="2135581"/>
                  <a:pt x="-72603" y="1738947"/>
                  <a:pt x="124682" y="1165145"/>
                </a:cubicBezTo>
                <a:cubicBezTo>
                  <a:pt x="150509" y="1090046"/>
                  <a:pt x="172357" y="1019656"/>
                  <a:pt x="193455" y="951608"/>
                </a:cubicBezTo>
                <a:cubicBezTo>
                  <a:pt x="280976" y="669511"/>
                  <a:pt x="330232" y="527567"/>
                  <a:pt x="492401" y="383541"/>
                </a:cubicBezTo>
                <a:cubicBezTo>
                  <a:pt x="653425" y="240534"/>
                  <a:pt x="840979" y="135517"/>
                  <a:pt x="1049792" y="71329"/>
                </a:cubicBezTo>
                <a:cubicBezTo>
                  <a:pt x="1203007" y="24254"/>
                  <a:pt x="1362385" y="385"/>
                  <a:pt x="1525339" y="5"/>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5" name="Freeform: Shape 24">
            <a:extLst>
              <a:ext uri="{FF2B5EF4-FFF2-40B4-BE49-F238E27FC236}">
                <a16:creationId xmlns:a16="http://schemas.microsoft.com/office/drawing/2014/main" id="{A3FD6EFE-9F27-4298-EE90-5C5E6E955BDC}"/>
              </a:ext>
              <a:ext uri="{C183D7F6-B498-43B3-948B-1728B52AA6E4}">
                <adec:decorative xmlns:adec="http://schemas.microsoft.com/office/drawing/2017/decorative" val="1"/>
              </a:ext>
            </a:extLst>
          </p:cNvPr>
          <p:cNvSpPr/>
          <p:nvPr userDrawn="1"/>
        </p:nvSpPr>
        <p:spPr>
          <a:xfrm rot="1841628">
            <a:off x="11407252" y="492629"/>
            <a:ext cx="1106988" cy="1031027"/>
          </a:xfrm>
          <a:custGeom>
            <a:avLst/>
            <a:gdLst>
              <a:gd name="connsiteX0" fmla="*/ 1283956 w 2536609"/>
              <a:gd name="connsiteY0" fmla="*/ 129 h 2390777"/>
              <a:gd name="connsiteX1" fmla="*/ 1420555 w 2536609"/>
              <a:gd name="connsiteY1" fmla="*/ 4761 h 2390777"/>
              <a:gd name="connsiteX2" fmla="*/ 1934956 w 2536609"/>
              <a:gd name="connsiteY2" fmla="*/ 146592 h 2390777"/>
              <a:gd name="connsiteX3" fmla="*/ 2333843 w 2536609"/>
              <a:gd name="connsiteY3" fmla="*/ 465224 h 2390777"/>
              <a:gd name="connsiteX4" fmla="*/ 2521826 w 2536609"/>
              <a:gd name="connsiteY4" fmla="*/ 873957 h 2390777"/>
              <a:gd name="connsiteX5" fmla="*/ 2501395 w 2536609"/>
              <a:gd name="connsiteY5" fmla="*/ 1311092 h 2390777"/>
              <a:gd name="connsiteX6" fmla="*/ 2209320 w 2536609"/>
              <a:gd name="connsiteY6" fmla="*/ 1886897 h 2390777"/>
              <a:gd name="connsiteX7" fmla="*/ 1910451 w 2536609"/>
              <a:gd name="connsiteY7" fmla="*/ 2205196 h 2390777"/>
              <a:gd name="connsiteX8" fmla="*/ 1519442 w 2536609"/>
              <a:gd name="connsiteY8" fmla="*/ 2384330 h 2390777"/>
              <a:gd name="connsiteX9" fmla="*/ 998270 w 2536609"/>
              <a:gd name="connsiteY9" fmla="*/ 2352944 h 2390777"/>
              <a:gd name="connsiteX10" fmla="*/ 892026 w 2536609"/>
              <a:gd name="connsiteY10" fmla="*/ 2338680 h 2390777"/>
              <a:gd name="connsiteX11" fmla="*/ 196712 w 2536609"/>
              <a:gd name="connsiteY11" fmla="*/ 2064638 h 2390777"/>
              <a:gd name="connsiteX12" fmla="*/ 108612 w 2536609"/>
              <a:gd name="connsiteY12" fmla="*/ 973028 h 2390777"/>
              <a:gd name="connsiteX13" fmla="*/ 167473 w 2536609"/>
              <a:gd name="connsiteY13" fmla="*/ 796459 h 2390777"/>
              <a:gd name="connsiteX14" fmla="*/ 420683 w 2536609"/>
              <a:gd name="connsiteY14" fmla="*/ 325664 h 2390777"/>
              <a:gd name="connsiteX15" fmla="*/ 887296 w 2536609"/>
              <a:gd name="connsiteY15" fmla="*/ 63284 h 2390777"/>
              <a:gd name="connsiteX16" fmla="*/ 1283956 w 2536609"/>
              <a:gd name="connsiteY16" fmla="*/ 129 h 239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6609" h="2390777">
                <a:moveTo>
                  <a:pt x="1283956" y="129"/>
                </a:moveTo>
                <a:cubicBezTo>
                  <a:pt x="1329204" y="-477"/>
                  <a:pt x="1374764" y="1064"/>
                  <a:pt x="1420555" y="4761"/>
                </a:cubicBezTo>
                <a:cubicBezTo>
                  <a:pt x="1600623" y="19268"/>
                  <a:pt x="1778488" y="68277"/>
                  <a:pt x="1934956" y="146592"/>
                </a:cubicBezTo>
                <a:cubicBezTo>
                  <a:pt x="2095741" y="226922"/>
                  <a:pt x="2229975" y="334182"/>
                  <a:pt x="2333843" y="465224"/>
                </a:cubicBezTo>
                <a:cubicBezTo>
                  <a:pt x="2431797" y="588805"/>
                  <a:pt x="2495004" y="726327"/>
                  <a:pt x="2521826" y="873957"/>
                </a:cubicBezTo>
                <a:cubicBezTo>
                  <a:pt x="2546923" y="1012347"/>
                  <a:pt x="2540034" y="1159432"/>
                  <a:pt x="2501395" y="1311092"/>
                </a:cubicBezTo>
                <a:cubicBezTo>
                  <a:pt x="2451995" y="1504854"/>
                  <a:pt x="2351490" y="1701546"/>
                  <a:pt x="2209320" y="1886897"/>
                </a:cubicBezTo>
                <a:cubicBezTo>
                  <a:pt x="2124017" y="1998106"/>
                  <a:pt x="2023715" y="2105235"/>
                  <a:pt x="1910451" y="2205196"/>
                </a:cubicBezTo>
                <a:cubicBezTo>
                  <a:pt x="1789948" y="2311549"/>
                  <a:pt x="1669352" y="2366775"/>
                  <a:pt x="1519442" y="2384330"/>
                </a:cubicBezTo>
                <a:cubicBezTo>
                  <a:pt x="1362632" y="2402698"/>
                  <a:pt x="1185651" y="2378545"/>
                  <a:pt x="998270" y="2352944"/>
                </a:cubicBezTo>
                <a:cubicBezTo>
                  <a:pt x="963720" y="2348202"/>
                  <a:pt x="927987" y="2343340"/>
                  <a:pt x="892026" y="2338680"/>
                </a:cubicBezTo>
                <a:cubicBezTo>
                  <a:pt x="570163" y="2296934"/>
                  <a:pt x="347863" y="2255334"/>
                  <a:pt x="196712" y="2064638"/>
                </a:cubicBezTo>
                <a:cubicBezTo>
                  <a:pt x="-33594" y="1774076"/>
                  <a:pt x="-59958" y="1447611"/>
                  <a:pt x="108612" y="973028"/>
                </a:cubicBezTo>
                <a:cubicBezTo>
                  <a:pt x="130679" y="910916"/>
                  <a:pt x="149396" y="852719"/>
                  <a:pt x="167473" y="796459"/>
                </a:cubicBezTo>
                <a:cubicBezTo>
                  <a:pt x="242457" y="563228"/>
                  <a:pt x="284533" y="445824"/>
                  <a:pt x="420683" y="325664"/>
                </a:cubicBezTo>
                <a:cubicBezTo>
                  <a:pt x="555871" y="206352"/>
                  <a:pt x="712879" y="118097"/>
                  <a:pt x="887296" y="63284"/>
                </a:cubicBezTo>
                <a:cubicBezTo>
                  <a:pt x="1015273" y="23084"/>
                  <a:pt x="1148212" y="1947"/>
                  <a:pt x="1283956" y="129"/>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6" name="Freeform: Shape 25">
            <a:extLst>
              <a:ext uri="{FF2B5EF4-FFF2-40B4-BE49-F238E27FC236}">
                <a16:creationId xmlns:a16="http://schemas.microsoft.com/office/drawing/2014/main" id="{A3965657-4507-63A6-DADF-85647E699670}"/>
              </a:ext>
              <a:ext uri="{C183D7F6-B498-43B3-948B-1728B52AA6E4}">
                <adec:decorative xmlns:adec="http://schemas.microsoft.com/office/drawing/2017/decorative" val="1"/>
              </a:ext>
            </a:extLst>
          </p:cNvPr>
          <p:cNvSpPr/>
          <p:nvPr userDrawn="1"/>
        </p:nvSpPr>
        <p:spPr>
          <a:xfrm rot="1841628">
            <a:off x="11481286" y="543577"/>
            <a:ext cx="958921" cy="929130"/>
          </a:xfrm>
          <a:custGeom>
            <a:avLst/>
            <a:gdLst>
              <a:gd name="connsiteX0" fmla="*/ 1130629 w 2233692"/>
              <a:gd name="connsiteY0" fmla="*/ 117 h 2164296"/>
              <a:gd name="connsiteX1" fmla="*/ 1250917 w 2233692"/>
              <a:gd name="connsiteY1" fmla="*/ 4310 h 2164296"/>
              <a:gd name="connsiteX2" fmla="*/ 1703887 w 2233692"/>
              <a:gd name="connsiteY2" fmla="*/ 132705 h 2164296"/>
              <a:gd name="connsiteX3" fmla="*/ 1898308 w 2233692"/>
              <a:gd name="connsiteY3" fmla="*/ 259714 h 2164296"/>
              <a:gd name="connsiteX4" fmla="*/ 2055139 w 2233692"/>
              <a:gd name="connsiteY4" fmla="*/ 421154 h 2164296"/>
              <a:gd name="connsiteX5" fmla="*/ 2220675 w 2233692"/>
              <a:gd name="connsiteY5" fmla="*/ 791167 h 2164296"/>
              <a:gd name="connsiteX6" fmla="*/ 2202684 w 2233692"/>
              <a:gd name="connsiteY6" fmla="*/ 1186890 h 2164296"/>
              <a:gd name="connsiteX7" fmla="*/ 1866035 w 2233692"/>
              <a:gd name="connsiteY7" fmla="*/ 1807489 h 2164296"/>
              <a:gd name="connsiteX8" fmla="*/ 1682309 w 2233692"/>
              <a:gd name="connsiteY8" fmla="*/ 1996296 h 2164296"/>
              <a:gd name="connsiteX9" fmla="*/ 1337994 w 2233692"/>
              <a:gd name="connsiteY9" fmla="*/ 2158461 h 2164296"/>
              <a:gd name="connsiteX10" fmla="*/ 879058 w 2233692"/>
              <a:gd name="connsiteY10" fmla="*/ 2130049 h 2164296"/>
              <a:gd name="connsiteX11" fmla="*/ 785502 w 2233692"/>
              <a:gd name="connsiteY11" fmla="*/ 2117135 h 2164296"/>
              <a:gd name="connsiteX12" fmla="*/ 173222 w 2233692"/>
              <a:gd name="connsiteY12" fmla="*/ 1869052 h 2164296"/>
              <a:gd name="connsiteX13" fmla="*/ 95641 w 2233692"/>
              <a:gd name="connsiteY13" fmla="*/ 880852 h 2164296"/>
              <a:gd name="connsiteX14" fmla="*/ 147474 w 2233692"/>
              <a:gd name="connsiteY14" fmla="*/ 721011 h 2164296"/>
              <a:gd name="connsiteX15" fmla="*/ 370446 w 2233692"/>
              <a:gd name="connsiteY15" fmla="*/ 294813 h 2164296"/>
              <a:gd name="connsiteX16" fmla="*/ 781337 w 2233692"/>
              <a:gd name="connsiteY16" fmla="*/ 57290 h 2164296"/>
              <a:gd name="connsiteX17" fmla="*/ 1130629 w 2233692"/>
              <a:gd name="connsiteY17" fmla="*/ 117 h 216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33692" h="2164296">
                <a:moveTo>
                  <a:pt x="1130629" y="117"/>
                </a:moveTo>
                <a:cubicBezTo>
                  <a:pt x="1170474" y="-432"/>
                  <a:pt x="1210592" y="963"/>
                  <a:pt x="1250917" y="4310"/>
                </a:cubicBezTo>
                <a:cubicBezTo>
                  <a:pt x="1409478" y="17443"/>
                  <a:pt x="1566106" y="61809"/>
                  <a:pt x="1703887" y="132705"/>
                </a:cubicBezTo>
                <a:cubicBezTo>
                  <a:pt x="1774679" y="169066"/>
                  <a:pt x="1839627" y="211520"/>
                  <a:pt x="1898308" y="259714"/>
                </a:cubicBezTo>
                <a:cubicBezTo>
                  <a:pt x="1956991" y="307906"/>
                  <a:pt x="2009409" y="361840"/>
                  <a:pt x="2055139" y="421154"/>
                </a:cubicBezTo>
                <a:cubicBezTo>
                  <a:pt x="2141397" y="533028"/>
                  <a:pt x="2197055" y="657522"/>
                  <a:pt x="2220675" y="791167"/>
                </a:cubicBezTo>
                <a:cubicBezTo>
                  <a:pt x="2242774" y="916448"/>
                  <a:pt x="2236710" y="1049596"/>
                  <a:pt x="2202684" y="1186890"/>
                </a:cubicBezTo>
                <a:cubicBezTo>
                  <a:pt x="2150482" y="1397381"/>
                  <a:pt x="2033479" y="1611687"/>
                  <a:pt x="1866035" y="1807489"/>
                </a:cubicBezTo>
                <a:cubicBezTo>
                  <a:pt x="1810219" y="1872757"/>
                  <a:pt x="1748801" y="1935968"/>
                  <a:pt x="1682309" y="1996296"/>
                </a:cubicBezTo>
                <a:cubicBezTo>
                  <a:pt x="1576194" y="2092574"/>
                  <a:pt x="1470001" y="2142568"/>
                  <a:pt x="1337994" y="2158461"/>
                </a:cubicBezTo>
                <a:cubicBezTo>
                  <a:pt x="1199910" y="2175087"/>
                  <a:pt x="1044062" y="2153223"/>
                  <a:pt x="879058" y="2130049"/>
                </a:cubicBezTo>
                <a:cubicBezTo>
                  <a:pt x="848634" y="2125754"/>
                  <a:pt x="817168" y="2121353"/>
                  <a:pt x="785502" y="2117135"/>
                </a:cubicBezTo>
                <a:cubicBezTo>
                  <a:pt x="502076" y="2079344"/>
                  <a:pt x="306322" y="2041683"/>
                  <a:pt x="173222" y="1869052"/>
                </a:cubicBezTo>
                <a:cubicBezTo>
                  <a:pt x="-29583" y="1606017"/>
                  <a:pt x="-52797" y="1310477"/>
                  <a:pt x="95641" y="880852"/>
                </a:cubicBezTo>
                <a:cubicBezTo>
                  <a:pt x="115073" y="824625"/>
                  <a:pt x="131555" y="771941"/>
                  <a:pt x="147474" y="721011"/>
                </a:cubicBezTo>
                <a:cubicBezTo>
                  <a:pt x="213503" y="509874"/>
                  <a:pt x="250554" y="403591"/>
                  <a:pt x="370446" y="294813"/>
                </a:cubicBezTo>
                <a:cubicBezTo>
                  <a:pt x="489490" y="186804"/>
                  <a:pt x="627749" y="106909"/>
                  <a:pt x="781337" y="57290"/>
                </a:cubicBezTo>
                <a:cubicBezTo>
                  <a:pt x="894032" y="20897"/>
                  <a:pt x="1011095" y="1762"/>
                  <a:pt x="1130629" y="117"/>
                </a:cubicBezTo>
                <a:close/>
              </a:path>
            </a:pathLst>
          </a:custGeom>
          <a:blipFill>
            <a:blip r:embed="rId3" cstate="print">
              <a:duotone>
                <a:prstClr val="black"/>
                <a:schemeClr val="accent4">
                  <a:tint val="45000"/>
                  <a:satMod val="400000"/>
                </a:schemeClr>
              </a:duotone>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Freeform: Shape 26">
            <a:extLst>
              <a:ext uri="{FF2B5EF4-FFF2-40B4-BE49-F238E27FC236}">
                <a16:creationId xmlns:a16="http://schemas.microsoft.com/office/drawing/2014/main" id="{BCC376E7-CED4-8E4E-6D65-A5F9C033EDF8}"/>
              </a:ext>
              <a:ext uri="{C183D7F6-B498-43B3-948B-1728B52AA6E4}">
                <adec:decorative xmlns:adec="http://schemas.microsoft.com/office/drawing/2017/decorative" val="1"/>
              </a:ext>
            </a:extLst>
          </p:cNvPr>
          <p:cNvSpPr/>
          <p:nvPr userDrawn="1"/>
        </p:nvSpPr>
        <p:spPr>
          <a:xfrm rot="7684585">
            <a:off x="-437675" y="653223"/>
            <a:ext cx="888696" cy="845489"/>
          </a:xfrm>
          <a:custGeom>
            <a:avLst/>
            <a:gdLst>
              <a:gd name="connsiteX0" fmla="*/ 1393873 w 2791301"/>
              <a:gd name="connsiteY0" fmla="*/ 4 h 2663436"/>
              <a:gd name="connsiteX1" fmla="*/ 1544624 w 2791301"/>
              <a:gd name="connsiteY1" fmla="*/ 7531 h 2663436"/>
              <a:gd name="connsiteX2" fmla="*/ 2114171 w 2791301"/>
              <a:gd name="connsiteY2" fmla="*/ 174340 h 2663436"/>
              <a:gd name="connsiteX3" fmla="*/ 2558937 w 2791301"/>
              <a:gd name="connsiteY3" fmla="*/ 535959 h 2663436"/>
              <a:gd name="connsiteX4" fmla="*/ 2772402 w 2791301"/>
              <a:gd name="connsiteY4" fmla="*/ 994216 h 2663436"/>
              <a:gd name="connsiteX5" fmla="*/ 2756393 w 2791301"/>
              <a:gd name="connsiteY5" fmla="*/ 1480474 h 2663436"/>
              <a:gd name="connsiteX6" fmla="*/ 2344917 w 2791301"/>
              <a:gd name="connsiteY6" fmla="*/ 2236976 h 2663436"/>
              <a:gd name="connsiteX7" fmla="*/ 2117882 w 2791301"/>
              <a:gd name="connsiteY7" fmla="*/ 2465527 h 2663436"/>
              <a:gd name="connsiteX8" fmla="*/ 1689239 w 2791301"/>
              <a:gd name="connsiteY8" fmla="*/ 2658152 h 2663436"/>
              <a:gd name="connsiteX9" fmla="*/ 1113871 w 2791301"/>
              <a:gd name="connsiteY9" fmla="*/ 2614170 h 2663436"/>
              <a:gd name="connsiteX10" fmla="*/ 996462 w 2791301"/>
              <a:gd name="connsiteY10" fmla="*/ 2596447 h 2663436"/>
              <a:gd name="connsiteX11" fmla="*/ 225377 w 2791301"/>
              <a:gd name="connsiteY11" fmla="*/ 2279322 h 2663436"/>
              <a:gd name="connsiteX12" fmla="*/ 111893 w 2791301"/>
              <a:gd name="connsiteY12" fmla="*/ 1062629 h 2663436"/>
              <a:gd name="connsiteX13" fmla="*/ 174186 w 2791301"/>
              <a:gd name="connsiteY13" fmla="*/ 867095 h 2663436"/>
              <a:gd name="connsiteX14" fmla="*/ 446468 w 2791301"/>
              <a:gd name="connsiteY14" fmla="*/ 347405 h 2663436"/>
              <a:gd name="connsiteX15" fmla="*/ 957265 w 2791301"/>
              <a:gd name="connsiteY15" fmla="*/ 63425 h 2663436"/>
              <a:gd name="connsiteX16" fmla="*/ 1393873 w 2791301"/>
              <a:gd name="connsiteY16" fmla="*/ 4 h 266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301" h="2663436">
                <a:moveTo>
                  <a:pt x="1393873" y="4"/>
                </a:moveTo>
                <a:cubicBezTo>
                  <a:pt x="1443777" y="115"/>
                  <a:pt x="1494056" y="2621"/>
                  <a:pt x="1544624" y="7531"/>
                </a:cubicBezTo>
                <a:cubicBezTo>
                  <a:pt x="1743470" y="26804"/>
                  <a:pt x="1940404" y="84446"/>
                  <a:pt x="2114171" y="174340"/>
                </a:cubicBezTo>
                <a:cubicBezTo>
                  <a:pt x="2292730" y="266553"/>
                  <a:pt x="2442405" y="388281"/>
                  <a:pt x="2558937" y="535959"/>
                </a:cubicBezTo>
                <a:cubicBezTo>
                  <a:pt x="2668833" y="675228"/>
                  <a:pt x="2740611" y="829411"/>
                  <a:pt x="2772402" y="994216"/>
                </a:cubicBezTo>
                <a:cubicBezTo>
                  <a:pt x="2802153" y="1148707"/>
                  <a:pt x="2796751" y="1312318"/>
                  <a:pt x="2756393" y="1480474"/>
                </a:cubicBezTo>
                <a:cubicBezTo>
                  <a:pt x="2694473" y="1738280"/>
                  <a:pt x="2551441" y="1999502"/>
                  <a:pt x="2344917" y="2236976"/>
                </a:cubicBezTo>
                <a:cubicBezTo>
                  <a:pt x="2276075" y="2316133"/>
                  <a:pt x="2200179" y="2392652"/>
                  <a:pt x="2117882" y="2465527"/>
                </a:cubicBezTo>
                <a:cubicBezTo>
                  <a:pt x="1986543" y="2581826"/>
                  <a:pt x="1854341" y="2641210"/>
                  <a:pt x="1689239" y="2658152"/>
                </a:cubicBezTo>
                <a:cubicBezTo>
                  <a:pt x="1516539" y="2675876"/>
                  <a:pt x="1320951" y="2645919"/>
                  <a:pt x="1113871" y="2614170"/>
                </a:cubicBezTo>
                <a:cubicBezTo>
                  <a:pt x="1075689" y="2608293"/>
                  <a:pt x="1036200" y="2602259"/>
                  <a:pt x="996462" y="2596447"/>
                </a:cubicBezTo>
                <a:cubicBezTo>
                  <a:pt x="640795" y="2544391"/>
                  <a:pt x="394957" y="2494225"/>
                  <a:pt x="225377" y="2279322"/>
                </a:cubicBezTo>
                <a:cubicBezTo>
                  <a:pt x="-33010" y="1951877"/>
                  <a:pt x="-66965" y="1588003"/>
                  <a:pt x="111893" y="1062629"/>
                </a:cubicBezTo>
                <a:cubicBezTo>
                  <a:pt x="135308" y="993869"/>
                  <a:pt x="155086" y="929410"/>
                  <a:pt x="174186" y="867095"/>
                </a:cubicBezTo>
                <a:cubicBezTo>
                  <a:pt x="253418" y="608767"/>
                  <a:pt x="298077" y="478805"/>
                  <a:pt x="446468" y="347405"/>
                </a:cubicBezTo>
                <a:cubicBezTo>
                  <a:pt x="593811" y="216935"/>
                  <a:pt x="765687" y="121414"/>
                  <a:pt x="957265" y="63425"/>
                </a:cubicBezTo>
                <a:cubicBezTo>
                  <a:pt x="1097834" y="20894"/>
                  <a:pt x="1244162" y="-329"/>
                  <a:pt x="1393873" y="4"/>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0" name="Freeform: Shape 29">
            <a:extLst>
              <a:ext uri="{FF2B5EF4-FFF2-40B4-BE49-F238E27FC236}">
                <a16:creationId xmlns:a16="http://schemas.microsoft.com/office/drawing/2014/main" id="{3D5B913C-C9F4-F4FA-638D-CDA51FF3F615}"/>
              </a:ext>
              <a:ext uri="{C183D7F6-B498-43B3-948B-1728B52AA6E4}">
                <adec:decorative xmlns:adec="http://schemas.microsoft.com/office/drawing/2017/decorative" val="1"/>
              </a:ext>
            </a:extLst>
          </p:cNvPr>
          <p:cNvSpPr/>
          <p:nvPr userDrawn="1"/>
        </p:nvSpPr>
        <p:spPr>
          <a:xfrm rot="7684585">
            <a:off x="-471480" y="619347"/>
            <a:ext cx="956307" cy="913241"/>
          </a:xfrm>
          <a:custGeom>
            <a:avLst/>
            <a:gdLst>
              <a:gd name="connsiteX0" fmla="*/ 1525339 w 3040473"/>
              <a:gd name="connsiteY0" fmla="*/ 5 h 2903550"/>
              <a:gd name="connsiteX1" fmla="*/ 1689388 w 3040473"/>
              <a:gd name="connsiteY1" fmla="*/ 7465 h 2903550"/>
              <a:gd name="connsiteX2" fmla="*/ 2308491 w 3040473"/>
              <a:gd name="connsiteY2" fmla="*/ 186546 h 2903550"/>
              <a:gd name="connsiteX3" fmla="*/ 2790810 w 3040473"/>
              <a:gd name="connsiteY3" fmla="*/ 578683 h 2903550"/>
              <a:gd name="connsiteX4" fmla="*/ 3020886 w 3040473"/>
              <a:gd name="connsiteY4" fmla="*/ 1077350 h 2903550"/>
              <a:gd name="connsiteX5" fmla="*/ 3001050 w 3040473"/>
              <a:gd name="connsiteY5" fmla="*/ 1607690 h 2903550"/>
              <a:gd name="connsiteX6" fmla="*/ 2549423 w 3040473"/>
              <a:gd name="connsiteY6" fmla="*/ 2434689 h 2903550"/>
              <a:gd name="connsiteX7" fmla="*/ 2301170 w 3040473"/>
              <a:gd name="connsiteY7" fmla="*/ 2685047 h 2903550"/>
              <a:gd name="connsiteX8" fmla="*/ 1833654 w 3040473"/>
              <a:gd name="connsiteY8" fmla="*/ 2897229 h 2903550"/>
              <a:gd name="connsiteX9" fmla="*/ 1207605 w 3040473"/>
              <a:gd name="connsiteY9" fmla="*/ 2852120 h 2903550"/>
              <a:gd name="connsiteX10" fmla="*/ 1079897 w 3040473"/>
              <a:gd name="connsiteY10" fmla="*/ 2833375 h 2903550"/>
              <a:gd name="connsiteX11" fmla="*/ 242172 w 3040473"/>
              <a:gd name="connsiteY11" fmla="*/ 2491376 h 2903550"/>
              <a:gd name="connsiteX12" fmla="*/ 124682 w 3040473"/>
              <a:gd name="connsiteY12" fmla="*/ 1165145 h 2903550"/>
              <a:gd name="connsiteX13" fmla="*/ 193455 w 3040473"/>
              <a:gd name="connsiteY13" fmla="*/ 951608 h 2903550"/>
              <a:gd name="connsiteX14" fmla="*/ 492401 w 3040473"/>
              <a:gd name="connsiteY14" fmla="*/ 383541 h 2903550"/>
              <a:gd name="connsiteX15" fmla="*/ 1049792 w 3040473"/>
              <a:gd name="connsiteY15" fmla="*/ 71329 h 2903550"/>
              <a:gd name="connsiteX16" fmla="*/ 1525339 w 3040473"/>
              <a:gd name="connsiteY16" fmla="*/ 5 h 29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0473" h="2903550">
                <a:moveTo>
                  <a:pt x="1525339" y="5"/>
                </a:moveTo>
                <a:cubicBezTo>
                  <a:pt x="1579656" y="-122"/>
                  <a:pt x="1634371" y="2362"/>
                  <a:pt x="1689388" y="7465"/>
                </a:cubicBezTo>
                <a:cubicBezTo>
                  <a:pt x="1905729" y="27497"/>
                  <a:pt x="2119799" y="89379"/>
                  <a:pt x="2308491" y="186546"/>
                </a:cubicBezTo>
                <a:cubicBezTo>
                  <a:pt x="2502388" y="286218"/>
                  <a:pt x="2664701" y="418219"/>
                  <a:pt x="2790810" y="578683"/>
                </a:cubicBezTo>
                <a:cubicBezTo>
                  <a:pt x="2909737" y="730010"/>
                  <a:pt x="2987100" y="897790"/>
                  <a:pt x="3020886" y="1077350"/>
                </a:cubicBezTo>
                <a:cubicBezTo>
                  <a:pt x="3052503" y="1245674"/>
                  <a:pt x="3045812" y="1424117"/>
                  <a:pt x="3001050" y="1607690"/>
                </a:cubicBezTo>
                <a:cubicBezTo>
                  <a:pt x="2932375" y="1889131"/>
                  <a:pt x="2775394" y="2174701"/>
                  <a:pt x="2549423" y="2434689"/>
                </a:cubicBezTo>
                <a:cubicBezTo>
                  <a:pt x="2474098" y="2521351"/>
                  <a:pt x="2391109" y="2605170"/>
                  <a:pt x="2301170" y="2685047"/>
                </a:cubicBezTo>
                <a:cubicBezTo>
                  <a:pt x="2157636" y="2812522"/>
                  <a:pt x="2013445" y="2877936"/>
                  <a:pt x="1833654" y="2897229"/>
                </a:cubicBezTo>
                <a:cubicBezTo>
                  <a:pt x="1645588" y="2917413"/>
                  <a:pt x="1432846" y="2885715"/>
                  <a:pt x="1207605" y="2852120"/>
                </a:cubicBezTo>
                <a:cubicBezTo>
                  <a:pt x="1166075" y="2845900"/>
                  <a:pt x="1123122" y="2839517"/>
                  <a:pt x="1079897" y="2833375"/>
                </a:cubicBezTo>
                <a:cubicBezTo>
                  <a:pt x="693025" y="2778372"/>
                  <a:pt x="425689" y="2724885"/>
                  <a:pt x="242172" y="2491376"/>
                </a:cubicBezTo>
                <a:cubicBezTo>
                  <a:pt x="-37449" y="2135581"/>
                  <a:pt x="-72603" y="1738947"/>
                  <a:pt x="124682" y="1165145"/>
                </a:cubicBezTo>
                <a:cubicBezTo>
                  <a:pt x="150509" y="1090046"/>
                  <a:pt x="172357" y="1019656"/>
                  <a:pt x="193455" y="951608"/>
                </a:cubicBezTo>
                <a:cubicBezTo>
                  <a:pt x="280976" y="669511"/>
                  <a:pt x="330232" y="527567"/>
                  <a:pt x="492401" y="383541"/>
                </a:cubicBezTo>
                <a:cubicBezTo>
                  <a:pt x="653425" y="240534"/>
                  <a:pt x="840979" y="135517"/>
                  <a:pt x="1049792" y="71329"/>
                </a:cubicBezTo>
                <a:cubicBezTo>
                  <a:pt x="1203007" y="24254"/>
                  <a:pt x="1362385" y="385"/>
                  <a:pt x="1525339" y="5"/>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1" name="Freeform: Shape 30">
            <a:extLst>
              <a:ext uri="{FF2B5EF4-FFF2-40B4-BE49-F238E27FC236}">
                <a16:creationId xmlns:a16="http://schemas.microsoft.com/office/drawing/2014/main" id="{64C67F56-A32D-3E7A-E0B7-6A4B01FDBBAA}"/>
              </a:ext>
              <a:ext uri="{C183D7F6-B498-43B3-948B-1728B52AA6E4}">
                <adec:decorative xmlns:adec="http://schemas.microsoft.com/office/drawing/2017/decorative" val="1"/>
              </a:ext>
            </a:extLst>
          </p:cNvPr>
          <p:cNvSpPr/>
          <p:nvPr userDrawn="1"/>
        </p:nvSpPr>
        <p:spPr>
          <a:xfrm rot="7684585">
            <a:off x="-398844" y="698277"/>
            <a:ext cx="811034" cy="755381"/>
          </a:xfrm>
          <a:custGeom>
            <a:avLst/>
            <a:gdLst>
              <a:gd name="connsiteX0" fmla="*/ 1283956 w 2536609"/>
              <a:gd name="connsiteY0" fmla="*/ 129 h 2390777"/>
              <a:gd name="connsiteX1" fmla="*/ 1420555 w 2536609"/>
              <a:gd name="connsiteY1" fmla="*/ 4761 h 2390777"/>
              <a:gd name="connsiteX2" fmla="*/ 1934956 w 2536609"/>
              <a:gd name="connsiteY2" fmla="*/ 146592 h 2390777"/>
              <a:gd name="connsiteX3" fmla="*/ 2333843 w 2536609"/>
              <a:gd name="connsiteY3" fmla="*/ 465224 h 2390777"/>
              <a:gd name="connsiteX4" fmla="*/ 2521826 w 2536609"/>
              <a:gd name="connsiteY4" fmla="*/ 873957 h 2390777"/>
              <a:gd name="connsiteX5" fmla="*/ 2501395 w 2536609"/>
              <a:gd name="connsiteY5" fmla="*/ 1311092 h 2390777"/>
              <a:gd name="connsiteX6" fmla="*/ 2209320 w 2536609"/>
              <a:gd name="connsiteY6" fmla="*/ 1886897 h 2390777"/>
              <a:gd name="connsiteX7" fmla="*/ 1910451 w 2536609"/>
              <a:gd name="connsiteY7" fmla="*/ 2205196 h 2390777"/>
              <a:gd name="connsiteX8" fmla="*/ 1519442 w 2536609"/>
              <a:gd name="connsiteY8" fmla="*/ 2384330 h 2390777"/>
              <a:gd name="connsiteX9" fmla="*/ 998270 w 2536609"/>
              <a:gd name="connsiteY9" fmla="*/ 2352944 h 2390777"/>
              <a:gd name="connsiteX10" fmla="*/ 892026 w 2536609"/>
              <a:gd name="connsiteY10" fmla="*/ 2338680 h 2390777"/>
              <a:gd name="connsiteX11" fmla="*/ 196712 w 2536609"/>
              <a:gd name="connsiteY11" fmla="*/ 2064638 h 2390777"/>
              <a:gd name="connsiteX12" fmla="*/ 108612 w 2536609"/>
              <a:gd name="connsiteY12" fmla="*/ 973028 h 2390777"/>
              <a:gd name="connsiteX13" fmla="*/ 167473 w 2536609"/>
              <a:gd name="connsiteY13" fmla="*/ 796459 h 2390777"/>
              <a:gd name="connsiteX14" fmla="*/ 420683 w 2536609"/>
              <a:gd name="connsiteY14" fmla="*/ 325664 h 2390777"/>
              <a:gd name="connsiteX15" fmla="*/ 887296 w 2536609"/>
              <a:gd name="connsiteY15" fmla="*/ 63284 h 2390777"/>
              <a:gd name="connsiteX16" fmla="*/ 1283956 w 2536609"/>
              <a:gd name="connsiteY16" fmla="*/ 129 h 239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6609" h="2390777">
                <a:moveTo>
                  <a:pt x="1283956" y="129"/>
                </a:moveTo>
                <a:cubicBezTo>
                  <a:pt x="1329204" y="-477"/>
                  <a:pt x="1374764" y="1064"/>
                  <a:pt x="1420555" y="4761"/>
                </a:cubicBezTo>
                <a:cubicBezTo>
                  <a:pt x="1600623" y="19268"/>
                  <a:pt x="1778488" y="68277"/>
                  <a:pt x="1934956" y="146592"/>
                </a:cubicBezTo>
                <a:cubicBezTo>
                  <a:pt x="2095741" y="226922"/>
                  <a:pt x="2229975" y="334182"/>
                  <a:pt x="2333843" y="465224"/>
                </a:cubicBezTo>
                <a:cubicBezTo>
                  <a:pt x="2431797" y="588805"/>
                  <a:pt x="2495004" y="726327"/>
                  <a:pt x="2521826" y="873957"/>
                </a:cubicBezTo>
                <a:cubicBezTo>
                  <a:pt x="2546923" y="1012347"/>
                  <a:pt x="2540034" y="1159432"/>
                  <a:pt x="2501395" y="1311092"/>
                </a:cubicBezTo>
                <a:cubicBezTo>
                  <a:pt x="2451995" y="1504854"/>
                  <a:pt x="2351490" y="1701546"/>
                  <a:pt x="2209320" y="1886897"/>
                </a:cubicBezTo>
                <a:cubicBezTo>
                  <a:pt x="2124017" y="1998106"/>
                  <a:pt x="2023715" y="2105235"/>
                  <a:pt x="1910451" y="2205196"/>
                </a:cubicBezTo>
                <a:cubicBezTo>
                  <a:pt x="1789948" y="2311549"/>
                  <a:pt x="1669352" y="2366775"/>
                  <a:pt x="1519442" y="2384330"/>
                </a:cubicBezTo>
                <a:cubicBezTo>
                  <a:pt x="1362632" y="2402698"/>
                  <a:pt x="1185651" y="2378545"/>
                  <a:pt x="998270" y="2352944"/>
                </a:cubicBezTo>
                <a:cubicBezTo>
                  <a:pt x="963720" y="2348202"/>
                  <a:pt x="927987" y="2343340"/>
                  <a:pt x="892026" y="2338680"/>
                </a:cubicBezTo>
                <a:cubicBezTo>
                  <a:pt x="570163" y="2296934"/>
                  <a:pt x="347863" y="2255334"/>
                  <a:pt x="196712" y="2064638"/>
                </a:cubicBezTo>
                <a:cubicBezTo>
                  <a:pt x="-33594" y="1774076"/>
                  <a:pt x="-59958" y="1447611"/>
                  <a:pt x="108612" y="973028"/>
                </a:cubicBezTo>
                <a:cubicBezTo>
                  <a:pt x="130679" y="910916"/>
                  <a:pt x="149396" y="852719"/>
                  <a:pt x="167473" y="796459"/>
                </a:cubicBezTo>
                <a:cubicBezTo>
                  <a:pt x="242457" y="563228"/>
                  <a:pt x="284533" y="445824"/>
                  <a:pt x="420683" y="325664"/>
                </a:cubicBezTo>
                <a:cubicBezTo>
                  <a:pt x="555871" y="206352"/>
                  <a:pt x="712879" y="118097"/>
                  <a:pt x="887296" y="63284"/>
                </a:cubicBezTo>
                <a:cubicBezTo>
                  <a:pt x="1015273" y="23084"/>
                  <a:pt x="1148212" y="1947"/>
                  <a:pt x="1283956" y="129"/>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2" name="Freeform: Shape 31">
            <a:extLst>
              <a:ext uri="{FF2B5EF4-FFF2-40B4-BE49-F238E27FC236}">
                <a16:creationId xmlns:a16="http://schemas.microsoft.com/office/drawing/2014/main" id="{42B9A980-0889-05D0-3467-4F6C9F6911DF}"/>
              </a:ext>
              <a:ext uri="{C183D7F6-B498-43B3-948B-1728B52AA6E4}">
                <adec:decorative xmlns:adec="http://schemas.microsoft.com/office/drawing/2017/decorative" val="1"/>
              </a:ext>
            </a:extLst>
          </p:cNvPr>
          <p:cNvSpPr/>
          <p:nvPr userDrawn="1"/>
        </p:nvSpPr>
        <p:spPr>
          <a:xfrm rot="7684585">
            <a:off x="-344604" y="735604"/>
            <a:ext cx="702554" cy="680727"/>
          </a:xfrm>
          <a:custGeom>
            <a:avLst/>
            <a:gdLst>
              <a:gd name="connsiteX0" fmla="*/ 1130629 w 2233692"/>
              <a:gd name="connsiteY0" fmla="*/ 117 h 2164296"/>
              <a:gd name="connsiteX1" fmla="*/ 1250917 w 2233692"/>
              <a:gd name="connsiteY1" fmla="*/ 4310 h 2164296"/>
              <a:gd name="connsiteX2" fmla="*/ 1703887 w 2233692"/>
              <a:gd name="connsiteY2" fmla="*/ 132705 h 2164296"/>
              <a:gd name="connsiteX3" fmla="*/ 1898308 w 2233692"/>
              <a:gd name="connsiteY3" fmla="*/ 259714 h 2164296"/>
              <a:gd name="connsiteX4" fmla="*/ 2055139 w 2233692"/>
              <a:gd name="connsiteY4" fmla="*/ 421154 h 2164296"/>
              <a:gd name="connsiteX5" fmla="*/ 2220675 w 2233692"/>
              <a:gd name="connsiteY5" fmla="*/ 791167 h 2164296"/>
              <a:gd name="connsiteX6" fmla="*/ 2202684 w 2233692"/>
              <a:gd name="connsiteY6" fmla="*/ 1186890 h 2164296"/>
              <a:gd name="connsiteX7" fmla="*/ 1866035 w 2233692"/>
              <a:gd name="connsiteY7" fmla="*/ 1807489 h 2164296"/>
              <a:gd name="connsiteX8" fmla="*/ 1682309 w 2233692"/>
              <a:gd name="connsiteY8" fmla="*/ 1996296 h 2164296"/>
              <a:gd name="connsiteX9" fmla="*/ 1337994 w 2233692"/>
              <a:gd name="connsiteY9" fmla="*/ 2158461 h 2164296"/>
              <a:gd name="connsiteX10" fmla="*/ 879058 w 2233692"/>
              <a:gd name="connsiteY10" fmla="*/ 2130049 h 2164296"/>
              <a:gd name="connsiteX11" fmla="*/ 785502 w 2233692"/>
              <a:gd name="connsiteY11" fmla="*/ 2117135 h 2164296"/>
              <a:gd name="connsiteX12" fmla="*/ 173222 w 2233692"/>
              <a:gd name="connsiteY12" fmla="*/ 1869052 h 2164296"/>
              <a:gd name="connsiteX13" fmla="*/ 95641 w 2233692"/>
              <a:gd name="connsiteY13" fmla="*/ 880852 h 2164296"/>
              <a:gd name="connsiteX14" fmla="*/ 147474 w 2233692"/>
              <a:gd name="connsiteY14" fmla="*/ 721011 h 2164296"/>
              <a:gd name="connsiteX15" fmla="*/ 370446 w 2233692"/>
              <a:gd name="connsiteY15" fmla="*/ 294813 h 2164296"/>
              <a:gd name="connsiteX16" fmla="*/ 781337 w 2233692"/>
              <a:gd name="connsiteY16" fmla="*/ 57290 h 2164296"/>
              <a:gd name="connsiteX17" fmla="*/ 1130629 w 2233692"/>
              <a:gd name="connsiteY17" fmla="*/ 117 h 216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33692" h="2164296">
                <a:moveTo>
                  <a:pt x="1130629" y="117"/>
                </a:moveTo>
                <a:cubicBezTo>
                  <a:pt x="1170474" y="-432"/>
                  <a:pt x="1210592" y="963"/>
                  <a:pt x="1250917" y="4310"/>
                </a:cubicBezTo>
                <a:cubicBezTo>
                  <a:pt x="1409478" y="17443"/>
                  <a:pt x="1566106" y="61809"/>
                  <a:pt x="1703887" y="132705"/>
                </a:cubicBezTo>
                <a:cubicBezTo>
                  <a:pt x="1774679" y="169066"/>
                  <a:pt x="1839627" y="211520"/>
                  <a:pt x="1898308" y="259714"/>
                </a:cubicBezTo>
                <a:cubicBezTo>
                  <a:pt x="1956991" y="307906"/>
                  <a:pt x="2009409" y="361840"/>
                  <a:pt x="2055139" y="421154"/>
                </a:cubicBezTo>
                <a:cubicBezTo>
                  <a:pt x="2141397" y="533028"/>
                  <a:pt x="2197055" y="657522"/>
                  <a:pt x="2220675" y="791167"/>
                </a:cubicBezTo>
                <a:cubicBezTo>
                  <a:pt x="2242774" y="916448"/>
                  <a:pt x="2236710" y="1049596"/>
                  <a:pt x="2202684" y="1186890"/>
                </a:cubicBezTo>
                <a:cubicBezTo>
                  <a:pt x="2150482" y="1397381"/>
                  <a:pt x="2033479" y="1611687"/>
                  <a:pt x="1866035" y="1807489"/>
                </a:cubicBezTo>
                <a:cubicBezTo>
                  <a:pt x="1810219" y="1872757"/>
                  <a:pt x="1748801" y="1935968"/>
                  <a:pt x="1682309" y="1996296"/>
                </a:cubicBezTo>
                <a:cubicBezTo>
                  <a:pt x="1576194" y="2092574"/>
                  <a:pt x="1470001" y="2142568"/>
                  <a:pt x="1337994" y="2158461"/>
                </a:cubicBezTo>
                <a:cubicBezTo>
                  <a:pt x="1199910" y="2175087"/>
                  <a:pt x="1044062" y="2153223"/>
                  <a:pt x="879058" y="2130049"/>
                </a:cubicBezTo>
                <a:cubicBezTo>
                  <a:pt x="848634" y="2125754"/>
                  <a:pt x="817168" y="2121353"/>
                  <a:pt x="785502" y="2117135"/>
                </a:cubicBezTo>
                <a:cubicBezTo>
                  <a:pt x="502076" y="2079344"/>
                  <a:pt x="306322" y="2041683"/>
                  <a:pt x="173222" y="1869052"/>
                </a:cubicBezTo>
                <a:cubicBezTo>
                  <a:pt x="-29583" y="1606017"/>
                  <a:pt x="-52797" y="1310477"/>
                  <a:pt x="95641" y="880852"/>
                </a:cubicBezTo>
                <a:cubicBezTo>
                  <a:pt x="115073" y="824625"/>
                  <a:pt x="131555" y="771941"/>
                  <a:pt x="147474" y="721011"/>
                </a:cubicBezTo>
                <a:cubicBezTo>
                  <a:pt x="213503" y="509874"/>
                  <a:pt x="250554" y="403591"/>
                  <a:pt x="370446" y="294813"/>
                </a:cubicBezTo>
                <a:cubicBezTo>
                  <a:pt x="489490" y="186804"/>
                  <a:pt x="627749" y="106909"/>
                  <a:pt x="781337" y="57290"/>
                </a:cubicBezTo>
                <a:cubicBezTo>
                  <a:pt x="894032" y="20897"/>
                  <a:pt x="1011095" y="1762"/>
                  <a:pt x="1130629" y="117"/>
                </a:cubicBezTo>
                <a:close/>
              </a:path>
            </a:pathLst>
          </a:custGeom>
          <a:blipFill>
            <a:blip r:embed="rId2"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Date Placeholder 3">
            <a:extLst>
              <a:ext uri="{FF2B5EF4-FFF2-40B4-BE49-F238E27FC236}">
                <a16:creationId xmlns:a16="http://schemas.microsoft.com/office/drawing/2014/main" id="{ACBE71E2-3146-CE7B-E143-C9A55ABDF2B9}"/>
              </a:ext>
            </a:extLst>
          </p:cNvPr>
          <p:cNvSpPr>
            <a:spLocks noGrp="1"/>
          </p:cNvSpPr>
          <p:nvPr>
            <p:ph type="dt" sz="half" idx="10"/>
          </p:nvPr>
        </p:nvSpPr>
        <p:spPr>
          <a:xfrm>
            <a:off x="681039" y="6170491"/>
            <a:ext cx="2405062" cy="457200"/>
          </a:xfrm>
          <a:prstGeom prst="rect">
            <a:avLst/>
          </a:prstGeom>
        </p:spPr>
        <p:txBody>
          <a:bodyPr vert="horz" lIns="109728" tIns="109728" rIns="109728" bIns="91440" rtlCol="0" anchor="ctr"/>
          <a:lstStyle>
            <a:lvl1pPr algn="l">
              <a:defRPr sz="1100" spc="0" baseline="0">
                <a:solidFill>
                  <a:schemeClr val="tx1">
                    <a:lumMod val="75000"/>
                    <a:lumOff val="25000"/>
                  </a:schemeClr>
                </a:solidFill>
                <a:latin typeface="+mj-lt"/>
              </a:defRPr>
            </a:lvl1pPr>
          </a:lstStyle>
          <a:p>
            <a:r>
              <a:rPr lang="en-US" dirty="0"/>
              <a:t>2/3/20XX</a:t>
            </a:r>
          </a:p>
        </p:txBody>
      </p:sp>
      <p:sp>
        <p:nvSpPr>
          <p:cNvPr id="34" name="Footer Placeholder 4">
            <a:extLst>
              <a:ext uri="{FF2B5EF4-FFF2-40B4-BE49-F238E27FC236}">
                <a16:creationId xmlns:a16="http://schemas.microsoft.com/office/drawing/2014/main" id="{87E67E76-FFB5-50C5-FF6A-E58B5C5E9CD0}"/>
              </a:ext>
            </a:extLst>
          </p:cNvPr>
          <p:cNvSpPr>
            <a:spLocks noGrp="1"/>
          </p:cNvSpPr>
          <p:nvPr>
            <p:ph type="ftr" sz="quarter" idx="3"/>
          </p:nvPr>
        </p:nvSpPr>
        <p:spPr>
          <a:xfrm>
            <a:off x="3262313" y="6170490"/>
            <a:ext cx="5667375" cy="457200"/>
          </a:xfrm>
          <a:prstGeom prst="rect">
            <a:avLst/>
          </a:prstGeom>
        </p:spPr>
        <p:txBody>
          <a:bodyPr vert="horz" lIns="109728" tIns="109728" rIns="109728" bIns="91440" rtlCol="0" anchor="ctr"/>
          <a:lstStyle>
            <a:lvl1pPr algn="l">
              <a:defRPr sz="1100" cap="all" spc="0" baseline="0">
                <a:solidFill>
                  <a:schemeClr val="tx1">
                    <a:lumMod val="75000"/>
                    <a:lumOff val="25000"/>
                  </a:schemeClr>
                </a:solidFill>
                <a:latin typeface="+mj-lt"/>
              </a:defRPr>
            </a:lvl1pPr>
          </a:lstStyle>
          <a:p>
            <a:pPr algn="ctr"/>
            <a:r>
              <a:rPr lang="en-US" dirty="0"/>
              <a:t>Presentation Title</a:t>
            </a:r>
          </a:p>
        </p:txBody>
      </p:sp>
      <p:sp>
        <p:nvSpPr>
          <p:cNvPr id="35" name="Slide Number Placeholder 5">
            <a:extLst>
              <a:ext uri="{FF2B5EF4-FFF2-40B4-BE49-F238E27FC236}">
                <a16:creationId xmlns:a16="http://schemas.microsoft.com/office/drawing/2014/main" id="{98410436-9061-8BE1-1DB8-6FB357957092}"/>
              </a:ext>
            </a:extLst>
          </p:cNvPr>
          <p:cNvSpPr>
            <a:spLocks noGrp="1"/>
          </p:cNvSpPr>
          <p:nvPr>
            <p:ph type="sldNum" sz="quarter" idx="11"/>
          </p:nvPr>
        </p:nvSpPr>
        <p:spPr>
          <a:xfrm>
            <a:off x="9105900" y="6170490"/>
            <a:ext cx="2405062"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fld id="{FAEF9944-A4F6-4C59-AEBD-678D6480B8EA}" type="slidenum">
              <a:rPr lang="en-US" smtClean="0"/>
              <a:pPr/>
              <a:t>‹#›</a:t>
            </a:fld>
            <a:endParaRPr lang="en-US" dirty="0"/>
          </a:p>
        </p:txBody>
      </p:sp>
      <p:sp>
        <p:nvSpPr>
          <p:cNvPr id="36" name="Freeform: Shape 35">
            <a:extLst>
              <a:ext uri="{FF2B5EF4-FFF2-40B4-BE49-F238E27FC236}">
                <a16:creationId xmlns:a16="http://schemas.microsoft.com/office/drawing/2014/main" id="{F35E0A7A-102F-55C8-7283-8F09BF36C28B}"/>
              </a:ext>
              <a:ext uri="{C183D7F6-B498-43B3-948B-1728B52AA6E4}">
                <adec:decorative xmlns:adec="http://schemas.microsoft.com/office/drawing/2017/decorative" val="1"/>
              </a:ext>
            </a:extLst>
          </p:cNvPr>
          <p:cNvSpPr/>
          <p:nvPr userDrawn="1"/>
        </p:nvSpPr>
        <p:spPr>
          <a:xfrm rot="1841628">
            <a:off x="3504643" y="-541126"/>
            <a:ext cx="1212988" cy="1154015"/>
          </a:xfrm>
          <a:custGeom>
            <a:avLst/>
            <a:gdLst>
              <a:gd name="connsiteX0" fmla="*/ 1393873 w 2791301"/>
              <a:gd name="connsiteY0" fmla="*/ 4 h 2663436"/>
              <a:gd name="connsiteX1" fmla="*/ 1544624 w 2791301"/>
              <a:gd name="connsiteY1" fmla="*/ 7531 h 2663436"/>
              <a:gd name="connsiteX2" fmla="*/ 2114171 w 2791301"/>
              <a:gd name="connsiteY2" fmla="*/ 174340 h 2663436"/>
              <a:gd name="connsiteX3" fmla="*/ 2558937 w 2791301"/>
              <a:gd name="connsiteY3" fmla="*/ 535959 h 2663436"/>
              <a:gd name="connsiteX4" fmla="*/ 2772402 w 2791301"/>
              <a:gd name="connsiteY4" fmla="*/ 994216 h 2663436"/>
              <a:gd name="connsiteX5" fmla="*/ 2756393 w 2791301"/>
              <a:gd name="connsiteY5" fmla="*/ 1480474 h 2663436"/>
              <a:gd name="connsiteX6" fmla="*/ 2344917 w 2791301"/>
              <a:gd name="connsiteY6" fmla="*/ 2236976 h 2663436"/>
              <a:gd name="connsiteX7" fmla="*/ 2117882 w 2791301"/>
              <a:gd name="connsiteY7" fmla="*/ 2465527 h 2663436"/>
              <a:gd name="connsiteX8" fmla="*/ 1689239 w 2791301"/>
              <a:gd name="connsiteY8" fmla="*/ 2658152 h 2663436"/>
              <a:gd name="connsiteX9" fmla="*/ 1113871 w 2791301"/>
              <a:gd name="connsiteY9" fmla="*/ 2614170 h 2663436"/>
              <a:gd name="connsiteX10" fmla="*/ 996462 w 2791301"/>
              <a:gd name="connsiteY10" fmla="*/ 2596447 h 2663436"/>
              <a:gd name="connsiteX11" fmla="*/ 225377 w 2791301"/>
              <a:gd name="connsiteY11" fmla="*/ 2279322 h 2663436"/>
              <a:gd name="connsiteX12" fmla="*/ 111893 w 2791301"/>
              <a:gd name="connsiteY12" fmla="*/ 1062629 h 2663436"/>
              <a:gd name="connsiteX13" fmla="*/ 174186 w 2791301"/>
              <a:gd name="connsiteY13" fmla="*/ 867095 h 2663436"/>
              <a:gd name="connsiteX14" fmla="*/ 446468 w 2791301"/>
              <a:gd name="connsiteY14" fmla="*/ 347405 h 2663436"/>
              <a:gd name="connsiteX15" fmla="*/ 957265 w 2791301"/>
              <a:gd name="connsiteY15" fmla="*/ 63425 h 2663436"/>
              <a:gd name="connsiteX16" fmla="*/ 1393873 w 2791301"/>
              <a:gd name="connsiteY16" fmla="*/ 4 h 266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301" h="2663436">
                <a:moveTo>
                  <a:pt x="1393873" y="4"/>
                </a:moveTo>
                <a:cubicBezTo>
                  <a:pt x="1443777" y="115"/>
                  <a:pt x="1494056" y="2621"/>
                  <a:pt x="1544624" y="7531"/>
                </a:cubicBezTo>
                <a:cubicBezTo>
                  <a:pt x="1743470" y="26804"/>
                  <a:pt x="1940404" y="84446"/>
                  <a:pt x="2114171" y="174340"/>
                </a:cubicBezTo>
                <a:cubicBezTo>
                  <a:pt x="2292730" y="266553"/>
                  <a:pt x="2442405" y="388281"/>
                  <a:pt x="2558937" y="535959"/>
                </a:cubicBezTo>
                <a:cubicBezTo>
                  <a:pt x="2668833" y="675228"/>
                  <a:pt x="2740611" y="829411"/>
                  <a:pt x="2772402" y="994216"/>
                </a:cubicBezTo>
                <a:cubicBezTo>
                  <a:pt x="2802153" y="1148707"/>
                  <a:pt x="2796751" y="1312318"/>
                  <a:pt x="2756393" y="1480474"/>
                </a:cubicBezTo>
                <a:cubicBezTo>
                  <a:pt x="2694473" y="1738280"/>
                  <a:pt x="2551441" y="1999502"/>
                  <a:pt x="2344917" y="2236976"/>
                </a:cubicBezTo>
                <a:cubicBezTo>
                  <a:pt x="2276075" y="2316133"/>
                  <a:pt x="2200179" y="2392652"/>
                  <a:pt x="2117882" y="2465527"/>
                </a:cubicBezTo>
                <a:cubicBezTo>
                  <a:pt x="1986543" y="2581826"/>
                  <a:pt x="1854341" y="2641210"/>
                  <a:pt x="1689239" y="2658152"/>
                </a:cubicBezTo>
                <a:cubicBezTo>
                  <a:pt x="1516539" y="2675876"/>
                  <a:pt x="1320951" y="2645919"/>
                  <a:pt x="1113871" y="2614170"/>
                </a:cubicBezTo>
                <a:cubicBezTo>
                  <a:pt x="1075689" y="2608293"/>
                  <a:pt x="1036200" y="2602259"/>
                  <a:pt x="996462" y="2596447"/>
                </a:cubicBezTo>
                <a:cubicBezTo>
                  <a:pt x="640795" y="2544391"/>
                  <a:pt x="394957" y="2494225"/>
                  <a:pt x="225377" y="2279322"/>
                </a:cubicBezTo>
                <a:cubicBezTo>
                  <a:pt x="-33010" y="1951877"/>
                  <a:pt x="-66965" y="1588003"/>
                  <a:pt x="111893" y="1062629"/>
                </a:cubicBezTo>
                <a:cubicBezTo>
                  <a:pt x="135308" y="993869"/>
                  <a:pt x="155086" y="929410"/>
                  <a:pt x="174186" y="867095"/>
                </a:cubicBezTo>
                <a:cubicBezTo>
                  <a:pt x="253418" y="608767"/>
                  <a:pt x="298077" y="478805"/>
                  <a:pt x="446468" y="347405"/>
                </a:cubicBezTo>
                <a:cubicBezTo>
                  <a:pt x="593811" y="216935"/>
                  <a:pt x="765687" y="121414"/>
                  <a:pt x="957265" y="63425"/>
                </a:cubicBezTo>
                <a:cubicBezTo>
                  <a:pt x="1097834" y="20894"/>
                  <a:pt x="1244162" y="-329"/>
                  <a:pt x="1393873" y="4"/>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7" name="Freeform: Shape 36">
            <a:extLst>
              <a:ext uri="{FF2B5EF4-FFF2-40B4-BE49-F238E27FC236}">
                <a16:creationId xmlns:a16="http://schemas.microsoft.com/office/drawing/2014/main" id="{C4B8D0F3-E033-9691-B7E1-8D5D45A71479}"/>
              </a:ext>
              <a:ext uri="{C183D7F6-B498-43B3-948B-1728B52AA6E4}">
                <adec:decorative xmlns:adec="http://schemas.microsoft.com/office/drawing/2017/decorative" val="1"/>
              </a:ext>
            </a:extLst>
          </p:cNvPr>
          <p:cNvSpPr/>
          <p:nvPr userDrawn="1"/>
        </p:nvSpPr>
        <p:spPr>
          <a:xfrm rot="1841628">
            <a:off x="3458501" y="-587364"/>
            <a:ext cx="1305272" cy="1246491"/>
          </a:xfrm>
          <a:custGeom>
            <a:avLst/>
            <a:gdLst>
              <a:gd name="connsiteX0" fmla="*/ 1525339 w 3040473"/>
              <a:gd name="connsiteY0" fmla="*/ 5 h 2903550"/>
              <a:gd name="connsiteX1" fmla="*/ 1689388 w 3040473"/>
              <a:gd name="connsiteY1" fmla="*/ 7465 h 2903550"/>
              <a:gd name="connsiteX2" fmla="*/ 2308491 w 3040473"/>
              <a:gd name="connsiteY2" fmla="*/ 186546 h 2903550"/>
              <a:gd name="connsiteX3" fmla="*/ 2790810 w 3040473"/>
              <a:gd name="connsiteY3" fmla="*/ 578683 h 2903550"/>
              <a:gd name="connsiteX4" fmla="*/ 3020886 w 3040473"/>
              <a:gd name="connsiteY4" fmla="*/ 1077350 h 2903550"/>
              <a:gd name="connsiteX5" fmla="*/ 3001050 w 3040473"/>
              <a:gd name="connsiteY5" fmla="*/ 1607690 h 2903550"/>
              <a:gd name="connsiteX6" fmla="*/ 2549423 w 3040473"/>
              <a:gd name="connsiteY6" fmla="*/ 2434689 h 2903550"/>
              <a:gd name="connsiteX7" fmla="*/ 2301170 w 3040473"/>
              <a:gd name="connsiteY7" fmla="*/ 2685047 h 2903550"/>
              <a:gd name="connsiteX8" fmla="*/ 1833654 w 3040473"/>
              <a:gd name="connsiteY8" fmla="*/ 2897229 h 2903550"/>
              <a:gd name="connsiteX9" fmla="*/ 1207605 w 3040473"/>
              <a:gd name="connsiteY9" fmla="*/ 2852120 h 2903550"/>
              <a:gd name="connsiteX10" fmla="*/ 1079897 w 3040473"/>
              <a:gd name="connsiteY10" fmla="*/ 2833375 h 2903550"/>
              <a:gd name="connsiteX11" fmla="*/ 242172 w 3040473"/>
              <a:gd name="connsiteY11" fmla="*/ 2491376 h 2903550"/>
              <a:gd name="connsiteX12" fmla="*/ 124682 w 3040473"/>
              <a:gd name="connsiteY12" fmla="*/ 1165145 h 2903550"/>
              <a:gd name="connsiteX13" fmla="*/ 193455 w 3040473"/>
              <a:gd name="connsiteY13" fmla="*/ 951608 h 2903550"/>
              <a:gd name="connsiteX14" fmla="*/ 492401 w 3040473"/>
              <a:gd name="connsiteY14" fmla="*/ 383541 h 2903550"/>
              <a:gd name="connsiteX15" fmla="*/ 1049792 w 3040473"/>
              <a:gd name="connsiteY15" fmla="*/ 71329 h 2903550"/>
              <a:gd name="connsiteX16" fmla="*/ 1525339 w 3040473"/>
              <a:gd name="connsiteY16" fmla="*/ 5 h 29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0473" h="2903550">
                <a:moveTo>
                  <a:pt x="1525339" y="5"/>
                </a:moveTo>
                <a:cubicBezTo>
                  <a:pt x="1579656" y="-122"/>
                  <a:pt x="1634371" y="2362"/>
                  <a:pt x="1689388" y="7465"/>
                </a:cubicBezTo>
                <a:cubicBezTo>
                  <a:pt x="1905729" y="27497"/>
                  <a:pt x="2119799" y="89379"/>
                  <a:pt x="2308491" y="186546"/>
                </a:cubicBezTo>
                <a:cubicBezTo>
                  <a:pt x="2502388" y="286218"/>
                  <a:pt x="2664701" y="418219"/>
                  <a:pt x="2790810" y="578683"/>
                </a:cubicBezTo>
                <a:cubicBezTo>
                  <a:pt x="2909737" y="730010"/>
                  <a:pt x="2987100" y="897790"/>
                  <a:pt x="3020886" y="1077350"/>
                </a:cubicBezTo>
                <a:cubicBezTo>
                  <a:pt x="3052503" y="1245674"/>
                  <a:pt x="3045812" y="1424117"/>
                  <a:pt x="3001050" y="1607690"/>
                </a:cubicBezTo>
                <a:cubicBezTo>
                  <a:pt x="2932375" y="1889131"/>
                  <a:pt x="2775394" y="2174701"/>
                  <a:pt x="2549423" y="2434689"/>
                </a:cubicBezTo>
                <a:cubicBezTo>
                  <a:pt x="2474098" y="2521351"/>
                  <a:pt x="2391109" y="2605170"/>
                  <a:pt x="2301170" y="2685047"/>
                </a:cubicBezTo>
                <a:cubicBezTo>
                  <a:pt x="2157636" y="2812522"/>
                  <a:pt x="2013445" y="2877936"/>
                  <a:pt x="1833654" y="2897229"/>
                </a:cubicBezTo>
                <a:cubicBezTo>
                  <a:pt x="1645588" y="2917413"/>
                  <a:pt x="1432846" y="2885715"/>
                  <a:pt x="1207605" y="2852120"/>
                </a:cubicBezTo>
                <a:cubicBezTo>
                  <a:pt x="1166075" y="2845900"/>
                  <a:pt x="1123122" y="2839517"/>
                  <a:pt x="1079897" y="2833375"/>
                </a:cubicBezTo>
                <a:cubicBezTo>
                  <a:pt x="693025" y="2778372"/>
                  <a:pt x="425689" y="2724885"/>
                  <a:pt x="242172" y="2491376"/>
                </a:cubicBezTo>
                <a:cubicBezTo>
                  <a:pt x="-37449" y="2135581"/>
                  <a:pt x="-72603" y="1738947"/>
                  <a:pt x="124682" y="1165145"/>
                </a:cubicBezTo>
                <a:cubicBezTo>
                  <a:pt x="150509" y="1090046"/>
                  <a:pt x="172357" y="1019656"/>
                  <a:pt x="193455" y="951608"/>
                </a:cubicBezTo>
                <a:cubicBezTo>
                  <a:pt x="280976" y="669511"/>
                  <a:pt x="330232" y="527567"/>
                  <a:pt x="492401" y="383541"/>
                </a:cubicBezTo>
                <a:cubicBezTo>
                  <a:pt x="653425" y="240534"/>
                  <a:pt x="840979" y="135517"/>
                  <a:pt x="1049792" y="71329"/>
                </a:cubicBezTo>
                <a:cubicBezTo>
                  <a:pt x="1203007" y="24254"/>
                  <a:pt x="1362385" y="385"/>
                  <a:pt x="1525339" y="5"/>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8" name="Freeform: Shape 37">
            <a:extLst>
              <a:ext uri="{FF2B5EF4-FFF2-40B4-BE49-F238E27FC236}">
                <a16:creationId xmlns:a16="http://schemas.microsoft.com/office/drawing/2014/main" id="{362131FA-FC90-4A47-187E-64BCE443882D}"/>
              </a:ext>
              <a:ext uri="{C183D7F6-B498-43B3-948B-1728B52AA6E4}">
                <adec:decorative xmlns:adec="http://schemas.microsoft.com/office/drawing/2017/decorative" val="1"/>
              </a:ext>
            </a:extLst>
          </p:cNvPr>
          <p:cNvSpPr/>
          <p:nvPr userDrawn="1"/>
        </p:nvSpPr>
        <p:spPr>
          <a:xfrm rot="1841628">
            <a:off x="3557643" y="-479632"/>
            <a:ext cx="1106988" cy="1031027"/>
          </a:xfrm>
          <a:custGeom>
            <a:avLst/>
            <a:gdLst>
              <a:gd name="connsiteX0" fmla="*/ 1283956 w 2536609"/>
              <a:gd name="connsiteY0" fmla="*/ 129 h 2390777"/>
              <a:gd name="connsiteX1" fmla="*/ 1420555 w 2536609"/>
              <a:gd name="connsiteY1" fmla="*/ 4761 h 2390777"/>
              <a:gd name="connsiteX2" fmla="*/ 1934956 w 2536609"/>
              <a:gd name="connsiteY2" fmla="*/ 146592 h 2390777"/>
              <a:gd name="connsiteX3" fmla="*/ 2333843 w 2536609"/>
              <a:gd name="connsiteY3" fmla="*/ 465224 h 2390777"/>
              <a:gd name="connsiteX4" fmla="*/ 2521826 w 2536609"/>
              <a:gd name="connsiteY4" fmla="*/ 873957 h 2390777"/>
              <a:gd name="connsiteX5" fmla="*/ 2501395 w 2536609"/>
              <a:gd name="connsiteY5" fmla="*/ 1311092 h 2390777"/>
              <a:gd name="connsiteX6" fmla="*/ 2209320 w 2536609"/>
              <a:gd name="connsiteY6" fmla="*/ 1886897 h 2390777"/>
              <a:gd name="connsiteX7" fmla="*/ 1910451 w 2536609"/>
              <a:gd name="connsiteY7" fmla="*/ 2205196 h 2390777"/>
              <a:gd name="connsiteX8" fmla="*/ 1519442 w 2536609"/>
              <a:gd name="connsiteY8" fmla="*/ 2384330 h 2390777"/>
              <a:gd name="connsiteX9" fmla="*/ 998270 w 2536609"/>
              <a:gd name="connsiteY9" fmla="*/ 2352944 h 2390777"/>
              <a:gd name="connsiteX10" fmla="*/ 892026 w 2536609"/>
              <a:gd name="connsiteY10" fmla="*/ 2338680 h 2390777"/>
              <a:gd name="connsiteX11" fmla="*/ 196712 w 2536609"/>
              <a:gd name="connsiteY11" fmla="*/ 2064638 h 2390777"/>
              <a:gd name="connsiteX12" fmla="*/ 108612 w 2536609"/>
              <a:gd name="connsiteY12" fmla="*/ 973028 h 2390777"/>
              <a:gd name="connsiteX13" fmla="*/ 167473 w 2536609"/>
              <a:gd name="connsiteY13" fmla="*/ 796459 h 2390777"/>
              <a:gd name="connsiteX14" fmla="*/ 420683 w 2536609"/>
              <a:gd name="connsiteY14" fmla="*/ 325664 h 2390777"/>
              <a:gd name="connsiteX15" fmla="*/ 887296 w 2536609"/>
              <a:gd name="connsiteY15" fmla="*/ 63284 h 2390777"/>
              <a:gd name="connsiteX16" fmla="*/ 1283956 w 2536609"/>
              <a:gd name="connsiteY16" fmla="*/ 129 h 239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6609" h="2390777">
                <a:moveTo>
                  <a:pt x="1283956" y="129"/>
                </a:moveTo>
                <a:cubicBezTo>
                  <a:pt x="1329204" y="-477"/>
                  <a:pt x="1374764" y="1064"/>
                  <a:pt x="1420555" y="4761"/>
                </a:cubicBezTo>
                <a:cubicBezTo>
                  <a:pt x="1600623" y="19268"/>
                  <a:pt x="1778488" y="68277"/>
                  <a:pt x="1934956" y="146592"/>
                </a:cubicBezTo>
                <a:cubicBezTo>
                  <a:pt x="2095741" y="226922"/>
                  <a:pt x="2229975" y="334182"/>
                  <a:pt x="2333843" y="465224"/>
                </a:cubicBezTo>
                <a:cubicBezTo>
                  <a:pt x="2431797" y="588805"/>
                  <a:pt x="2495004" y="726327"/>
                  <a:pt x="2521826" y="873957"/>
                </a:cubicBezTo>
                <a:cubicBezTo>
                  <a:pt x="2546923" y="1012347"/>
                  <a:pt x="2540034" y="1159432"/>
                  <a:pt x="2501395" y="1311092"/>
                </a:cubicBezTo>
                <a:cubicBezTo>
                  <a:pt x="2451995" y="1504854"/>
                  <a:pt x="2351490" y="1701546"/>
                  <a:pt x="2209320" y="1886897"/>
                </a:cubicBezTo>
                <a:cubicBezTo>
                  <a:pt x="2124017" y="1998106"/>
                  <a:pt x="2023715" y="2105235"/>
                  <a:pt x="1910451" y="2205196"/>
                </a:cubicBezTo>
                <a:cubicBezTo>
                  <a:pt x="1789948" y="2311549"/>
                  <a:pt x="1669352" y="2366775"/>
                  <a:pt x="1519442" y="2384330"/>
                </a:cubicBezTo>
                <a:cubicBezTo>
                  <a:pt x="1362632" y="2402698"/>
                  <a:pt x="1185651" y="2378545"/>
                  <a:pt x="998270" y="2352944"/>
                </a:cubicBezTo>
                <a:cubicBezTo>
                  <a:pt x="963720" y="2348202"/>
                  <a:pt x="927987" y="2343340"/>
                  <a:pt x="892026" y="2338680"/>
                </a:cubicBezTo>
                <a:cubicBezTo>
                  <a:pt x="570163" y="2296934"/>
                  <a:pt x="347863" y="2255334"/>
                  <a:pt x="196712" y="2064638"/>
                </a:cubicBezTo>
                <a:cubicBezTo>
                  <a:pt x="-33594" y="1774076"/>
                  <a:pt x="-59958" y="1447611"/>
                  <a:pt x="108612" y="973028"/>
                </a:cubicBezTo>
                <a:cubicBezTo>
                  <a:pt x="130679" y="910916"/>
                  <a:pt x="149396" y="852719"/>
                  <a:pt x="167473" y="796459"/>
                </a:cubicBezTo>
                <a:cubicBezTo>
                  <a:pt x="242457" y="563228"/>
                  <a:pt x="284533" y="445824"/>
                  <a:pt x="420683" y="325664"/>
                </a:cubicBezTo>
                <a:cubicBezTo>
                  <a:pt x="555871" y="206352"/>
                  <a:pt x="712879" y="118097"/>
                  <a:pt x="887296" y="63284"/>
                </a:cubicBezTo>
                <a:cubicBezTo>
                  <a:pt x="1015273" y="23084"/>
                  <a:pt x="1148212" y="1947"/>
                  <a:pt x="1283956" y="129"/>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9" name="Freeform: Shape 38">
            <a:extLst>
              <a:ext uri="{FF2B5EF4-FFF2-40B4-BE49-F238E27FC236}">
                <a16:creationId xmlns:a16="http://schemas.microsoft.com/office/drawing/2014/main" id="{B3416236-7985-B152-0924-0AC79CD101C5}"/>
              </a:ext>
              <a:ext uri="{C183D7F6-B498-43B3-948B-1728B52AA6E4}">
                <adec:decorative xmlns:adec="http://schemas.microsoft.com/office/drawing/2017/decorative" val="1"/>
              </a:ext>
            </a:extLst>
          </p:cNvPr>
          <p:cNvSpPr/>
          <p:nvPr userDrawn="1"/>
        </p:nvSpPr>
        <p:spPr>
          <a:xfrm rot="1841628">
            <a:off x="3631677" y="-428684"/>
            <a:ext cx="958921" cy="929130"/>
          </a:xfrm>
          <a:custGeom>
            <a:avLst/>
            <a:gdLst>
              <a:gd name="connsiteX0" fmla="*/ 1130629 w 2233692"/>
              <a:gd name="connsiteY0" fmla="*/ 117 h 2164296"/>
              <a:gd name="connsiteX1" fmla="*/ 1250917 w 2233692"/>
              <a:gd name="connsiteY1" fmla="*/ 4310 h 2164296"/>
              <a:gd name="connsiteX2" fmla="*/ 1703887 w 2233692"/>
              <a:gd name="connsiteY2" fmla="*/ 132705 h 2164296"/>
              <a:gd name="connsiteX3" fmla="*/ 1898308 w 2233692"/>
              <a:gd name="connsiteY3" fmla="*/ 259714 h 2164296"/>
              <a:gd name="connsiteX4" fmla="*/ 2055139 w 2233692"/>
              <a:gd name="connsiteY4" fmla="*/ 421154 h 2164296"/>
              <a:gd name="connsiteX5" fmla="*/ 2220675 w 2233692"/>
              <a:gd name="connsiteY5" fmla="*/ 791167 h 2164296"/>
              <a:gd name="connsiteX6" fmla="*/ 2202684 w 2233692"/>
              <a:gd name="connsiteY6" fmla="*/ 1186890 h 2164296"/>
              <a:gd name="connsiteX7" fmla="*/ 1866035 w 2233692"/>
              <a:gd name="connsiteY7" fmla="*/ 1807489 h 2164296"/>
              <a:gd name="connsiteX8" fmla="*/ 1682309 w 2233692"/>
              <a:gd name="connsiteY8" fmla="*/ 1996296 h 2164296"/>
              <a:gd name="connsiteX9" fmla="*/ 1337994 w 2233692"/>
              <a:gd name="connsiteY9" fmla="*/ 2158461 h 2164296"/>
              <a:gd name="connsiteX10" fmla="*/ 879058 w 2233692"/>
              <a:gd name="connsiteY10" fmla="*/ 2130049 h 2164296"/>
              <a:gd name="connsiteX11" fmla="*/ 785502 w 2233692"/>
              <a:gd name="connsiteY11" fmla="*/ 2117135 h 2164296"/>
              <a:gd name="connsiteX12" fmla="*/ 173222 w 2233692"/>
              <a:gd name="connsiteY12" fmla="*/ 1869052 h 2164296"/>
              <a:gd name="connsiteX13" fmla="*/ 95641 w 2233692"/>
              <a:gd name="connsiteY13" fmla="*/ 880852 h 2164296"/>
              <a:gd name="connsiteX14" fmla="*/ 147474 w 2233692"/>
              <a:gd name="connsiteY14" fmla="*/ 721011 h 2164296"/>
              <a:gd name="connsiteX15" fmla="*/ 370446 w 2233692"/>
              <a:gd name="connsiteY15" fmla="*/ 294813 h 2164296"/>
              <a:gd name="connsiteX16" fmla="*/ 781337 w 2233692"/>
              <a:gd name="connsiteY16" fmla="*/ 57290 h 2164296"/>
              <a:gd name="connsiteX17" fmla="*/ 1130629 w 2233692"/>
              <a:gd name="connsiteY17" fmla="*/ 117 h 216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33692" h="2164296">
                <a:moveTo>
                  <a:pt x="1130629" y="117"/>
                </a:moveTo>
                <a:cubicBezTo>
                  <a:pt x="1170474" y="-432"/>
                  <a:pt x="1210592" y="963"/>
                  <a:pt x="1250917" y="4310"/>
                </a:cubicBezTo>
                <a:cubicBezTo>
                  <a:pt x="1409478" y="17443"/>
                  <a:pt x="1566106" y="61809"/>
                  <a:pt x="1703887" y="132705"/>
                </a:cubicBezTo>
                <a:cubicBezTo>
                  <a:pt x="1774679" y="169066"/>
                  <a:pt x="1839627" y="211520"/>
                  <a:pt x="1898308" y="259714"/>
                </a:cubicBezTo>
                <a:cubicBezTo>
                  <a:pt x="1956991" y="307906"/>
                  <a:pt x="2009409" y="361840"/>
                  <a:pt x="2055139" y="421154"/>
                </a:cubicBezTo>
                <a:cubicBezTo>
                  <a:pt x="2141397" y="533028"/>
                  <a:pt x="2197055" y="657522"/>
                  <a:pt x="2220675" y="791167"/>
                </a:cubicBezTo>
                <a:cubicBezTo>
                  <a:pt x="2242774" y="916448"/>
                  <a:pt x="2236710" y="1049596"/>
                  <a:pt x="2202684" y="1186890"/>
                </a:cubicBezTo>
                <a:cubicBezTo>
                  <a:pt x="2150482" y="1397381"/>
                  <a:pt x="2033479" y="1611687"/>
                  <a:pt x="1866035" y="1807489"/>
                </a:cubicBezTo>
                <a:cubicBezTo>
                  <a:pt x="1810219" y="1872757"/>
                  <a:pt x="1748801" y="1935968"/>
                  <a:pt x="1682309" y="1996296"/>
                </a:cubicBezTo>
                <a:cubicBezTo>
                  <a:pt x="1576194" y="2092574"/>
                  <a:pt x="1470001" y="2142568"/>
                  <a:pt x="1337994" y="2158461"/>
                </a:cubicBezTo>
                <a:cubicBezTo>
                  <a:pt x="1199910" y="2175087"/>
                  <a:pt x="1044062" y="2153223"/>
                  <a:pt x="879058" y="2130049"/>
                </a:cubicBezTo>
                <a:cubicBezTo>
                  <a:pt x="848634" y="2125754"/>
                  <a:pt x="817168" y="2121353"/>
                  <a:pt x="785502" y="2117135"/>
                </a:cubicBezTo>
                <a:cubicBezTo>
                  <a:pt x="502076" y="2079344"/>
                  <a:pt x="306322" y="2041683"/>
                  <a:pt x="173222" y="1869052"/>
                </a:cubicBezTo>
                <a:cubicBezTo>
                  <a:pt x="-29583" y="1606017"/>
                  <a:pt x="-52797" y="1310477"/>
                  <a:pt x="95641" y="880852"/>
                </a:cubicBezTo>
                <a:cubicBezTo>
                  <a:pt x="115073" y="824625"/>
                  <a:pt x="131555" y="771941"/>
                  <a:pt x="147474" y="721011"/>
                </a:cubicBezTo>
                <a:cubicBezTo>
                  <a:pt x="213503" y="509874"/>
                  <a:pt x="250554" y="403591"/>
                  <a:pt x="370446" y="294813"/>
                </a:cubicBezTo>
                <a:cubicBezTo>
                  <a:pt x="489490" y="186804"/>
                  <a:pt x="627749" y="106909"/>
                  <a:pt x="781337" y="57290"/>
                </a:cubicBezTo>
                <a:cubicBezTo>
                  <a:pt x="894032" y="20897"/>
                  <a:pt x="1011095" y="1762"/>
                  <a:pt x="1130629" y="117"/>
                </a:cubicBezTo>
                <a:close/>
              </a:path>
            </a:pathLst>
          </a:custGeom>
          <a:blipFill>
            <a:blip r:embed="rId3" cstate="print">
              <a:duotone>
                <a:prstClr val="black"/>
                <a:schemeClr val="accent3">
                  <a:tint val="45000"/>
                  <a:satMod val="400000"/>
                </a:schemeClr>
              </a:duotone>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2140483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Table">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F25F2974-09FA-985C-0646-9F3EF933F2CD}"/>
              </a:ext>
            </a:extLst>
          </p:cNvPr>
          <p:cNvSpPr>
            <a:spLocks noGrp="1"/>
          </p:cNvSpPr>
          <p:nvPr>
            <p:ph type="title" hasCustomPrompt="1"/>
          </p:nvPr>
        </p:nvSpPr>
        <p:spPr>
          <a:xfrm>
            <a:off x="681038" y="442220"/>
            <a:ext cx="10829924" cy="1345269"/>
          </a:xfrm>
        </p:spPr>
        <p:txBody>
          <a:bodyPr/>
          <a:lstStyle>
            <a:lvl1pPr>
              <a:lnSpc>
                <a:spcPct val="100000"/>
              </a:lnSpc>
              <a:defRPr/>
            </a:lvl1pPr>
          </a:lstStyle>
          <a:p>
            <a:r>
              <a:rPr lang="en-US" sz="3200" dirty="0">
                <a:solidFill>
                  <a:schemeClr val="tx1">
                    <a:lumMod val="75000"/>
                    <a:lumOff val="25000"/>
                  </a:schemeClr>
                </a:solidFill>
              </a:rPr>
              <a:t>Click to add title</a:t>
            </a:r>
            <a:endParaRPr lang="en-US" dirty="0"/>
          </a:p>
        </p:txBody>
      </p:sp>
      <p:sp>
        <p:nvSpPr>
          <p:cNvPr id="15" name="Table Placeholder 14">
            <a:extLst>
              <a:ext uri="{FF2B5EF4-FFF2-40B4-BE49-F238E27FC236}">
                <a16:creationId xmlns:a16="http://schemas.microsoft.com/office/drawing/2014/main" id="{741D46E7-9AFE-C7AA-C554-297F06FC5CB4}"/>
              </a:ext>
            </a:extLst>
          </p:cNvPr>
          <p:cNvSpPr>
            <a:spLocks noGrp="1"/>
          </p:cNvSpPr>
          <p:nvPr>
            <p:ph type="tbl" sz="quarter" idx="10" hasCustomPrompt="1"/>
          </p:nvPr>
        </p:nvSpPr>
        <p:spPr>
          <a:xfrm>
            <a:off x="681038" y="2409826"/>
            <a:ext cx="10829926" cy="3652842"/>
          </a:xfrm>
        </p:spPr>
        <p:txBody>
          <a:bodyPr/>
          <a:lstStyle>
            <a:lvl1pPr>
              <a:defRPr/>
            </a:lvl1pPr>
          </a:lstStyle>
          <a:p>
            <a:r>
              <a:rPr lang="en-US" dirty="0"/>
              <a:t>Click icon to insert table</a:t>
            </a:r>
          </a:p>
        </p:txBody>
      </p:sp>
      <p:sp>
        <p:nvSpPr>
          <p:cNvPr id="10" name="Date Placeholder 3">
            <a:extLst>
              <a:ext uri="{FF2B5EF4-FFF2-40B4-BE49-F238E27FC236}">
                <a16:creationId xmlns:a16="http://schemas.microsoft.com/office/drawing/2014/main" id="{C325C0E4-3B69-C16C-62E7-8C67C7CE9A81}"/>
              </a:ext>
            </a:extLst>
          </p:cNvPr>
          <p:cNvSpPr>
            <a:spLocks noGrp="1"/>
          </p:cNvSpPr>
          <p:nvPr>
            <p:ph type="dt" sz="half" idx="2"/>
          </p:nvPr>
        </p:nvSpPr>
        <p:spPr>
          <a:xfrm>
            <a:off x="681039" y="6170491"/>
            <a:ext cx="2405062" cy="457200"/>
          </a:xfrm>
          <a:prstGeom prst="rect">
            <a:avLst/>
          </a:prstGeom>
        </p:spPr>
        <p:txBody>
          <a:bodyPr vert="horz" lIns="109728" tIns="109728" rIns="109728" bIns="91440" rtlCol="0" anchor="ctr"/>
          <a:lstStyle>
            <a:lvl1pPr algn="l">
              <a:defRPr sz="1100" spc="0" baseline="0">
                <a:solidFill>
                  <a:schemeClr val="tx1">
                    <a:lumMod val="75000"/>
                    <a:lumOff val="25000"/>
                  </a:schemeClr>
                </a:solidFill>
                <a:latin typeface="+mj-lt"/>
              </a:defRPr>
            </a:lvl1pPr>
          </a:lstStyle>
          <a:p>
            <a:r>
              <a:rPr lang="en-US" dirty="0"/>
              <a:t>2/3/20XX</a:t>
            </a:r>
          </a:p>
        </p:txBody>
      </p:sp>
      <p:sp>
        <p:nvSpPr>
          <p:cNvPr id="11" name="Footer Placeholder 4">
            <a:extLst>
              <a:ext uri="{FF2B5EF4-FFF2-40B4-BE49-F238E27FC236}">
                <a16:creationId xmlns:a16="http://schemas.microsoft.com/office/drawing/2014/main" id="{45F59AE3-BC6C-DBED-13C0-4BF24DD43F21}"/>
              </a:ext>
            </a:extLst>
          </p:cNvPr>
          <p:cNvSpPr>
            <a:spLocks noGrp="1"/>
          </p:cNvSpPr>
          <p:nvPr>
            <p:ph type="ftr" sz="quarter" idx="3"/>
          </p:nvPr>
        </p:nvSpPr>
        <p:spPr>
          <a:xfrm>
            <a:off x="3262313" y="6170490"/>
            <a:ext cx="5667375" cy="457200"/>
          </a:xfrm>
          <a:prstGeom prst="rect">
            <a:avLst/>
          </a:prstGeom>
        </p:spPr>
        <p:txBody>
          <a:bodyPr vert="horz" lIns="109728" tIns="109728" rIns="109728" bIns="91440" rtlCol="0" anchor="ctr"/>
          <a:lstStyle>
            <a:lvl1pPr algn="l">
              <a:defRPr sz="1100" cap="all" spc="0" baseline="0">
                <a:solidFill>
                  <a:schemeClr val="tx1">
                    <a:lumMod val="75000"/>
                    <a:lumOff val="25000"/>
                  </a:schemeClr>
                </a:solidFill>
                <a:latin typeface="+mj-lt"/>
              </a:defRPr>
            </a:lvl1pPr>
          </a:lstStyle>
          <a:p>
            <a:pPr algn="ctr"/>
            <a:r>
              <a:rPr lang="en-US" dirty="0"/>
              <a:t>Presentation Title</a:t>
            </a:r>
          </a:p>
        </p:txBody>
      </p:sp>
      <p:sp>
        <p:nvSpPr>
          <p:cNvPr id="12" name="Slide Number Placeholder 5">
            <a:extLst>
              <a:ext uri="{FF2B5EF4-FFF2-40B4-BE49-F238E27FC236}">
                <a16:creationId xmlns:a16="http://schemas.microsoft.com/office/drawing/2014/main" id="{02AF48DB-CAED-D72A-BF65-6F85D572B69A}"/>
              </a:ext>
            </a:extLst>
          </p:cNvPr>
          <p:cNvSpPr>
            <a:spLocks noGrp="1"/>
          </p:cNvSpPr>
          <p:nvPr>
            <p:ph type="sldNum" sz="quarter" idx="4"/>
          </p:nvPr>
        </p:nvSpPr>
        <p:spPr>
          <a:xfrm>
            <a:off x="9105900" y="6170490"/>
            <a:ext cx="2405062"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341472113"/>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Introduction 2">
    <p:spTree>
      <p:nvGrpSpPr>
        <p:cNvPr id="1" name=""/>
        <p:cNvGrpSpPr/>
        <p:nvPr/>
      </p:nvGrpSpPr>
      <p:grpSpPr>
        <a:xfrm>
          <a:off x="0" y="0"/>
          <a:ext cx="0" cy="0"/>
          <a:chOff x="0" y="0"/>
          <a:chExt cx="0" cy="0"/>
        </a:xfrm>
      </p:grpSpPr>
      <p:sp>
        <p:nvSpPr>
          <p:cNvPr id="70" name="Title 1">
            <a:extLst>
              <a:ext uri="{FF2B5EF4-FFF2-40B4-BE49-F238E27FC236}">
                <a16:creationId xmlns:a16="http://schemas.microsoft.com/office/drawing/2014/main" id="{C3501222-3F13-4879-ABD3-E175AC9CE89A}"/>
              </a:ext>
            </a:extLst>
          </p:cNvPr>
          <p:cNvSpPr>
            <a:spLocks noGrp="1"/>
          </p:cNvSpPr>
          <p:nvPr>
            <p:ph type="title" hasCustomPrompt="1"/>
          </p:nvPr>
        </p:nvSpPr>
        <p:spPr>
          <a:xfrm>
            <a:off x="6642099" y="1085366"/>
            <a:ext cx="4855375" cy="2809766"/>
          </a:xfrm>
        </p:spPr>
        <p:txBody>
          <a:bodyPr anchor="b"/>
          <a:lstStyle>
            <a:lvl1pPr>
              <a:lnSpc>
                <a:spcPct val="100000"/>
              </a:lnSpc>
              <a:defRPr/>
            </a:lvl1pPr>
          </a:lstStyle>
          <a:p>
            <a:r>
              <a:rPr lang="en-US" sz="3200" dirty="0">
                <a:solidFill>
                  <a:schemeClr val="tx1">
                    <a:lumMod val="75000"/>
                    <a:lumOff val="25000"/>
                  </a:schemeClr>
                </a:solidFill>
              </a:rPr>
              <a:t>Click to add title</a:t>
            </a:r>
            <a:endParaRPr lang="en-US" dirty="0"/>
          </a:p>
        </p:txBody>
      </p:sp>
      <p:sp>
        <p:nvSpPr>
          <p:cNvPr id="71" name="Freeform: Shape 70">
            <a:extLst>
              <a:ext uri="{FF2B5EF4-FFF2-40B4-BE49-F238E27FC236}">
                <a16:creationId xmlns:a16="http://schemas.microsoft.com/office/drawing/2014/main" id="{D130A797-4ADE-4B76-A524-71E3EFEFD9BA}"/>
              </a:ext>
              <a:ext uri="{C183D7F6-B498-43B3-948B-1728B52AA6E4}">
                <adec:decorative xmlns:adec="http://schemas.microsoft.com/office/drawing/2017/decorative" val="1"/>
              </a:ext>
            </a:extLst>
          </p:cNvPr>
          <p:cNvSpPr/>
          <p:nvPr userDrawn="1"/>
        </p:nvSpPr>
        <p:spPr>
          <a:xfrm>
            <a:off x="389616" y="3699058"/>
            <a:ext cx="3957664" cy="3172277"/>
          </a:xfrm>
          <a:custGeom>
            <a:avLst/>
            <a:gdLst>
              <a:gd name="connsiteX0" fmla="*/ 2048049 w 3957664"/>
              <a:gd name="connsiteY0" fmla="*/ 0 h 3189422"/>
              <a:gd name="connsiteX1" fmla="*/ 3496843 w 3957664"/>
              <a:gd name="connsiteY1" fmla="*/ 893975 h 3189422"/>
              <a:gd name="connsiteX2" fmla="*/ 3651243 w 3957664"/>
              <a:gd name="connsiteY2" fmla="*/ 1122679 h 3189422"/>
              <a:gd name="connsiteX3" fmla="*/ 3957664 w 3957664"/>
              <a:gd name="connsiteY3" fmla="*/ 1843225 h 3189422"/>
              <a:gd name="connsiteX4" fmla="*/ 3772520 w 3957664"/>
              <a:gd name="connsiteY4" fmla="*/ 2619224 h 3189422"/>
              <a:gd name="connsiteX5" fmla="*/ 3417035 w 3957664"/>
              <a:gd name="connsiteY5" fmla="*/ 3133103 h 3189422"/>
              <a:gd name="connsiteX6" fmla="*/ 3359909 w 3957664"/>
              <a:gd name="connsiteY6" fmla="*/ 3189422 h 3189422"/>
              <a:gd name="connsiteX7" fmla="*/ 355401 w 3957664"/>
              <a:gd name="connsiteY7" fmla="*/ 3189422 h 3189422"/>
              <a:gd name="connsiteX8" fmla="*/ 263882 w 3957664"/>
              <a:gd name="connsiteY8" fmla="*/ 3030079 h 3189422"/>
              <a:gd name="connsiteX9" fmla="*/ 0 w 3957664"/>
              <a:gd name="connsiteY9" fmla="*/ 1843225 h 3189422"/>
              <a:gd name="connsiteX10" fmla="*/ 205612 w 3957664"/>
              <a:gd name="connsiteY10" fmla="*/ 1230099 h 3189422"/>
              <a:gd name="connsiteX11" fmla="*/ 814378 w 3957664"/>
              <a:gd name="connsiteY11" fmla="*/ 659189 h 3189422"/>
              <a:gd name="connsiteX12" fmla="*/ 948225 w 3957664"/>
              <a:gd name="connsiteY12" fmla="*/ 549980 h 3189422"/>
              <a:gd name="connsiteX13" fmla="*/ 2048049 w 3957664"/>
              <a:gd name="connsiteY13" fmla="*/ 0 h 318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57664" h="3189422">
                <a:moveTo>
                  <a:pt x="2048049" y="0"/>
                </a:moveTo>
                <a:cubicBezTo>
                  <a:pt x="2659874" y="0"/>
                  <a:pt x="3093177" y="267343"/>
                  <a:pt x="3496843" y="893975"/>
                </a:cubicBezTo>
                <a:cubicBezTo>
                  <a:pt x="3549668" y="975994"/>
                  <a:pt x="3601305" y="1050587"/>
                  <a:pt x="3651243" y="1122679"/>
                </a:cubicBezTo>
                <a:cubicBezTo>
                  <a:pt x="3858213" y="1421594"/>
                  <a:pt x="3957664" y="1577044"/>
                  <a:pt x="3957664" y="1843225"/>
                </a:cubicBezTo>
                <a:cubicBezTo>
                  <a:pt x="3957664" y="2107525"/>
                  <a:pt x="3895327" y="2368608"/>
                  <a:pt x="3772520" y="2619224"/>
                </a:cubicBezTo>
                <a:cubicBezTo>
                  <a:pt x="3682390" y="2803096"/>
                  <a:pt x="3563214" y="2975293"/>
                  <a:pt x="3417035" y="3133103"/>
                </a:cubicBezTo>
                <a:lnTo>
                  <a:pt x="3359909" y="3189422"/>
                </a:lnTo>
                <a:lnTo>
                  <a:pt x="355401" y="3189422"/>
                </a:lnTo>
                <a:lnTo>
                  <a:pt x="263882" y="3030079"/>
                </a:lnTo>
                <a:cubicBezTo>
                  <a:pt x="92200" y="2695464"/>
                  <a:pt x="0" y="2286098"/>
                  <a:pt x="0" y="1843225"/>
                </a:cubicBezTo>
                <a:cubicBezTo>
                  <a:pt x="0" y="1607633"/>
                  <a:pt x="63442" y="1418552"/>
                  <a:pt x="205612" y="1230099"/>
                </a:cubicBezTo>
                <a:cubicBezTo>
                  <a:pt x="354321" y="1032967"/>
                  <a:pt x="577768" y="851400"/>
                  <a:pt x="814378" y="659189"/>
                </a:cubicBezTo>
                <a:cubicBezTo>
                  <a:pt x="858032" y="623770"/>
                  <a:pt x="903129" y="587098"/>
                  <a:pt x="948225" y="549980"/>
                </a:cubicBezTo>
                <a:cubicBezTo>
                  <a:pt x="1351891" y="217791"/>
                  <a:pt x="1646508" y="0"/>
                  <a:pt x="2048049" y="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2" name="Freeform: Shape 71">
            <a:extLst>
              <a:ext uri="{FF2B5EF4-FFF2-40B4-BE49-F238E27FC236}">
                <a16:creationId xmlns:a16="http://schemas.microsoft.com/office/drawing/2014/main" id="{8F62D565-3FCF-4F30-BF43-A5BA7175D60C}"/>
              </a:ext>
              <a:ext uri="{C183D7F6-B498-43B3-948B-1728B52AA6E4}">
                <adec:decorative xmlns:adec="http://schemas.microsoft.com/office/drawing/2017/decorative" val="1"/>
              </a:ext>
            </a:extLst>
          </p:cNvPr>
          <p:cNvSpPr/>
          <p:nvPr userDrawn="1"/>
        </p:nvSpPr>
        <p:spPr>
          <a:xfrm>
            <a:off x="-15240" y="-15240"/>
            <a:ext cx="2996705" cy="3945518"/>
          </a:xfrm>
          <a:custGeom>
            <a:avLst/>
            <a:gdLst>
              <a:gd name="connsiteX0" fmla="*/ 0 w 2943938"/>
              <a:gd name="connsiteY0" fmla="*/ 0 h 3856970"/>
              <a:gd name="connsiteX1" fmla="*/ 2330196 w 2943938"/>
              <a:gd name="connsiteY1" fmla="*/ 0 h 3856970"/>
              <a:gd name="connsiteX2" fmla="*/ 2432846 w 2943938"/>
              <a:gd name="connsiteY2" fmla="*/ 201819 h 3856970"/>
              <a:gd name="connsiteX3" fmla="*/ 2529757 w 2943938"/>
              <a:gd name="connsiteY3" fmla="*/ 393271 h 3856970"/>
              <a:gd name="connsiteX4" fmla="*/ 2920427 w 2943938"/>
              <a:gd name="connsiteY4" fmla="*/ 1886722 h 3856970"/>
              <a:gd name="connsiteX5" fmla="*/ 1545251 w 2943938"/>
              <a:gd name="connsiteY5" fmla="*/ 3482689 h 3856970"/>
              <a:gd name="connsiteX6" fmla="*/ 1242892 w 2943938"/>
              <a:gd name="connsiteY6" fmla="*/ 3622158 h 3856970"/>
              <a:gd name="connsiteX7" fmla="*/ 331469 w 2943938"/>
              <a:gd name="connsiteY7" fmla="*/ 3837762 h 3856970"/>
              <a:gd name="connsiteX8" fmla="*/ 103513 w 2943938"/>
              <a:gd name="connsiteY8" fmla="*/ 3777951 h 3856970"/>
              <a:gd name="connsiteX9" fmla="*/ 0 w 2943938"/>
              <a:gd name="connsiteY9" fmla="*/ 3736526 h 3856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3938" h="3856970">
                <a:moveTo>
                  <a:pt x="0" y="0"/>
                </a:moveTo>
                <a:lnTo>
                  <a:pt x="2330196" y="0"/>
                </a:lnTo>
                <a:lnTo>
                  <a:pt x="2432846" y="201819"/>
                </a:lnTo>
                <a:cubicBezTo>
                  <a:pt x="2464222" y="264214"/>
                  <a:pt x="2496729" y="328691"/>
                  <a:pt x="2529757" y="393271"/>
                </a:cubicBezTo>
                <a:cubicBezTo>
                  <a:pt x="2825326" y="971312"/>
                  <a:pt x="3012255" y="1387540"/>
                  <a:pt x="2920427" y="1886722"/>
                </a:cubicBezTo>
                <a:cubicBezTo>
                  <a:pt x="2780510" y="2647319"/>
                  <a:pt x="2369254" y="3124645"/>
                  <a:pt x="1545251" y="3482689"/>
                </a:cubicBezTo>
                <a:cubicBezTo>
                  <a:pt x="1437401" y="3529541"/>
                  <a:pt x="1338491" y="3576618"/>
                  <a:pt x="1242892" y="3622158"/>
                </a:cubicBezTo>
                <a:cubicBezTo>
                  <a:pt x="846531" y="3810872"/>
                  <a:pt x="642275" y="3898836"/>
                  <a:pt x="331469" y="3837762"/>
                </a:cubicBezTo>
                <a:cubicBezTo>
                  <a:pt x="254316" y="3822602"/>
                  <a:pt x="178289" y="3802644"/>
                  <a:pt x="103513" y="3777951"/>
                </a:cubicBezTo>
                <a:lnTo>
                  <a:pt x="0" y="3736526"/>
                </a:ln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3" name="Freeform: Shape 72">
            <a:extLst>
              <a:ext uri="{FF2B5EF4-FFF2-40B4-BE49-F238E27FC236}">
                <a16:creationId xmlns:a16="http://schemas.microsoft.com/office/drawing/2014/main" id="{4AA5E076-2B14-4FF7-A39D-A33BA61751D2}"/>
              </a:ext>
              <a:ext uri="{C183D7F6-B498-43B3-948B-1728B52AA6E4}">
                <adec:decorative xmlns:adec="http://schemas.microsoft.com/office/drawing/2017/decorative" val="1"/>
              </a:ext>
            </a:extLst>
          </p:cNvPr>
          <p:cNvSpPr/>
          <p:nvPr userDrawn="1"/>
        </p:nvSpPr>
        <p:spPr>
          <a:xfrm>
            <a:off x="0" y="0"/>
            <a:ext cx="2658910" cy="3413870"/>
          </a:xfrm>
          <a:custGeom>
            <a:avLst/>
            <a:gdLst>
              <a:gd name="connsiteX0" fmla="*/ 0 w 2623694"/>
              <a:gd name="connsiteY0" fmla="*/ 0 h 3356093"/>
              <a:gd name="connsiteX1" fmla="*/ 1963100 w 2623694"/>
              <a:gd name="connsiteY1" fmla="*/ 0 h 3356093"/>
              <a:gd name="connsiteX2" fmla="*/ 1971450 w 2623694"/>
              <a:gd name="connsiteY2" fmla="*/ 12938 h 3356093"/>
              <a:gd name="connsiteX3" fmla="*/ 2187660 w 2623694"/>
              <a:gd name="connsiteY3" fmla="*/ 405191 h 3356093"/>
              <a:gd name="connsiteX4" fmla="*/ 2270165 w 2623694"/>
              <a:gd name="connsiteY4" fmla="*/ 560198 h 3356093"/>
              <a:gd name="connsiteX5" fmla="*/ 2604330 w 2623694"/>
              <a:gd name="connsiteY5" fmla="*/ 1768541 h 3356093"/>
              <a:gd name="connsiteX6" fmla="*/ 1442984 w 2623694"/>
              <a:gd name="connsiteY6" fmla="*/ 3055795 h 3356093"/>
              <a:gd name="connsiteX7" fmla="*/ 1187181 w 2623694"/>
              <a:gd name="connsiteY7" fmla="*/ 3167876 h 3356093"/>
              <a:gd name="connsiteX8" fmla="*/ 415643 w 2623694"/>
              <a:gd name="connsiteY8" fmla="*/ 3340141 h 3356093"/>
              <a:gd name="connsiteX9" fmla="*/ 35506 w 2623694"/>
              <a:gd name="connsiteY9" fmla="*/ 3219446 h 3356093"/>
              <a:gd name="connsiteX10" fmla="*/ 0 w 2623694"/>
              <a:gd name="connsiteY10" fmla="*/ 3200809 h 3356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23694" h="3356093">
                <a:moveTo>
                  <a:pt x="0" y="0"/>
                </a:moveTo>
                <a:lnTo>
                  <a:pt x="1963100" y="0"/>
                </a:lnTo>
                <a:lnTo>
                  <a:pt x="1971450" y="12938"/>
                </a:lnTo>
                <a:cubicBezTo>
                  <a:pt x="2044657" y="135139"/>
                  <a:pt x="2115157" y="268262"/>
                  <a:pt x="2187660" y="405191"/>
                </a:cubicBezTo>
                <a:cubicBezTo>
                  <a:pt x="2214373" y="455709"/>
                  <a:pt x="2242048" y="507912"/>
                  <a:pt x="2270165" y="560198"/>
                </a:cubicBezTo>
                <a:cubicBezTo>
                  <a:pt x="2521781" y="1028213"/>
                  <a:pt x="2681023" y="1365157"/>
                  <a:pt x="2604330" y="1768541"/>
                </a:cubicBezTo>
                <a:cubicBezTo>
                  <a:pt x="2487472" y="2383175"/>
                  <a:pt x="2140165" y="2768170"/>
                  <a:pt x="1442984" y="3055795"/>
                </a:cubicBezTo>
                <a:cubicBezTo>
                  <a:pt x="1351733" y="3093432"/>
                  <a:pt x="1268057" y="3131272"/>
                  <a:pt x="1187181" y="3167876"/>
                </a:cubicBezTo>
                <a:cubicBezTo>
                  <a:pt x="851859" y="3319560"/>
                  <a:pt x="679039" y="3390221"/>
                  <a:pt x="415643" y="3340141"/>
                </a:cubicBezTo>
                <a:cubicBezTo>
                  <a:pt x="284874" y="3315279"/>
                  <a:pt x="157878" y="3274912"/>
                  <a:pt x="35506" y="3219446"/>
                </a:cubicBezTo>
                <a:lnTo>
                  <a:pt x="0" y="3200809"/>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4" name="Freeform: Shape 73">
            <a:extLst>
              <a:ext uri="{FF2B5EF4-FFF2-40B4-BE49-F238E27FC236}">
                <a16:creationId xmlns:a16="http://schemas.microsoft.com/office/drawing/2014/main" id="{6123B1F1-2AA9-45A3-A764-6FFA3D5A101D}"/>
              </a:ext>
              <a:ext uri="{C183D7F6-B498-43B3-948B-1728B52AA6E4}">
                <adec:decorative xmlns:adec="http://schemas.microsoft.com/office/drawing/2017/decorative" val="1"/>
              </a:ext>
            </a:extLst>
          </p:cNvPr>
          <p:cNvSpPr/>
          <p:nvPr userDrawn="1"/>
        </p:nvSpPr>
        <p:spPr>
          <a:xfrm>
            <a:off x="-15240" y="-15240"/>
            <a:ext cx="2851586" cy="3651532"/>
          </a:xfrm>
          <a:custGeom>
            <a:avLst/>
            <a:gdLst>
              <a:gd name="connsiteX0" fmla="*/ 0 w 2803183"/>
              <a:gd name="connsiteY0" fmla="*/ 0 h 3571826"/>
              <a:gd name="connsiteX1" fmla="*/ 2204260 w 2803183"/>
              <a:gd name="connsiteY1" fmla="*/ 0 h 3571826"/>
              <a:gd name="connsiteX2" fmla="*/ 2219596 w 2803183"/>
              <a:gd name="connsiteY2" fmla="*/ 27890 h 3571826"/>
              <a:gd name="connsiteX3" fmla="*/ 2335863 w 2803183"/>
              <a:gd name="connsiteY3" fmla="*/ 252934 h 3571826"/>
              <a:gd name="connsiteX4" fmla="*/ 2424807 w 2803183"/>
              <a:gd name="connsiteY4" fmla="*/ 425928 h 3571826"/>
              <a:gd name="connsiteX5" fmla="*/ 2780331 w 2803183"/>
              <a:gd name="connsiteY5" fmla="*/ 1776962 h 3571826"/>
              <a:gd name="connsiteX6" fmla="*/ 1500120 w 2803183"/>
              <a:gd name="connsiteY6" fmla="*/ 3228411 h 3571826"/>
              <a:gd name="connsiteX7" fmla="*/ 1219529 w 2803183"/>
              <a:gd name="connsiteY7" fmla="*/ 3356030 h 3571826"/>
              <a:gd name="connsiteX8" fmla="*/ 374577 w 2803183"/>
              <a:gd name="connsiteY8" fmla="*/ 3555218 h 3571826"/>
              <a:gd name="connsiteX9" fmla="*/ 163724 w 2803183"/>
              <a:gd name="connsiteY9" fmla="*/ 3502019 h 3571826"/>
              <a:gd name="connsiteX10" fmla="*/ 0 w 2803183"/>
              <a:gd name="connsiteY10" fmla="*/ 3438577 h 3571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03183" h="3571826">
                <a:moveTo>
                  <a:pt x="0" y="0"/>
                </a:moveTo>
                <a:lnTo>
                  <a:pt x="2204260" y="0"/>
                </a:lnTo>
                <a:lnTo>
                  <a:pt x="2219596" y="27890"/>
                </a:lnTo>
                <a:cubicBezTo>
                  <a:pt x="2258246" y="101175"/>
                  <a:pt x="2296785" y="176523"/>
                  <a:pt x="2335863" y="252934"/>
                </a:cubicBezTo>
                <a:cubicBezTo>
                  <a:pt x="2364658" y="309314"/>
                  <a:pt x="2394491" y="367575"/>
                  <a:pt x="2424807" y="425928"/>
                </a:cubicBezTo>
                <a:cubicBezTo>
                  <a:pt x="2696101" y="948228"/>
                  <a:pt x="2867464" y="1324430"/>
                  <a:pt x="2780331" y="1776962"/>
                </a:cubicBezTo>
                <a:cubicBezTo>
                  <a:pt x="2647567" y="2466479"/>
                  <a:pt x="2264711" y="2900581"/>
                  <a:pt x="1500120" y="3228411"/>
                </a:cubicBezTo>
                <a:cubicBezTo>
                  <a:pt x="1400046" y="3271308"/>
                  <a:pt x="1308251" y="3314372"/>
                  <a:pt x="1219529" y="3356030"/>
                </a:cubicBezTo>
                <a:cubicBezTo>
                  <a:pt x="851676" y="3528655"/>
                  <a:pt x="662152" y="3609205"/>
                  <a:pt x="374577" y="3555218"/>
                </a:cubicBezTo>
                <a:cubicBezTo>
                  <a:pt x="303192" y="3541816"/>
                  <a:pt x="232869" y="3524065"/>
                  <a:pt x="163724" y="3502019"/>
                </a:cubicBezTo>
                <a:lnTo>
                  <a:pt x="0" y="3438577"/>
                </a:ln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6" name="Freeform: Shape 75">
            <a:extLst>
              <a:ext uri="{FF2B5EF4-FFF2-40B4-BE49-F238E27FC236}">
                <a16:creationId xmlns:a16="http://schemas.microsoft.com/office/drawing/2014/main" id="{4F1BC949-2CC9-471B-B631-56A9ED6B447C}"/>
              </a:ext>
              <a:ext uri="{C183D7F6-B498-43B3-948B-1728B52AA6E4}">
                <adec:decorative xmlns:adec="http://schemas.microsoft.com/office/drawing/2017/decorative" val="1"/>
              </a:ext>
            </a:extLst>
          </p:cNvPr>
          <p:cNvSpPr/>
          <p:nvPr userDrawn="1"/>
        </p:nvSpPr>
        <p:spPr>
          <a:xfrm>
            <a:off x="3013545" y="985363"/>
            <a:ext cx="2825510" cy="2688140"/>
          </a:xfrm>
          <a:custGeom>
            <a:avLst/>
            <a:gdLst>
              <a:gd name="connsiteX0" fmla="*/ 1393873 w 2791301"/>
              <a:gd name="connsiteY0" fmla="*/ 4 h 2663436"/>
              <a:gd name="connsiteX1" fmla="*/ 1544624 w 2791301"/>
              <a:gd name="connsiteY1" fmla="*/ 7531 h 2663436"/>
              <a:gd name="connsiteX2" fmla="*/ 2114171 w 2791301"/>
              <a:gd name="connsiteY2" fmla="*/ 174340 h 2663436"/>
              <a:gd name="connsiteX3" fmla="*/ 2558937 w 2791301"/>
              <a:gd name="connsiteY3" fmla="*/ 535959 h 2663436"/>
              <a:gd name="connsiteX4" fmla="*/ 2772402 w 2791301"/>
              <a:gd name="connsiteY4" fmla="*/ 994216 h 2663436"/>
              <a:gd name="connsiteX5" fmla="*/ 2756393 w 2791301"/>
              <a:gd name="connsiteY5" fmla="*/ 1480474 h 2663436"/>
              <a:gd name="connsiteX6" fmla="*/ 2344917 w 2791301"/>
              <a:gd name="connsiteY6" fmla="*/ 2236976 h 2663436"/>
              <a:gd name="connsiteX7" fmla="*/ 2117882 w 2791301"/>
              <a:gd name="connsiteY7" fmla="*/ 2465527 h 2663436"/>
              <a:gd name="connsiteX8" fmla="*/ 1689239 w 2791301"/>
              <a:gd name="connsiteY8" fmla="*/ 2658152 h 2663436"/>
              <a:gd name="connsiteX9" fmla="*/ 1113871 w 2791301"/>
              <a:gd name="connsiteY9" fmla="*/ 2614170 h 2663436"/>
              <a:gd name="connsiteX10" fmla="*/ 996462 w 2791301"/>
              <a:gd name="connsiteY10" fmla="*/ 2596447 h 2663436"/>
              <a:gd name="connsiteX11" fmla="*/ 225377 w 2791301"/>
              <a:gd name="connsiteY11" fmla="*/ 2279322 h 2663436"/>
              <a:gd name="connsiteX12" fmla="*/ 111893 w 2791301"/>
              <a:gd name="connsiteY12" fmla="*/ 1062629 h 2663436"/>
              <a:gd name="connsiteX13" fmla="*/ 174186 w 2791301"/>
              <a:gd name="connsiteY13" fmla="*/ 867095 h 2663436"/>
              <a:gd name="connsiteX14" fmla="*/ 446468 w 2791301"/>
              <a:gd name="connsiteY14" fmla="*/ 347405 h 2663436"/>
              <a:gd name="connsiteX15" fmla="*/ 957265 w 2791301"/>
              <a:gd name="connsiteY15" fmla="*/ 63425 h 2663436"/>
              <a:gd name="connsiteX16" fmla="*/ 1393873 w 2791301"/>
              <a:gd name="connsiteY16" fmla="*/ 4 h 266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301" h="2663436">
                <a:moveTo>
                  <a:pt x="1393873" y="4"/>
                </a:moveTo>
                <a:cubicBezTo>
                  <a:pt x="1443777" y="115"/>
                  <a:pt x="1494056" y="2621"/>
                  <a:pt x="1544624" y="7531"/>
                </a:cubicBezTo>
                <a:cubicBezTo>
                  <a:pt x="1743470" y="26804"/>
                  <a:pt x="1940404" y="84446"/>
                  <a:pt x="2114171" y="174340"/>
                </a:cubicBezTo>
                <a:cubicBezTo>
                  <a:pt x="2292730" y="266553"/>
                  <a:pt x="2442405" y="388281"/>
                  <a:pt x="2558937" y="535959"/>
                </a:cubicBezTo>
                <a:cubicBezTo>
                  <a:pt x="2668833" y="675228"/>
                  <a:pt x="2740611" y="829411"/>
                  <a:pt x="2772402" y="994216"/>
                </a:cubicBezTo>
                <a:cubicBezTo>
                  <a:pt x="2802153" y="1148707"/>
                  <a:pt x="2796751" y="1312318"/>
                  <a:pt x="2756393" y="1480474"/>
                </a:cubicBezTo>
                <a:cubicBezTo>
                  <a:pt x="2694473" y="1738280"/>
                  <a:pt x="2551441" y="1999502"/>
                  <a:pt x="2344917" y="2236976"/>
                </a:cubicBezTo>
                <a:cubicBezTo>
                  <a:pt x="2276075" y="2316133"/>
                  <a:pt x="2200179" y="2392652"/>
                  <a:pt x="2117882" y="2465527"/>
                </a:cubicBezTo>
                <a:cubicBezTo>
                  <a:pt x="1986543" y="2581826"/>
                  <a:pt x="1854341" y="2641210"/>
                  <a:pt x="1689239" y="2658152"/>
                </a:cubicBezTo>
                <a:cubicBezTo>
                  <a:pt x="1516539" y="2675876"/>
                  <a:pt x="1320951" y="2645919"/>
                  <a:pt x="1113871" y="2614170"/>
                </a:cubicBezTo>
                <a:cubicBezTo>
                  <a:pt x="1075689" y="2608293"/>
                  <a:pt x="1036200" y="2602259"/>
                  <a:pt x="996462" y="2596447"/>
                </a:cubicBezTo>
                <a:cubicBezTo>
                  <a:pt x="640795" y="2544391"/>
                  <a:pt x="394957" y="2494225"/>
                  <a:pt x="225377" y="2279322"/>
                </a:cubicBezTo>
                <a:cubicBezTo>
                  <a:pt x="-33010" y="1951877"/>
                  <a:pt x="-66965" y="1588003"/>
                  <a:pt x="111893" y="1062629"/>
                </a:cubicBezTo>
                <a:cubicBezTo>
                  <a:pt x="135308" y="993869"/>
                  <a:pt x="155086" y="929410"/>
                  <a:pt x="174186" y="867095"/>
                </a:cubicBezTo>
                <a:cubicBezTo>
                  <a:pt x="253418" y="608767"/>
                  <a:pt x="298077" y="478805"/>
                  <a:pt x="446468" y="347405"/>
                </a:cubicBezTo>
                <a:cubicBezTo>
                  <a:pt x="593811" y="216935"/>
                  <a:pt x="765687" y="121414"/>
                  <a:pt x="957265" y="63425"/>
                </a:cubicBezTo>
                <a:cubicBezTo>
                  <a:pt x="1097834" y="20894"/>
                  <a:pt x="1244162" y="-329"/>
                  <a:pt x="1393873" y="4"/>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7" name="Freeform: Shape 76">
            <a:extLst>
              <a:ext uri="{FF2B5EF4-FFF2-40B4-BE49-F238E27FC236}">
                <a16:creationId xmlns:a16="http://schemas.microsoft.com/office/drawing/2014/main" id="{CD2D00FA-311A-45B4-BEF8-AE54AED30DA3}"/>
              </a:ext>
              <a:ext uri="{C183D7F6-B498-43B3-948B-1728B52AA6E4}">
                <adec:decorative xmlns:adec="http://schemas.microsoft.com/office/drawing/2017/decorative" val="1"/>
              </a:ext>
            </a:extLst>
          </p:cNvPr>
          <p:cNvSpPr/>
          <p:nvPr userDrawn="1"/>
        </p:nvSpPr>
        <p:spPr>
          <a:xfrm>
            <a:off x="2907418" y="885195"/>
            <a:ext cx="3040473" cy="2903550"/>
          </a:xfrm>
          <a:custGeom>
            <a:avLst/>
            <a:gdLst>
              <a:gd name="connsiteX0" fmla="*/ 1525339 w 3040473"/>
              <a:gd name="connsiteY0" fmla="*/ 5 h 2903550"/>
              <a:gd name="connsiteX1" fmla="*/ 1689388 w 3040473"/>
              <a:gd name="connsiteY1" fmla="*/ 7465 h 2903550"/>
              <a:gd name="connsiteX2" fmla="*/ 2308491 w 3040473"/>
              <a:gd name="connsiteY2" fmla="*/ 186546 h 2903550"/>
              <a:gd name="connsiteX3" fmla="*/ 2790810 w 3040473"/>
              <a:gd name="connsiteY3" fmla="*/ 578683 h 2903550"/>
              <a:gd name="connsiteX4" fmla="*/ 3020886 w 3040473"/>
              <a:gd name="connsiteY4" fmla="*/ 1077350 h 2903550"/>
              <a:gd name="connsiteX5" fmla="*/ 3001050 w 3040473"/>
              <a:gd name="connsiteY5" fmla="*/ 1607690 h 2903550"/>
              <a:gd name="connsiteX6" fmla="*/ 2549423 w 3040473"/>
              <a:gd name="connsiteY6" fmla="*/ 2434689 h 2903550"/>
              <a:gd name="connsiteX7" fmla="*/ 2301170 w 3040473"/>
              <a:gd name="connsiteY7" fmla="*/ 2685047 h 2903550"/>
              <a:gd name="connsiteX8" fmla="*/ 1833654 w 3040473"/>
              <a:gd name="connsiteY8" fmla="*/ 2897229 h 2903550"/>
              <a:gd name="connsiteX9" fmla="*/ 1207605 w 3040473"/>
              <a:gd name="connsiteY9" fmla="*/ 2852120 h 2903550"/>
              <a:gd name="connsiteX10" fmla="*/ 1079897 w 3040473"/>
              <a:gd name="connsiteY10" fmla="*/ 2833375 h 2903550"/>
              <a:gd name="connsiteX11" fmla="*/ 242172 w 3040473"/>
              <a:gd name="connsiteY11" fmla="*/ 2491376 h 2903550"/>
              <a:gd name="connsiteX12" fmla="*/ 124682 w 3040473"/>
              <a:gd name="connsiteY12" fmla="*/ 1165145 h 2903550"/>
              <a:gd name="connsiteX13" fmla="*/ 193455 w 3040473"/>
              <a:gd name="connsiteY13" fmla="*/ 951608 h 2903550"/>
              <a:gd name="connsiteX14" fmla="*/ 492401 w 3040473"/>
              <a:gd name="connsiteY14" fmla="*/ 383541 h 2903550"/>
              <a:gd name="connsiteX15" fmla="*/ 1049792 w 3040473"/>
              <a:gd name="connsiteY15" fmla="*/ 71329 h 2903550"/>
              <a:gd name="connsiteX16" fmla="*/ 1525339 w 3040473"/>
              <a:gd name="connsiteY16" fmla="*/ 5 h 29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0473" h="2903550">
                <a:moveTo>
                  <a:pt x="1525339" y="5"/>
                </a:moveTo>
                <a:cubicBezTo>
                  <a:pt x="1579656" y="-122"/>
                  <a:pt x="1634371" y="2362"/>
                  <a:pt x="1689388" y="7465"/>
                </a:cubicBezTo>
                <a:cubicBezTo>
                  <a:pt x="1905729" y="27497"/>
                  <a:pt x="2119799" y="89379"/>
                  <a:pt x="2308491" y="186546"/>
                </a:cubicBezTo>
                <a:cubicBezTo>
                  <a:pt x="2502388" y="286218"/>
                  <a:pt x="2664701" y="418219"/>
                  <a:pt x="2790810" y="578683"/>
                </a:cubicBezTo>
                <a:cubicBezTo>
                  <a:pt x="2909737" y="730010"/>
                  <a:pt x="2987100" y="897790"/>
                  <a:pt x="3020886" y="1077350"/>
                </a:cubicBezTo>
                <a:cubicBezTo>
                  <a:pt x="3052503" y="1245674"/>
                  <a:pt x="3045812" y="1424117"/>
                  <a:pt x="3001050" y="1607690"/>
                </a:cubicBezTo>
                <a:cubicBezTo>
                  <a:pt x="2932375" y="1889131"/>
                  <a:pt x="2775394" y="2174701"/>
                  <a:pt x="2549423" y="2434689"/>
                </a:cubicBezTo>
                <a:cubicBezTo>
                  <a:pt x="2474098" y="2521351"/>
                  <a:pt x="2391109" y="2605170"/>
                  <a:pt x="2301170" y="2685047"/>
                </a:cubicBezTo>
                <a:cubicBezTo>
                  <a:pt x="2157636" y="2812522"/>
                  <a:pt x="2013445" y="2877936"/>
                  <a:pt x="1833654" y="2897229"/>
                </a:cubicBezTo>
                <a:cubicBezTo>
                  <a:pt x="1645588" y="2917413"/>
                  <a:pt x="1432846" y="2885715"/>
                  <a:pt x="1207605" y="2852120"/>
                </a:cubicBezTo>
                <a:cubicBezTo>
                  <a:pt x="1166075" y="2845900"/>
                  <a:pt x="1123122" y="2839517"/>
                  <a:pt x="1079897" y="2833375"/>
                </a:cubicBezTo>
                <a:cubicBezTo>
                  <a:pt x="693025" y="2778372"/>
                  <a:pt x="425689" y="2724885"/>
                  <a:pt x="242172" y="2491376"/>
                </a:cubicBezTo>
                <a:cubicBezTo>
                  <a:pt x="-37449" y="2135581"/>
                  <a:pt x="-72603" y="1738947"/>
                  <a:pt x="124682" y="1165145"/>
                </a:cubicBezTo>
                <a:cubicBezTo>
                  <a:pt x="150509" y="1090046"/>
                  <a:pt x="172357" y="1019656"/>
                  <a:pt x="193455" y="951608"/>
                </a:cubicBezTo>
                <a:cubicBezTo>
                  <a:pt x="280976" y="669511"/>
                  <a:pt x="330232" y="527567"/>
                  <a:pt x="492401" y="383541"/>
                </a:cubicBezTo>
                <a:cubicBezTo>
                  <a:pt x="653425" y="240534"/>
                  <a:pt x="840979" y="135517"/>
                  <a:pt x="1049792" y="71329"/>
                </a:cubicBezTo>
                <a:cubicBezTo>
                  <a:pt x="1203007" y="24254"/>
                  <a:pt x="1362385" y="385"/>
                  <a:pt x="1525339" y="5"/>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8" name="Freeform: Shape 77">
            <a:extLst>
              <a:ext uri="{FF2B5EF4-FFF2-40B4-BE49-F238E27FC236}">
                <a16:creationId xmlns:a16="http://schemas.microsoft.com/office/drawing/2014/main" id="{1B2264C6-CC03-41E5-AD74-124047B40A1A}"/>
              </a:ext>
              <a:ext uri="{C183D7F6-B498-43B3-948B-1728B52AA6E4}">
                <adec:decorative xmlns:adec="http://schemas.microsoft.com/office/drawing/2017/decorative" val="1"/>
              </a:ext>
            </a:extLst>
          </p:cNvPr>
          <p:cNvSpPr/>
          <p:nvPr userDrawn="1"/>
        </p:nvSpPr>
        <p:spPr>
          <a:xfrm>
            <a:off x="3116911" y="1112823"/>
            <a:ext cx="2578595" cy="2401654"/>
          </a:xfrm>
          <a:custGeom>
            <a:avLst/>
            <a:gdLst>
              <a:gd name="connsiteX0" fmla="*/ 1283956 w 2536609"/>
              <a:gd name="connsiteY0" fmla="*/ 129 h 2390777"/>
              <a:gd name="connsiteX1" fmla="*/ 1420555 w 2536609"/>
              <a:gd name="connsiteY1" fmla="*/ 4761 h 2390777"/>
              <a:gd name="connsiteX2" fmla="*/ 1934956 w 2536609"/>
              <a:gd name="connsiteY2" fmla="*/ 146592 h 2390777"/>
              <a:gd name="connsiteX3" fmla="*/ 2333843 w 2536609"/>
              <a:gd name="connsiteY3" fmla="*/ 465224 h 2390777"/>
              <a:gd name="connsiteX4" fmla="*/ 2521826 w 2536609"/>
              <a:gd name="connsiteY4" fmla="*/ 873957 h 2390777"/>
              <a:gd name="connsiteX5" fmla="*/ 2501395 w 2536609"/>
              <a:gd name="connsiteY5" fmla="*/ 1311092 h 2390777"/>
              <a:gd name="connsiteX6" fmla="*/ 2209320 w 2536609"/>
              <a:gd name="connsiteY6" fmla="*/ 1886897 h 2390777"/>
              <a:gd name="connsiteX7" fmla="*/ 1910451 w 2536609"/>
              <a:gd name="connsiteY7" fmla="*/ 2205196 h 2390777"/>
              <a:gd name="connsiteX8" fmla="*/ 1519442 w 2536609"/>
              <a:gd name="connsiteY8" fmla="*/ 2384330 h 2390777"/>
              <a:gd name="connsiteX9" fmla="*/ 998270 w 2536609"/>
              <a:gd name="connsiteY9" fmla="*/ 2352944 h 2390777"/>
              <a:gd name="connsiteX10" fmla="*/ 892026 w 2536609"/>
              <a:gd name="connsiteY10" fmla="*/ 2338680 h 2390777"/>
              <a:gd name="connsiteX11" fmla="*/ 196712 w 2536609"/>
              <a:gd name="connsiteY11" fmla="*/ 2064638 h 2390777"/>
              <a:gd name="connsiteX12" fmla="*/ 108612 w 2536609"/>
              <a:gd name="connsiteY12" fmla="*/ 973028 h 2390777"/>
              <a:gd name="connsiteX13" fmla="*/ 167473 w 2536609"/>
              <a:gd name="connsiteY13" fmla="*/ 796459 h 2390777"/>
              <a:gd name="connsiteX14" fmla="*/ 420683 w 2536609"/>
              <a:gd name="connsiteY14" fmla="*/ 325664 h 2390777"/>
              <a:gd name="connsiteX15" fmla="*/ 887296 w 2536609"/>
              <a:gd name="connsiteY15" fmla="*/ 63284 h 2390777"/>
              <a:gd name="connsiteX16" fmla="*/ 1283956 w 2536609"/>
              <a:gd name="connsiteY16" fmla="*/ 129 h 239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6609" h="2390777">
                <a:moveTo>
                  <a:pt x="1283956" y="129"/>
                </a:moveTo>
                <a:cubicBezTo>
                  <a:pt x="1329204" y="-477"/>
                  <a:pt x="1374764" y="1064"/>
                  <a:pt x="1420555" y="4761"/>
                </a:cubicBezTo>
                <a:cubicBezTo>
                  <a:pt x="1600623" y="19268"/>
                  <a:pt x="1778488" y="68277"/>
                  <a:pt x="1934956" y="146592"/>
                </a:cubicBezTo>
                <a:cubicBezTo>
                  <a:pt x="2095741" y="226922"/>
                  <a:pt x="2229975" y="334182"/>
                  <a:pt x="2333843" y="465224"/>
                </a:cubicBezTo>
                <a:cubicBezTo>
                  <a:pt x="2431797" y="588805"/>
                  <a:pt x="2495004" y="726327"/>
                  <a:pt x="2521826" y="873957"/>
                </a:cubicBezTo>
                <a:cubicBezTo>
                  <a:pt x="2546923" y="1012347"/>
                  <a:pt x="2540034" y="1159432"/>
                  <a:pt x="2501395" y="1311092"/>
                </a:cubicBezTo>
                <a:cubicBezTo>
                  <a:pt x="2451995" y="1504854"/>
                  <a:pt x="2351490" y="1701546"/>
                  <a:pt x="2209320" y="1886897"/>
                </a:cubicBezTo>
                <a:cubicBezTo>
                  <a:pt x="2124017" y="1998106"/>
                  <a:pt x="2023715" y="2105235"/>
                  <a:pt x="1910451" y="2205196"/>
                </a:cubicBezTo>
                <a:cubicBezTo>
                  <a:pt x="1789948" y="2311549"/>
                  <a:pt x="1669352" y="2366775"/>
                  <a:pt x="1519442" y="2384330"/>
                </a:cubicBezTo>
                <a:cubicBezTo>
                  <a:pt x="1362632" y="2402698"/>
                  <a:pt x="1185651" y="2378545"/>
                  <a:pt x="998270" y="2352944"/>
                </a:cubicBezTo>
                <a:cubicBezTo>
                  <a:pt x="963720" y="2348202"/>
                  <a:pt x="927987" y="2343340"/>
                  <a:pt x="892026" y="2338680"/>
                </a:cubicBezTo>
                <a:cubicBezTo>
                  <a:pt x="570163" y="2296934"/>
                  <a:pt x="347863" y="2255334"/>
                  <a:pt x="196712" y="2064638"/>
                </a:cubicBezTo>
                <a:cubicBezTo>
                  <a:pt x="-33594" y="1774076"/>
                  <a:pt x="-59958" y="1447611"/>
                  <a:pt x="108612" y="973028"/>
                </a:cubicBezTo>
                <a:cubicBezTo>
                  <a:pt x="130679" y="910916"/>
                  <a:pt x="149396" y="852719"/>
                  <a:pt x="167473" y="796459"/>
                </a:cubicBezTo>
                <a:cubicBezTo>
                  <a:pt x="242457" y="563228"/>
                  <a:pt x="284533" y="445824"/>
                  <a:pt x="420683" y="325664"/>
                </a:cubicBezTo>
                <a:cubicBezTo>
                  <a:pt x="555871" y="206352"/>
                  <a:pt x="712879" y="118097"/>
                  <a:pt x="887296" y="63284"/>
                </a:cubicBezTo>
                <a:cubicBezTo>
                  <a:pt x="1015273" y="23084"/>
                  <a:pt x="1148212" y="1947"/>
                  <a:pt x="1283956" y="129"/>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81" name="Freeform: Shape 80">
            <a:extLst>
              <a:ext uri="{FF2B5EF4-FFF2-40B4-BE49-F238E27FC236}">
                <a16:creationId xmlns:a16="http://schemas.microsoft.com/office/drawing/2014/main" id="{2DBA87A6-EC43-4D46-87BC-406D6C9C7DAA}"/>
              </a:ext>
              <a:ext uri="{C183D7F6-B498-43B3-948B-1728B52AA6E4}">
                <adec:decorative xmlns:adec="http://schemas.microsoft.com/office/drawing/2017/decorative" val="1"/>
              </a:ext>
            </a:extLst>
          </p:cNvPr>
          <p:cNvSpPr/>
          <p:nvPr userDrawn="1"/>
        </p:nvSpPr>
        <p:spPr>
          <a:xfrm>
            <a:off x="486989" y="3782543"/>
            <a:ext cx="3779450" cy="3075458"/>
          </a:xfrm>
          <a:custGeom>
            <a:avLst/>
            <a:gdLst>
              <a:gd name="connsiteX0" fmla="*/ 1955825 w 3779450"/>
              <a:gd name="connsiteY0" fmla="*/ 0 h 3105939"/>
              <a:gd name="connsiteX1" fmla="*/ 3339380 w 3779450"/>
              <a:gd name="connsiteY1" fmla="*/ 843766 h 3105939"/>
              <a:gd name="connsiteX2" fmla="*/ 3486827 w 3779450"/>
              <a:gd name="connsiteY2" fmla="*/ 1059625 h 3105939"/>
              <a:gd name="connsiteX3" fmla="*/ 3779450 w 3779450"/>
              <a:gd name="connsiteY3" fmla="*/ 1739702 h 3105939"/>
              <a:gd name="connsiteX4" fmla="*/ 3602643 w 3779450"/>
              <a:gd name="connsiteY4" fmla="*/ 2472118 h 3105939"/>
              <a:gd name="connsiteX5" fmla="*/ 3115045 w 3779450"/>
              <a:gd name="connsiteY5" fmla="*/ 3101460 h 3105939"/>
              <a:gd name="connsiteX6" fmla="*/ 3109550 w 3779450"/>
              <a:gd name="connsiteY6" fmla="*/ 3105939 h 3105939"/>
              <a:gd name="connsiteX7" fmla="*/ 408379 w 3779450"/>
              <a:gd name="connsiteY7" fmla="*/ 3105939 h 3105939"/>
              <a:gd name="connsiteX8" fmla="*/ 340244 w 3779450"/>
              <a:gd name="connsiteY8" fmla="*/ 3011749 h 3105939"/>
              <a:gd name="connsiteX9" fmla="*/ 0 w 3779450"/>
              <a:gd name="connsiteY9" fmla="*/ 1739702 h 3105939"/>
              <a:gd name="connsiteX10" fmla="*/ 196353 w 3779450"/>
              <a:gd name="connsiteY10" fmla="*/ 1161012 h 3105939"/>
              <a:gd name="connsiteX11" fmla="*/ 777707 w 3779450"/>
              <a:gd name="connsiteY11" fmla="*/ 622167 h 3105939"/>
              <a:gd name="connsiteX12" fmla="*/ 905527 w 3779450"/>
              <a:gd name="connsiteY12" fmla="*/ 519091 h 3105939"/>
              <a:gd name="connsiteX13" fmla="*/ 1955825 w 3779450"/>
              <a:gd name="connsiteY13" fmla="*/ 0 h 310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79450" h="3105939">
                <a:moveTo>
                  <a:pt x="1955825" y="0"/>
                </a:moveTo>
                <a:cubicBezTo>
                  <a:pt x="2540099" y="0"/>
                  <a:pt x="2953891" y="252328"/>
                  <a:pt x="3339380" y="843766"/>
                </a:cubicBezTo>
                <a:cubicBezTo>
                  <a:pt x="3389826" y="921178"/>
                  <a:pt x="3439138" y="991582"/>
                  <a:pt x="3486827" y="1059625"/>
                </a:cubicBezTo>
                <a:cubicBezTo>
                  <a:pt x="3684478" y="1341752"/>
                  <a:pt x="3779450" y="1488471"/>
                  <a:pt x="3779450" y="1739702"/>
                </a:cubicBezTo>
                <a:cubicBezTo>
                  <a:pt x="3779450" y="1989158"/>
                  <a:pt x="3719920" y="2235578"/>
                  <a:pt x="3602643" y="2472118"/>
                </a:cubicBezTo>
                <a:cubicBezTo>
                  <a:pt x="3487881" y="2703511"/>
                  <a:pt x="3323808" y="2915316"/>
                  <a:pt x="3115045" y="3101460"/>
                </a:cubicBezTo>
                <a:lnTo>
                  <a:pt x="3109550" y="3105939"/>
                </a:lnTo>
                <a:lnTo>
                  <a:pt x="408379" y="3105939"/>
                </a:lnTo>
                <a:lnTo>
                  <a:pt x="340244" y="3011749"/>
                </a:lnTo>
                <a:cubicBezTo>
                  <a:pt x="119844" y="2671989"/>
                  <a:pt x="0" y="2227368"/>
                  <a:pt x="0" y="1739702"/>
                </a:cubicBezTo>
                <a:cubicBezTo>
                  <a:pt x="0" y="1517342"/>
                  <a:pt x="60585" y="1338881"/>
                  <a:pt x="196353" y="1161012"/>
                </a:cubicBezTo>
                <a:cubicBezTo>
                  <a:pt x="338366" y="974951"/>
                  <a:pt x="551751" y="803582"/>
                  <a:pt x="777707" y="622167"/>
                </a:cubicBezTo>
                <a:cubicBezTo>
                  <a:pt x="819395" y="588736"/>
                  <a:pt x="862461" y="554124"/>
                  <a:pt x="905527" y="519091"/>
                </a:cubicBezTo>
                <a:cubicBezTo>
                  <a:pt x="1291015" y="205559"/>
                  <a:pt x="1572365" y="0"/>
                  <a:pt x="1955825" y="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82" name="Freeform: Shape 81">
            <a:extLst>
              <a:ext uri="{FF2B5EF4-FFF2-40B4-BE49-F238E27FC236}">
                <a16:creationId xmlns:a16="http://schemas.microsoft.com/office/drawing/2014/main" id="{6431D197-D3D6-4ADE-A689-90E0AFF59884}"/>
              </a:ext>
              <a:ext uri="{C183D7F6-B498-43B3-948B-1728B52AA6E4}">
                <adec:decorative xmlns:adec="http://schemas.microsoft.com/office/drawing/2017/decorative" val="1"/>
              </a:ext>
            </a:extLst>
          </p:cNvPr>
          <p:cNvSpPr/>
          <p:nvPr userDrawn="1"/>
        </p:nvSpPr>
        <p:spPr>
          <a:xfrm>
            <a:off x="244132" y="3499226"/>
            <a:ext cx="4246072" cy="3372109"/>
          </a:xfrm>
          <a:custGeom>
            <a:avLst/>
            <a:gdLst>
              <a:gd name="connsiteX0" fmla="*/ 2197297 w 4246072"/>
              <a:gd name="connsiteY0" fmla="*/ 0 h 3389255"/>
              <a:gd name="connsiteX1" fmla="*/ 3751669 w 4246072"/>
              <a:gd name="connsiteY1" fmla="*/ 961057 h 3389255"/>
              <a:gd name="connsiteX2" fmla="*/ 3917321 w 4246072"/>
              <a:gd name="connsiteY2" fmla="*/ 1206923 h 3389255"/>
              <a:gd name="connsiteX3" fmla="*/ 4246072 w 4246072"/>
              <a:gd name="connsiteY3" fmla="*/ 1981537 h 3389255"/>
              <a:gd name="connsiteX4" fmla="*/ 4047436 w 4246072"/>
              <a:gd name="connsiteY4" fmla="*/ 2815766 h 3389255"/>
              <a:gd name="connsiteX5" fmla="*/ 3666046 w 4246072"/>
              <a:gd name="connsiteY5" fmla="*/ 3368206 h 3389255"/>
              <a:gd name="connsiteX6" fmla="*/ 3644738 w 4246072"/>
              <a:gd name="connsiteY6" fmla="*/ 3389255 h 3389255"/>
              <a:gd name="connsiteX7" fmla="*/ 358661 w 4246072"/>
              <a:gd name="connsiteY7" fmla="*/ 3389255 h 3389255"/>
              <a:gd name="connsiteX8" fmla="*/ 283112 w 4246072"/>
              <a:gd name="connsiteY8" fmla="*/ 3257451 h 3389255"/>
              <a:gd name="connsiteX9" fmla="*/ 0 w 4246072"/>
              <a:gd name="connsiteY9" fmla="*/ 1981537 h 3389255"/>
              <a:gd name="connsiteX10" fmla="*/ 220595 w 4246072"/>
              <a:gd name="connsiteY10" fmla="*/ 1322403 h 3389255"/>
              <a:gd name="connsiteX11" fmla="*/ 873725 w 4246072"/>
              <a:gd name="connsiteY11" fmla="*/ 708654 h 3389255"/>
              <a:gd name="connsiteX12" fmla="*/ 1017325 w 4246072"/>
              <a:gd name="connsiteY12" fmla="*/ 591249 h 3389255"/>
              <a:gd name="connsiteX13" fmla="*/ 2197297 w 4246072"/>
              <a:gd name="connsiteY13" fmla="*/ 0 h 338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46072" h="3389255">
                <a:moveTo>
                  <a:pt x="2197297" y="0"/>
                </a:moveTo>
                <a:cubicBezTo>
                  <a:pt x="2853708" y="0"/>
                  <a:pt x="3318587" y="287404"/>
                  <a:pt x="3751669" y="961057"/>
                </a:cubicBezTo>
                <a:cubicBezTo>
                  <a:pt x="3808344" y="1049230"/>
                  <a:pt x="3863744" y="1129422"/>
                  <a:pt x="3917321" y="1206923"/>
                </a:cubicBezTo>
                <a:cubicBezTo>
                  <a:pt x="4139374" y="1528268"/>
                  <a:pt x="4246072" y="1695383"/>
                  <a:pt x="4246072" y="1981537"/>
                </a:cubicBezTo>
                <a:cubicBezTo>
                  <a:pt x="4246072" y="2265670"/>
                  <a:pt x="4179193" y="2546344"/>
                  <a:pt x="4047436" y="2815766"/>
                </a:cubicBezTo>
                <a:cubicBezTo>
                  <a:pt x="3950738" y="3013435"/>
                  <a:pt x="3822878" y="3198554"/>
                  <a:pt x="3666046" y="3368206"/>
                </a:cubicBezTo>
                <a:lnTo>
                  <a:pt x="3644738" y="3389255"/>
                </a:lnTo>
                <a:lnTo>
                  <a:pt x="358661" y="3389255"/>
                </a:lnTo>
                <a:lnTo>
                  <a:pt x="283112" y="3257451"/>
                </a:lnTo>
                <a:cubicBezTo>
                  <a:pt x="98919" y="2897727"/>
                  <a:pt x="0" y="2457642"/>
                  <a:pt x="0" y="1981537"/>
                </a:cubicBezTo>
                <a:cubicBezTo>
                  <a:pt x="0" y="1728267"/>
                  <a:pt x="68065" y="1524998"/>
                  <a:pt x="220595" y="1322403"/>
                </a:cubicBezTo>
                <a:cubicBezTo>
                  <a:pt x="380142" y="1110479"/>
                  <a:pt x="619873" y="915287"/>
                  <a:pt x="873725" y="708654"/>
                </a:cubicBezTo>
                <a:cubicBezTo>
                  <a:pt x="920559" y="670576"/>
                  <a:pt x="968943" y="631153"/>
                  <a:pt x="1017325" y="591249"/>
                </a:cubicBezTo>
                <a:cubicBezTo>
                  <a:pt x="1450408" y="234134"/>
                  <a:pt x="1766494" y="0"/>
                  <a:pt x="2197297" y="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 name="Content Placeholder 2">
            <a:extLst>
              <a:ext uri="{FF2B5EF4-FFF2-40B4-BE49-F238E27FC236}">
                <a16:creationId xmlns:a16="http://schemas.microsoft.com/office/drawing/2014/main" id="{D7FA2E21-7B92-6378-A7A3-73319E685171}"/>
              </a:ext>
            </a:extLst>
          </p:cNvPr>
          <p:cNvSpPr>
            <a:spLocks noGrp="1"/>
          </p:cNvSpPr>
          <p:nvPr>
            <p:ph sz="quarter" idx="16" hasCustomPrompt="1"/>
          </p:nvPr>
        </p:nvSpPr>
        <p:spPr>
          <a:xfrm>
            <a:off x="6642099" y="4057802"/>
            <a:ext cx="4855375" cy="2186830"/>
          </a:xfrm>
        </p:spPr>
        <p:txBody>
          <a:body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reeform: Shape 3">
            <a:extLst>
              <a:ext uri="{FF2B5EF4-FFF2-40B4-BE49-F238E27FC236}">
                <a16:creationId xmlns:a16="http://schemas.microsoft.com/office/drawing/2014/main" id="{66D5B5A3-B9BE-7A50-36F9-B1EBCEAF6826}"/>
              </a:ext>
              <a:ext uri="{C183D7F6-B498-43B3-948B-1728B52AA6E4}">
                <adec:decorative xmlns:adec="http://schemas.microsoft.com/office/drawing/2017/decorative" val="1"/>
              </a:ext>
            </a:extLst>
          </p:cNvPr>
          <p:cNvSpPr/>
          <p:nvPr userDrawn="1"/>
        </p:nvSpPr>
        <p:spPr>
          <a:xfrm>
            <a:off x="0" y="1"/>
            <a:ext cx="2454053" cy="3175473"/>
          </a:xfrm>
          <a:custGeom>
            <a:avLst/>
            <a:gdLst>
              <a:gd name="connsiteX0" fmla="*/ 0 w 2454053"/>
              <a:gd name="connsiteY0" fmla="*/ 0 h 3175473"/>
              <a:gd name="connsiteX1" fmla="*/ 1745403 w 2454053"/>
              <a:gd name="connsiteY1" fmla="*/ 0 h 3175473"/>
              <a:gd name="connsiteX2" fmla="*/ 1768138 w 2454053"/>
              <a:gd name="connsiteY2" fmla="*/ 28809 h 3175473"/>
              <a:gd name="connsiteX3" fmla="*/ 2062933 w 2454053"/>
              <a:gd name="connsiteY3" fmla="*/ 535578 h 3175473"/>
              <a:gd name="connsiteX4" fmla="*/ 2136936 w 2454053"/>
              <a:gd name="connsiteY4" fmla="*/ 674249 h 3175473"/>
              <a:gd name="connsiteX5" fmla="*/ 2436682 w 2454053"/>
              <a:gd name="connsiteY5" fmla="*/ 1755241 h 3175473"/>
              <a:gd name="connsiteX6" fmla="*/ 1394953 w 2454053"/>
              <a:gd name="connsiteY6" fmla="*/ 2906826 h 3175473"/>
              <a:gd name="connsiteX7" fmla="*/ 1165498 w 2454053"/>
              <a:gd name="connsiteY7" fmla="*/ 3007092 h 3175473"/>
              <a:gd name="connsiteX8" fmla="*/ 473424 w 2454053"/>
              <a:gd name="connsiteY8" fmla="*/ 3161203 h 3175473"/>
              <a:gd name="connsiteX9" fmla="*/ 132442 w 2454053"/>
              <a:gd name="connsiteY9" fmla="*/ 3053228 h 3175473"/>
              <a:gd name="connsiteX10" fmla="*/ 0 w 2454053"/>
              <a:gd name="connsiteY10" fmla="*/ 2983894 h 3175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4053" h="3175473">
                <a:moveTo>
                  <a:pt x="0" y="0"/>
                </a:moveTo>
                <a:lnTo>
                  <a:pt x="1745403" y="0"/>
                </a:lnTo>
                <a:lnTo>
                  <a:pt x="1768138" y="28809"/>
                </a:lnTo>
                <a:cubicBezTo>
                  <a:pt x="1871867" y="175747"/>
                  <a:pt x="1965378" y="351831"/>
                  <a:pt x="2062933" y="535578"/>
                </a:cubicBezTo>
                <a:cubicBezTo>
                  <a:pt x="2086892" y="580773"/>
                  <a:pt x="2111717" y="627474"/>
                  <a:pt x="2136936" y="674249"/>
                </a:cubicBezTo>
                <a:cubicBezTo>
                  <a:pt x="2362638" y="1092935"/>
                  <a:pt x="2505478" y="1394370"/>
                  <a:pt x="2436682" y="1755241"/>
                </a:cubicBezTo>
                <a:cubicBezTo>
                  <a:pt x="2331862" y="2305094"/>
                  <a:pt x="2020326" y="2649513"/>
                  <a:pt x="1394953" y="2906826"/>
                </a:cubicBezTo>
                <a:cubicBezTo>
                  <a:pt x="1313102" y="2940493"/>
                  <a:pt x="1238045" y="2974347"/>
                  <a:pt x="1165498" y="3007092"/>
                </a:cubicBezTo>
                <a:cubicBezTo>
                  <a:pt x="864713" y="3142789"/>
                  <a:pt x="709694" y="3206004"/>
                  <a:pt x="473424" y="3161203"/>
                </a:cubicBezTo>
                <a:cubicBezTo>
                  <a:pt x="356126" y="3138961"/>
                  <a:pt x="242210" y="3102849"/>
                  <a:pt x="132442" y="3053228"/>
                </a:cubicBezTo>
                <a:lnTo>
                  <a:pt x="0" y="2983894"/>
                </a:lnTo>
                <a:close/>
              </a:path>
            </a:pathLst>
          </a:custGeom>
          <a:blipFill dpi="0" rotWithShape="1">
            <a:blip r:embed="rId2" cstate="print">
              <a:duotone>
                <a:prstClr val="black"/>
                <a:schemeClr val="accent6">
                  <a:tint val="45000"/>
                  <a:satMod val="400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Freeform: Shape 5">
            <a:extLst>
              <a:ext uri="{FF2B5EF4-FFF2-40B4-BE49-F238E27FC236}">
                <a16:creationId xmlns:a16="http://schemas.microsoft.com/office/drawing/2014/main" id="{FBAF7CC4-03AD-2D6C-57F0-4C929D2B733A}"/>
              </a:ext>
              <a:ext uri="{C183D7F6-B498-43B3-948B-1728B52AA6E4}">
                <adec:decorative xmlns:adec="http://schemas.microsoft.com/office/drawing/2017/decorative" val="1"/>
              </a:ext>
            </a:extLst>
          </p:cNvPr>
          <p:cNvSpPr/>
          <p:nvPr userDrawn="1"/>
        </p:nvSpPr>
        <p:spPr>
          <a:xfrm>
            <a:off x="3297583" y="1237408"/>
            <a:ext cx="2233692" cy="2164296"/>
          </a:xfrm>
          <a:custGeom>
            <a:avLst/>
            <a:gdLst>
              <a:gd name="connsiteX0" fmla="*/ 1130629 w 2233692"/>
              <a:gd name="connsiteY0" fmla="*/ 117 h 2164296"/>
              <a:gd name="connsiteX1" fmla="*/ 1250917 w 2233692"/>
              <a:gd name="connsiteY1" fmla="*/ 4310 h 2164296"/>
              <a:gd name="connsiteX2" fmla="*/ 1703887 w 2233692"/>
              <a:gd name="connsiteY2" fmla="*/ 132705 h 2164296"/>
              <a:gd name="connsiteX3" fmla="*/ 1898308 w 2233692"/>
              <a:gd name="connsiteY3" fmla="*/ 259714 h 2164296"/>
              <a:gd name="connsiteX4" fmla="*/ 2055139 w 2233692"/>
              <a:gd name="connsiteY4" fmla="*/ 421154 h 2164296"/>
              <a:gd name="connsiteX5" fmla="*/ 2220675 w 2233692"/>
              <a:gd name="connsiteY5" fmla="*/ 791167 h 2164296"/>
              <a:gd name="connsiteX6" fmla="*/ 2202684 w 2233692"/>
              <a:gd name="connsiteY6" fmla="*/ 1186890 h 2164296"/>
              <a:gd name="connsiteX7" fmla="*/ 1866035 w 2233692"/>
              <a:gd name="connsiteY7" fmla="*/ 1807489 h 2164296"/>
              <a:gd name="connsiteX8" fmla="*/ 1682309 w 2233692"/>
              <a:gd name="connsiteY8" fmla="*/ 1996296 h 2164296"/>
              <a:gd name="connsiteX9" fmla="*/ 1337994 w 2233692"/>
              <a:gd name="connsiteY9" fmla="*/ 2158461 h 2164296"/>
              <a:gd name="connsiteX10" fmla="*/ 879058 w 2233692"/>
              <a:gd name="connsiteY10" fmla="*/ 2130049 h 2164296"/>
              <a:gd name="connsiteX11" fmla="*/ 785502 w 2233692"/>
              <a:gd name="connsiteY11" fmla="*/ 2117135 h 2164296"/>
              <a:gd name="connsiteX12" fmla="*/ 173222 w 2233692"/>
              <a:gd name="connsiteY12" fmla="*/ 1869052 h 2164296"/>
              <a:gd name="connsiteX13" fmla="*/ 95641 w 2233692"/>
              <a:gd name="connsiteY13" fmla="*/ 880852 h 2164296"/>
              <a:gd name="connsiteX14" fmla="*/ 147474 w 2233692"/>
              <a:gd name="connsiteY14" fmla="*/ 721011 h 2164296"/>
              <a:gd name="connsiteX15" fmla="*/ 370446 w 2233692"/>
              <a:gd name="connsiteY15" fmla="*/ 294813 h 2164296"/>
              <a:gd name="connsiteX16" fmla="*/ 781337 w 2233692"/>
              <a:gd name="connsiteY16" fmla="*/ 57290 h 2164296"/>
              <a:gd name="connsiteX17" fmla="*/ 1130629 w 2233692"/>
              <a:gd name="connsiteY17" fmla="*/ 117 h 216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33692" h="2164296">
                <a:moveTo>
                  <a:pt x="1130629" y="117"/>
                </a:moveTo>
                <a:cubicBezTo>
                  <a:pt x="1170474" y="-432"/>
                  <a:pt x="1210592" y="963"/>
                  <a:pt x="1250917" y="4310"/>
                </a:cubicBezTo>
                <a:cubicBezTo>
                  <a:pt x="1409478" y="17443"/>
                  <a:pt x="1566106" y="61809"/>
                  <a:pt x="1703887" y="132705"/>
                </a:cubicBezTo>
                <a:cubicBezTo>
                  <a:pt x="1774679" y="169066"/>
                  <a:pt x="1839627" y="211520"/>
                  <a:pt x="1898308" y="259714"/>
                </a:cubicBezTo>
                <a:cubicBezTo>
                  <a:pt x="1956991" y="307906"/>
                  <a:pt x="2009409" y="361840"/>
                  <a:pt x="2055139" y="421154"/>
                </a:cubicBezTo>
                <a:cubicBezTo>
                  <a:pt x="2141397" y="533028"/>
                  <a:pt x="2197055" y="657522"/>
                  <a:pt x="2220675" y="791167"/>
                </a:cubicBezTo>
                <a:cubicBezTo>
                  <a:pt x="2242774" y="916448"/>
                  <a:pt x="2236710" y="1049596"/>
                  <a:pt x="2202684" y="1186890"/>
                </a:cubicBezTo>
                <a:cubicBezTo>
                  <a:pt x="2150482" y="1397381"/>
                  <a:pt x="2033479" y="1611687"/>
                  <a:pt x="1866035" y="1807489"/>
                </a:cubicBezTo>
                <a:cubicBezTo>
                  <a:pt x="1810219" y="1872757"/>
                  <a:pt x="1748801" y="1935968"/>
                  <a:pt x="1682309" y="1996296"/>
                </a:cubicBezTo>
                <a:cubicBezTo>
                  <a:pt x="1576194" y="2092574"/>
                  <a:pt x="1470001" y="2142568"/>
                  <a:pt x="1337994" y="2158461"/>
                </a:cubicBezTo>
                <a:cubicBezTo>
                  <a:pt x="1199910" y="2175087"/>
                  <a:pt x="1044062" y="2153223"/>
                  <a:pt x="879058" y="2130049"/>
                </a:cubicBezTo>
                <a:cubicBezTo>
                  <a:pt x="848634" y="2125754"/>
                  <a:pt x="817168" y="2121353"/>
                  <a:pt x="785502" y="2117135"/>
                </a:cubicBezTo>
                <a:cubicBezTo>
                  <a:pt x="502076" y="2079344"/>
                  <a:pt x="306322" y="2041683"/>
                  <a:pt x="173222" y="1869052"/>
                </a:cubicBezTo>
                <a:cubicBezTo>
                  <a:pt x="-29583" y="1606017"/>
                  <a:pt x="-52797" y="1310477"/>
                  <a:pt x="95641" y="880852"/>
                </a:cubicBezTo>
                <a:cubicBezTo>
                  <a:pt x="115073" y="824625"/>
                  <a:pt x="131555" y="771941"/>
                  <a:pt x="147474" y="721011"/>
                </a:cubicBezTo>
                <a:cubicBezTo>
                  <a:pt x="213503" y="509874"/>
                  <a:pt x="250554" y="403591"/>
                  <a:pt x="370446" y="294813"/>
                </a:cubicBezTo>
                <a:cubicBezTo>
                  <a:pt x="489490" y="186804"/>
                  <a:pt x="627749" y="106909"/>
                  <a:pt x="781337" y="57290"/>
                </a:cubicBezTo>
                <a:cubicBezTo>
                  <a:pt x="894032" y="20897"/>
                  <a:pt x="1011095" y="1762"/>
                  <a:pt x="1130629" y="117"/>
                </a:cubicBezTo>
                <a:close/>
              </a:path>
            </a:pathLst>
          </a:custGeom>
          <a:blipFill dpi="0" rotWithShape="1">
            <a:blip r:embed="rId3" cstate="print">
              <a:duotone>
                <a:prstClr val="black"/>
                <a:schemeClr val="accent5">
                  <a:tint val="45000"/>
                  <a:satMod val="400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Shape 7">
            <a:extLst>
              <a:ext uri="{FF2B5EF4-FFF2-40B4-BE49-F238E27FC236}">
                <a16:creationId xmlns:a16="http://schemas.microsoft.com/office/drawing/2014/main" id="{59299E0D-EBD5-A382-07FA-B60175BAD0DB}"/>
              </a:ext>
              <a:ext uri="{C183D7F6-B498-43B3-948B-1728B52AA6E4}">
                <adec:decorative xmlns:adec="http://schemas.microsoft.com/office/drawing/2017/decorative" val="1"/>
              </a:ext>
            </a:extLst>
          </p:cNvPr>
          <p:cNvSpPr/>
          <p:nvPr userDrawn="1"/>
        </p:nvSpPr>
        <p:spPr>
          <a:xfrm>
            <a:off x="654203" y="4007060"/>
            <a:ext cx="3444873" cy="2850940"/>
          </a:xfrm>
          <a:custGeom>
            <a:avLst/>
            <a:gdLst>
              <a:gd name="connsiteX0" fmla="*/ 1782686 w 3444873"/>
              <a:gd name="connsiteY0" fmla="*/ 0 h 2850940"/>
              <a:gd name="connsiteX1" fmla="*/ 3043760 w 3444873"/>
              <a:gd name="connsiteY1" fmla="*/ 730265 h 2850940"/>
              <a:gd name="connsiteX2" fmla="*/ 3178153 w 3444873"/>
              <a:gd name="connsiteY2" fmla="*/ 917087 h 2850940"/>
              <a:gd name="connsiteX3" fmla="*/ 3444873 w 3444873"/>
              <a:gd name="connsiteY3" fmla="*/ 1505683 h 2850940"/>
              <a:gd name="connsiteX4" fmla="*/ 3283718 w 3444873"/>
              <a:gd name="connsiteY4" fmla="*/ 2139577 h 2850940"/>
              <a:gd name="connsiteX5" fmla="*/ 2839285 w 3444873"/>
              <a:gd name="connsiteY5" fmla="*/ 2684262 h 2850940"/>
              <a:gd name="connsiteX6" fmla="*/ 2692803 w 3444873"/>
              <a:gd name="connsiteY6" fmla="*/ 2797635 h 2850940"/>
              <a:gd name="connsiteX7" fmla="*/ 2610242 w 3444873"/>
              <a:gd name="connsiteY7" fmla="*/ 2850940 h 2850940"/>
              <a:gd name="connsiteX8" fmla="*/ 523032 w 3444873"/>
              <a:gd name="connsiteY8" fmla="*/ 2850940 h 2850940"/>
              <a:gd name="connsiteX9" fmla="*/ 501539 w 3444873"/>
              <a:gd name="connsiteY9" fmla="*/ 2832597 h 2850940"/>
              <a:gd name="connsiteX10" fmla="*/ 401780 w 3444873"/>
              <a:gd name="connsiteY10" fmla="*/ 2726931 h 2850940"/>
              <a:gd name="connsiteX11" fmla="*/ 0 w 3444873"/>
              <a:gd name="connsiteY11" fmla="*/ 1505683 h 2850940"/>
              <a:gd name="connsiteX12" fmla="*/ 178970 w 3444873"/>
              <a:gd name="connsiteY12" fmla="*/ 1004836 h 2850940"/>
              <a:gd name="connsiteX13" fmla="*/ 708859 w 3444873"/>
              <a:gd name="connsiteY13" fmla="*/ 538473 h 2850940"/>
              <a:gd name="connsiteX14" fmla="*/ 825365 w 3444873"/>
              <a:gd name="connsiteY14" fmla="*/ 449264 h 2850940"/>
              <a:gd name="connsiteX15" fmla="*/ 1782686 w 3444873"/>
              <a:gd name="connsiteY15" fmla="*/ 0 h 2850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44873" h="2850940">
                <a:moveTo>
                  <a:pt x="1782686" y="0"/>
                </a:moveTo>
                <a:cubicBezTo>
                  <a:pt x="2315236" y="0"/>
                  <a:pt x="2692396" y="218386"/>
                  <a:pt x="3043760" y="730265"/>
                </a:cubicBezTo>
                <a:cubicBezTo>
                  <a:pt x="3089740" y="797264"/>
                  <a:pt x="3134687" y="858197"/>
                  <a:pt x="3178153" y="917087"/>
                </a:cubicBezTo>
                <a:cubicBezTo>
                  <a:pt x="3358308" y="1161263"/>
                  <a:pt x="3444873" y="1288246"/>
                  <a:pt x="3444873" y="1505683"/>
                </a:cubicBezTo>
                <a:cubicBezTo>
                  <a:pt x="3444873" y="1721582"/>
                  <a:pt x="3390613" y="1934855"/>
                  <a:pt x="3283718" y="2139577"/>
                </a:cubicBezTo>
                <a:cubicBezTo>
                  <a:pt x="3179115" y="2339844"/>
                  <a:pt x="3029567" y="2523158"/>
                  <a:pt x="2839285" y="2684262"/>
                </a:cubicBezTo>
                <a:cubicBezTo>
                  <a:pt x="2792528" y="2723863"/>
                  <a:pt x="2743576" y="2761727"/>
                  <a:pt x="2692803" y="2797635"/>
                </a:cubicBezTo>
                <a:lnTo>
                  <a:pt x="2610242" y="2850940"/>
                </a:lnTo>
                <a:lnTo>
                  <a:pt x="523032" y="2850940"/>
                </a:lnTo>
                <a:lnTo>
                  <a:pt x="501539" y="2832597"/>
                </a:lnTo>
                <a:cubicBezTo>
                  <a:pt x="466750" y="2799487"/>
                  <a:pt x="433475" y="2764248"/>
                  <a:pt x="401780" y="2726931"/>
                </a:cubicBezTo>
                <a:cubicBezTo>
                  <a:pt x="142674" y="2421747"/>
                  <a:pt x="0" y="1988045"/>
                  <a:pt x="0" y="1505683"/>
                </a:cubicBezTo>
                <a:cubicBezTo>
                  <a:pt x="0" y="1313233"/>
                  <a:pt x="55222" y="1158779"/>
                  <a:pt x="178970" y="1004836"/>
                </a:cubicBezTo>
                <a:cubicBezTo>
                  <a:pt x="308413" y="843804"/>
                  <a:pt x="502908" y="695486"/>
                  <a:pt x="708859" y="538473"/>
                </a:cubicBezTo>
                <a:cubicBezTo>
                  <a:pt x="746858" y="509541"/>
                  <a:pt x="786112" y="479584"/>
                  <a:pt x="825365" y="449264"/>
                </a:cubicBezTo>
                <a:cubicBezTo>
                  <a:pt x="1176728" y="177908"/>
                  <a:pt x="1433172" y="0"/>
                  <a:pt x="1782686" y="0"/>
                </a:cubicBezTo>
                <a:close/>
              </a:path>
            </a:pathLst>
          </a:custGeom>
          <a:blipFill dpi="0" rotWithShape="1">
            <a:blip r:embed="rId4" cstate="print">
              <a:duotone>
                <a:prstClr val="black"/>
                <a:schemeClr val="accent4">
                  <a:tint val="45000"/>
                  <a:satMod val="400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Freeform: Shape 8">
            <a:extLst>
              <a:ext uri="{FF2B5EF4-FFF2-40B4-BE49-F238E27FC236}">
                <a16:creationId xmlns:a16="http://schemas.microsoft.com/office/drawing/2014/main" id="{5773EC13-7953-B7B3-456C-7F32A4BABF0A}"/>
              </a:ext>
              <a:ext uri="{C183D7F6-B498-43B3-948B-1728B52AA6E4}">
                <adec:decorative xmlns:adec="http://schemas.microsoft.com/office/drawing/2017/decorative" val="1"/>
              </a:ext>
            </a:extLst>
          </p:cNvPr>
          <p:cNvSpPr/>
          <p:nvPr userDrawn="1"/>
        </p:nvSpPr>
        <p:spPr>
          <a:xfrm>
            <a:off x="10098815" y="-15240"/>
            <a:ext cx="2106520" cy="1789008"/>
          </a:xfrm>
          <a:custGeom>
            <a:avLst/>
            <a:gdLst>
              <a:gd name="connsiteX0" fmla="*/ 30625 w 3404592"/>
              <a:gd name="connsiteY0" fmla="*/ 0 h 2880968"/>
              <a:gd name="connsiteX1" fmla="*/ 3404591 w 3404592"/>
              <a:gd name="connsiteY1" fmla="*/ 0 h 2880968"/>
              <a:gd name="connsiteX2" fmla="*/ 3404592 w 3404592"/>
              <a:gd name="connsiteY2" fmla="*/ 2363677 h 2880968"/>
              <a:gd name="connsiteX3" fmla="*/ 3368234 w 3404592"/>
              <a:gd name="connsiteY3" fmla="*/ 2400463 h 2880968"/>
              <a:gd name="connsiteX4" fmla="*/ 2673169 w 3404592"/>
              <a:gd name="connsiteY4" fmla="*/ 2691710 h 2880968"/>
              <a:gd name="connsiteX5" fmla="*/ 2383908 w 3404592"/>
              <a:gd name="connsiteY5" fmla="*/ 2766733 h 2880968"/>
              <a:gd name="connsiteX6" fmla="*/ 580011 w 3404592"/>
              <a:gd name="connsiteY6" fmla="*/ 2455996 h 2880968"/>
              <a:gd name="connsiteX7" fmla="*/ 103935 w 3404592"/>
              <a:gd name="connsiteY7" fmla="*/ 1224395 h 2880968"/>
              <a:gd name="connsiteX8" fmla="*/ 76737 w 3404592"/>
              <a:gd name="connsiteY8" fmla="*/ 1040246 h 2880968"/>
              <a:gd name="connsiteX9" fmla="*/ 6986 w 3404592"/>
              <a:gd name="connsiteY9" fmla="*/ 142569 h 28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4592" h="2880968">
                <a:moveTo>
                  <a:pt x="30625" y="0"/>
                </a:moveTo>
                <a:lnTo>
                  <a:pt x="3404591" y="0"/>
                </a:lnTo>
                <a:lnTo>
                  <a:pt x="3404592" y="2363677"/>
                </a:lnTo>
                <a:lnTo>
                  <a:pt x="3368234" y="2400463"/>
                </a:lnTo>
                <a:cubicBezTo>
                  <a:pt x="3196560" y="2556781"/>
                  <a:pt x="3007578" y="2609148"/>
                  <a:pt x="2673169" y="2691710"/>
                </a:cubicBezTo>
                <a:cubicBezTo>
                  <a:pt x="2580978" y="2714454"/>
                  <a:pt x="2485617" y="2738008"/>
                  <a:pt x="2383908" y="2766733"/>
                </a:cubicBezTo>
                <a:cubicBezTo>
                  <a:pt x="1606788" y="2986132"/>
                  <a:pt x="1067300" y="2893177"/>
                  <a:pt x="580011" y="2455996"/>
                </a:cubicBezTo>
                <a:cubicBezTo>
                  <a:pt x="260201" y="2169073"/>
                  <a:pt x="183906" y="1782048"/>
                  <a:pt x="103935" y="1224395"/>
                </a:cubicBezTo>
                <a:cubicBezTo>
                  <a:pt x="95007" y="1162089"/>
                  <a:pt x="85753" y="1100145"/>
                  <a:pt x="76737" y="1040246"/>
                </a:cubicBezTo>
                <a:cubicBezTo>
                  <a:pt x="28042" y="715402"/>
                  <a:pt x="-17905" y="408591"/>
                  <a:pt x="6986" y="142569"/>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 name="Freeform: Shape 9">
            <a:extLst>
              <a:ext uri="{FF2B5EF4-FFF2-40B4-BE49-F238E27FC236}">
                <a16:creationId xmlns:a16="http://schemas.microsoft.com/office/drawing/2014/main" id="{A60E5832-7596-CB78-E146-07615D657C20}"/>
              </a:ext>
              <a:ext uri="{C183D7F6-B498-43B3-948B-1728B52AA6E4}">
                <adec:decorative xmlns:adec="http://schemas.microsoft.com/office/drawing/2017/decorative" val="1"/>
              </a:ext>
            </a:extLst>
          </p:cNvPr>
          <p:cNvSpPr/>
          <p:nvPr userDrawn="1"/>
        </p:nvSpPr>
        <p:spPr>
          <a:xfrm>
            <a:off x="9990667" y="-15240"/>
            <a:ext cx="2214669" cy="1880612"/>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1" name="Freeform: Shape 10">
            <a:extLst>
              <a:ext uri="{FF2B5EF4-FFF2-40B4-BE49-F238E27FC236}">
                <a16:creationId xmlns:a16="http://schemas.microsoft.com/office/drawing/2014/main" id="{ADD2D7C6-ED7C-95CA-5E37-4DE3D179A5C9}"/>
              </a:ext>
              <a:ext uri="{C183D7F6-B498-43B3-948B-1728B52AA6E4}">
                <adec:decorative xmlns:adec="http://schemas.microsoft.com/office/drawing/2017/decorative" val="1"/>
              </a:ext>
            </a:extLst>
          </p:cNvPr>
          <p:cNvSpPr/>
          <p:nvPr userDrawn="1"/>
        </p:nvSpPr>
        <p:spPr>
          <a:xfrm>
            <a:off x="10231115" y="0"/>
            <a:ext cx="1960733" cy="1632941"/>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blipFill dpi="0" rotWithShape="1">
            <a:blip r:embed="rId5" cstate="print">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Shape 11">
            <a:extLst>
              <a:ext uri="{FF2B5EF4-FFF2-40B4-BE49-F238E27FC236}">
                <a16:creationId xmlns:a16="http://schemas.microsoft.com/office/drawing/2014/main" id="{ABB7DA1B-2A5F-A3DD-775B-EB16527690D2}"/>
              </a:ext>
              <a:ext uri="{C183D7F6-B498-43B3-948B-1728B52AA6E4}">
                <adec:decorative xmlns:adec="http://schemas.microsoft.com/office/drawing/2017/decorative" val="1"/>
              </a:ext>
            </a:extLst>
          </p:cNvPr>
          <p:cNvSpPr/>
          <p:nvPr userDrawn="1"/>
        </p:nvSpPr>
        <p:spPr>
          <a:xfrm rot="7684585">
            <a:off x="6511120" y="-454735"/>
            <a:ext cx="1619071" cy="1540355"/>
          </a:xfrm>
          <a:custGeom>
            <a:avLst/>
            <a:gdLst>
              <a:gd name="connsiteX0" fmla="*/ 1393873 w 2791301"/>
              <a:gd name="connsiteY0" fmla="*/ 4 h 2663436"/>
              <a:gd name="connsiteX1" fmla="*/ 1544624 w 2791301"/>
              <a:gd name="connsiteY1" fmla="*/ 7531 h 2663436"/>
              <a:gd name="connsiteX2" fmla="*/ 2114171 w 2791301"/>
              <a:gd name="connsiteY2" fmla="*/ 174340 h 2663436"/>
              <a:gd name="connsiteX3" fmla="*/ 2558937 w 2791301"/>
              <a:gd name="connsiteY3" fmla="*/ 535959 h 2663436"/>
              <a:gd name="connsiteX4" fmla="*/ 2772402 w 2791301"/>
              <a:gd name="connsiteY4" fmla="*/ 994216 h 2663436"/>
              <a:gd name="connsiteX5" fmla="*/ 2756393 w 2791301"/>
              <a:gd name="connsiteY5" fmla="*/ 1480474 h 2663436"/>
              <a:gd name="connsiteX6" fmla="*/ 2344917 w 2791301"/>
              <a:gd name="connsiteY6" fmla="*/ 2236976 h 2663436"/>
              <a:gd name="connsiteX7" fmla="*/ 2117882 w 2791301"/>
              <a:gd name="connsiteY7" fmla="*/ 2465527 h 2663436"/>
              <a:gd name="connsiteX8" fmla="*/ 1689239 w 2791301"/>
              <a:gd name="connsiteY8" fmla="*/ 2658152 h 2663436"/>
              <a:gd name="connsiteX9" fmla="*/ 1113871 w 2791301"/>
              <a:gd name="connsiteY9" fmla="*/ 2614170 h 2663436"/>
              <a:gd name="connsiteX10" fmla="*/ 996462 w 2791301"/>
              <a:gd name="connsiteY10" fmla="*/ 2596447 h 2663436"/>
              <a:gd name="connsiteX11" fmla="*/ 225377 w 2791301"/>
              <a:gd name="connsiteY11" fmla="*/ 2279322 h 2663436"/>
              <a:gd name="connsiteX12" fmla="*/ 111893 w 2791301"/>
              <a:gd name="connsiteY12" fmla="*/ 1062629 h 2663436"/>
              <a:gd name="connsiteX13" fmla="*/ 174186 w 2791301"/>
              <a:gd name="connsiteY13" fmla="*/ 867095 h 2663436"/>
              <a:gd name="connsiteX14" fmla="*/ 446468 w 2791301"/>
              <a:gd name="connsiteY14" fmla="*/ 347405 h 2663436"/>
              <a:gd name="connsiteX15" fmla="*/ 957265 w 2791301"/>
              <a:gd name="connsiteY15" fmla="*/ 63425 h 2663436"/>
              <a:gd name="connsiteX16" fmla="*/ 1393873 w 2791301"/>
              <a:gd name="connsiteY16" fmla="*/ 4 h 266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301" h="2663436">
                <a:moveTo>
                  <a:pt x="1393873" y="4"/>
                </a:moveTo>
                <a:cubicBezTo>
                  <a:pt x="1443777" y="115"/>
                  <a:pt x="1494056" y="2621"/>
                  <a:pt x="1544624" y="7531"/>
                </a:cubicBezTo>
                <a:cubicBezTo>
                  <a:pt x="1743470" y="26804"/>
                  <a:pt x="1940404" y="84446"/>
                  <a:pt x="2114171" y="174340"/>
                </a:cubicBezTo>
                <a:cubicBezTo>
                  <a:pt x="2292730" y="266553"/>
                  <a:pt x="2442405" y="388281"/>
                  <a:pt x="2558937" y="535959"/>
                </a:cubicBezTo>
                <a:cubicBezTo>
                  <a:pt x="2668833" y="675228"/>
                  <a:pt x="2740611" y="829411"/>
                  <a:pt x="2772402" y="994216"/>
                </a:cubicBezTo>
                <a:cubicBezTo>
                  <a:pt x="2802153" y="1148707"/>
                  <a:pt x="2796751" y="1312318"/>
                  <a:pt x="2756393" y="1480474"/>
                </a:cubicBezTo>
                <a:cubicBezTo>
                  <a:pt x="2694473" y="1738280"/>
                  <a:pt x="2551441" y="1999502"/>
                  <a:pt x="2344917" y="2236976"/>
                </a:cubicBezTo>
                <a:cubicBezTo>
                  <a:pt x="2276075" y="2316133"/>
                  <a:pt x="2200179" y="2392652"/>
                  <a:pt x="2117882" y="2465527"/>
                </a:cubicBezTo>
                <a:cubicBezTo>
                  <a:pt x="1986543" y="2581826"/>
                  <a:pt x="1854341" y="2641210"/>
                  <a:pt x="1689239" y="2658152"/>
                </a:cubicBezTo>
                <a:cubicBezTo>
                  <a:pt x="1516539" y="2675876"/>
                  <a:pt x="1320951" y="2645919"/>
                  <a:pt x="1113871" y="2614170"/>
                </a:cubicBezTo>
                <a:cubicBezTo>
                  <a:pt x="1075689" y="2608293"/>
                  <a:pt x="1036200" y="2602259"/>
                  <a:pt x="996462" y="2596447"/>
                </a:cubicBezTo>
                <a:cubicBezTo>
                  <a:pt x="640795" y="2544391"/>
                  <a:pt x="394957" y="2494225"/>
                  <a:pt x="225377" y="2279322"/>
                </a:cubicBezTo>
                <a:cubicBezTo>
                  <a:pt x="-33010" y="1951877"/>
                  <a:pt x="-66965" y="1588003"/>
                  <a:pt x="111893" y="1062629"/>
                </a:cubicBezTo>
                <a:cubicBezTo>
                  <a:pt x="135308" y="993869"/>
                  <a:pt x="155086" y="929410"/>
                  <a:pt x="174186" y="867095"/>
                </a:cubicBezTo>
                <a:cubicBezTo>
                  <a:pt x="253418" y="608767"/>
                  <a:pt x="298077" y="478805"/>
                  <a:pt x="446468" y="347405"/>
                </a:cubicBezTo>
                <a:cubicBezTo>
                  <a:pt x="593811" y="216935"/>
                  <a:pt x="765687" y="121414"/>
                  <a:pt x="957265" y="63425"/>
                </a:cubicBezTo>
                <a:cubicBezTo>
                  <a:pt x="1097834" y="20894"/>
                  <a:pt x="1244162" y="-329"/>
                  <a:pt x="1393873" y="4"/>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B7BE4A41-E68C-9C80-2D5D-5383F2036149}"/>
              </a:ext>
              <a:ext uri="{C183D7F6-B498-43B3-948B-1728B52AA6E4}">
                <adec:decorative xmlns:adec="http://schemas.microsoft.com/office/drawing/2017/decorative" val="1"/>
              </a:ext>
            </a:extLst>
          </p:cNvPr>
          <p:cNvSpPr/>
          <p:nvPr userDrawn="1"/>
        </p:nvSpPr>
        <p:spPr>
          <a:xfrm rot="7684585">
            <a:off x="6449531" y="-516453"/>
            <a:ext cx="1742249" cy="1663790"/>
          </a:xfrm>
          <a:custGeom>
            <a:avLst/>
            <a:gdLst>
              <a:gd name="connsiteX0" fmla="*/ 1525339 w 3040473"/>
              <a:gd name="connsiteY0" fmla="*/ 5 h 2903550"/>
              <a:gd name="connsiteX1" fmla="*/ 1689388 w 3040473"/>
              <a:gd name="connsiteY1" fmla="*/ 7465 h 2903550"/>
              <a:gd name="connsiteX2" fmla="*/ 2308491 w 3040473"/>
              <a:gd name="connsiteY2" fmla="*/ 186546 h 2903550"/>
              <a:gd name="connsiteX3" fmla="*/ 2790810 w 3040473"/>
              <a:gd name="connsiteY3" fmla="*/ 578683 h 2903550"/>
              <a:gd name="connsiteX4" fmla="*/ 3020886 w 3040473"/>
              <a:gd name="connsiteY4" fmla="*/ 1077350 h 2903550"/>
              <a:gd name="connsiteX5" fmla="*/ 3001050 w 3040473"/>
              <a:gd name="connsiteY5" fmla="*/ 1607690 h 2903550"/>
              <a:gd name="connsiteX6" fmla="*/ 2549423 w 3040473"/>
              <a:gd name="connsiteY6" fmla="*/ 2434689 h 2903550"/>
              <a:gd name="connsiteX7" fmla="*/ 2301170 w 3040473"/>
              <a:gd name="connsiteY7" fmla="*/ 2685047 h 2903550"/>
              <a:gd name="connsiteX8" fmla="*/ 1833654 w 3040473"/>
              <a:gd name="connsiteY8" fmla="*/ 2897229 h 2903550"/>
              <a:gd name="connsiteX9" fmla="*/ 1207605 w 3040473"/>
              <a:gd name="connsiteY9" fmla="*/ 2852120 h 2903550"/>
              <a:gd name="connsiteX10" fmla="*/ 1079897 w 3040473"/>
              <a:gd name="connsiteY10" fmla="*/ 2833375 h 2903550"/>
              <a:gd name="connsiteX11" fmla="*/ 242172 w 3040473"/>
              <a:gd name="connsiteY11" fmla="*/ 2491376 h 2903550"/>
              <a:gd name="connsiteX12" fmla="*/ 124682 w 3040473"/>
              <a:gd name="connsiteY12" fmla="*/ 1165145 h 2903550"/>
              <a:gd name="connsiteX13" fmla="*/ 193455 w 3040473"/>
              <a:gd name="connsiteY13" fmla="*/ 951608 h 2903550"/>
              <a:gd name="connsiteX14" fmla="*/ 492401 w 3040473"/>
              <a:gd name="connsiteY14" fmla="*/ 383541 h 2903550"/>
              <a:gd name="connsiteX15" fmla="*/ 1049792 w 3040473"/>
              <a:gd name="connsiteY15" fmla="*/ 71329 h 2903550"/>
              <a:gd name="connsiteX16" fmla="*/ 1525339 w 3040473"/>
              <a:gd name="connsiteY16" fmla="*/ 5 h 29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0473" h="2903550">
                <a:moveTo>
                  <a:pt x="1525339" y="5"/>
                </a:moveTo>
                <a:cubicBezTo>
                  <a:pt x="1579656" y="-122"/>
                  <a:pt x="1634371" y="2362"/>
                  <a:pt x="1689388" y="7465"/>
                </a:cubicBezTo>
                <a:cubicBezTo>
                  <a:pt x="1905729" y="27497"/>
                  <a:pt x="2119799" y="89379"/>
                  <a:pt x="2308491" y="186546"/>
                </a:cubicBezTo>
                <a:cubicBezTo>
                  <a:pt x="2502388" y="286218"/>
                  <a:pt x="2664701" y="418219"/>
                  <a:pt x="2790810" y="578683"/>
                </a:cubicBezTo>
                <a:cubicBezTo>
                  <a:pt x="2909737" y="730010"/>
                  <a:pt x="2987100" y="897790"/>
                  <a:pt x="3020886" y="1077350"/>
                </a:cubicBezTo>
                <a:cubicBezTo>
                  <a:pt x="3052503" y="1245674"/>
                  <a:pt x="3045812" y="1424117"/>
                  <a:pt x="3001050" y="1607690"/>
                </a:cubicBezTo>
                <a:cubicBezTo>
                  <a:pt x="2932375" y="1889131"/>
                  <a:pt x="2775394" y="2174701"/>
                  <a:pt x="2549423" y="2434689"/>
                </a:cubicBezTo>
                <a:cubicBezTo>
                  <a:pt x="2474098" y="2521351"/>
                  <a:pt x="2391109" y="2605170"/>
                  <a:pt x="2301170" y="2685047"/>
                </a:cubicBezTo>
                <a:cubicBezTo>
                  <a:pt x="2157636" y="2812522"/>
                  <a:pt x="2013445" y="2877936"/>
                  <a:pt x="1833654" y="2897229"/>
                </a:cubicBezTo>
                <a:cubicBezTo>
                  <a:pt x="1645588" y="2917413"/>
                  <a:pt x="1432846" y="2885715"/>
                  <a:pt x="1207605" y="2852120"/>
                </a:cubicBezTo>
                <a:cubicBezTo>
                  <a:pt x="1166075" y="2845900"/>
                  <a:pt x="1123122" y="2839517"/>
                  <a:pt x="1079897" y="2833375"/>
                </a:cubicBezTo>
                <a:cubicBezTo>
                  <a:pt x="693025" y="2778372"/>
                  <a:pt x="425689" y="2724885"/>
                  <a:pt x="242172" y="2491376"/>
                </a:cubicBezTo>
                <a:cubicBezTo>
                  <a:pt x="-37449" y="2135581"/>
                  <a:pt x="-72603" y="1738947"/>
                  <a:pt x="124682" y="1165145"/>
                </a:cubicBezTo>
                <a:cubicBezTo>
                  <a:pt x="150509" y="1090046"/>
                  <a:pt x="172357" y="1019656"/>
                  <a:pt x="193455" y="951608"/>
                </a:cubicBezTo>
                <a:cubicBezTo>
                  <a:pt x="280976" y="669511"/>
                  <a:pt x="330232" y="527567"/>
                  <a:pt x="492401" y="383541"/>
                </a:cubicBezTo>
                <a:cubicBezTo>
                  <a:pt x="653425" y="240534"/>
                  <a:pt x="840979" y="135517"/>
                  <a:pt x="1049792" y="71329"/>
                </a:cubicBezTo>
                <a:cubicBezTo>
                  <a:pt x="1203007" y="24254"/>
                  <a:pt x="1362385" y="385"/>
                  <a:pt x="1525339" y="5"/>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F636F623-FD4E-1F48-D355-BBF352CF291F}"/>
              </a:ext>
              <a:ext uri="{C183D7F6-B498-43B3-948B-1728B52AA6E4}">
                <adec:decorative xmlns:adec="http://schemas.microsoft.com/office/drawing/2017/decorative" val="1"/>
              </a:ext>
            </a:extLst>
          </p:cNvPr>
          <p:cNvSpPr/>
          <p:nvPr userDrawn="1"/>
        </p:nvSpPr>
        <p:spPr>
          <a:xfrm rot="7684585">
            <a:off x="6581863" y="-372654"/>
            <a:ext cx="1477584" cy="1376193"/>
          </a:xfrm>
          <a:custGeom>
            <a:avLst/>
            <a:gdLst>
              <a:gd name="connsiteX0" fmla="*/ 1283956 w 2536609"/>
              <a:gd name="connsiteY0" fmla="*/ 129 h 2390777"/>
              <a:gd name="connsiteX1" fmla="*/ 1420555 w 2536609"/>
              <a:gd name="connsiteY1" fmla="*/ 4761 h 2390777"/>
              <a:gd name="connsiteX2" fmla="*/ 1934956 w 2536609"/>
              <a:gd name="connsiteY2" fmla="*/ 146592 h 2390777"/>
              <a:gd name="connsiteX3" fmla="*/ 2333843 w 2536609"/>
              <a:gd name="connsiteY3" fmla="*/ 465224 h 2390777"/>
              <a:gd name="connsiteX4" fmla="*/ 2521826 w 2536609"/>
              <a:gd name="connsiteY4" fmla="*/ 873957 h 2390777"/>
              <a:gd name="connsiteX5" fmla="*/ 2501395 w 2536609"/>
              <a:gd name="connsiteY5" fmla="*/ 1311092 h 2390777"/>
              <a:gd name="connsiteX6" fmla="*/ 2209320 w 2536609"/>
              <a:gd name="connsiteY6" fmla="*/ 1886897 h 2390777"/>
              <a:gd name="connsiteX7" fmla="*/ 1910451 w 2536609"/>
              <a:gd name="connsiteY7" fmla="*/ 2205196 h 2390777"/>
              <a:gd name="connsiteX8" fmla="*/ 1519442 w 2536609"/>
              <a:gd name="connsiteY8" fmla="*/ 2384330 h 2390777"/>
              <a:gd name="connsiteX9" fmla="*/ 998270 w 2536609"/>
              <a:gd name="connsiteY9" fmla="*/ 2352944 h 2390777"/>
              <a:gd name="connsiteX10" fmla="*/ 892026 w 2536609"/>
              <a:gd name="connsiteY10" fmla="*/ 2338680 h 2390777"/>
              <a:gd name="connsiteX11" fmla="*/ 196712 w 2536609"/>
              <a:gd name="connsiteY11" fmla="*/ 2064638 h 2390777"/>
              <a:gd name="connsiteX12" fmla="*/ 108612 w 2536609"/>
              <a:gd name="connsiteY12" fmla="*/ 973028 h 2390777"/>
              <a:gd name="connsiteX13" fmla="*/ 167473 w 2536609"/>
              <a:gd name="connsiteY13" fmla="*/ 796459 h 2390777"/>
              <a:gd name="connsiteX14" fmla="*/ 420683 w 2536609"/>
              <a:gd name="connsiteY14" fmla="*/ 325664 h 2390777"/>
              <a:gd name="connsiteX15" fmla="*/ 887296 w 2536609"/>
              <a:gd name="connsiteY15" fmla="*/ 63284 h 2390777"/>
              <a:gd name="connsiteX16" fmla="*/ 1283956 w 2536609"/>
              <a:gd name="connsiteY16" fmla="*/ 129 h 239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6609" h="2390777">
                <a:moveTo>
                  <a:pt x="1283956" y="129"/>
                </a:moveTo>
                <a:cubicBezTo>
                  <a:pt x="1329204" y="-477"/>
                  <a:pt x="1374764" y="1064"/>
                  <a:pt x="1420555" y="4761"/>
                </a:cubicBezTo>
                <a:cubicBezTo>
                  <a:pt x="1600623" y="19268"/>
                  <a:pt x="1778488" y="68277"/>
                  <a:pt x="1934956" y="146592"/>
                </a:cubicBezTo>
                <a:cubicBezTo>
                  <a:pt x="2095741" y="226922"/>
                  <a:pt x="2229975" y="334182"/>
                  <a:pt x="2333843" y="465224"/>
                </a:cubicBezTo>
                <a:cubicBezTo>
                  <a:pt x="2431797" y="588805"/>
                  <a:pt x="2495004" y="726327"/>
                  <a:pt x="2521826" y="873957"/>
                </a:cubicBezTo>
                <a:cubicBezTo>
                  <a:pt x="2546923" y="1012347"/>
                  <a:pt x="2540034" y="1159432"/>
                  <a:pt x="2501395" y="1311092"/>
                </a:cubicBezTo>
                <a:cubicBezTo>
                  <a:pt x="2451995" y="1504854"/>
                  <a:pt x="2351490" y="1701546"/>
                  <a:pt x="2209320" y="1886897"/>
                </a:cubicBezTo>
                <a:cubicBezTo>
                  <a:pt x="2124017" y="1998106"/>
                  <a:pt x="2023715" y="2105235"/>
                  <a:pt x="1910451" y="2205196"/>
                </a:cubicBezTo>
                <a:cubicBezTo>
                  <a:pt x="1789948" y="2311549"/>
                  <a:pt x="1669352" y="2366775"/>
                  <a:pt x="1519442" y="2384330"/>
                </a:cubicBezTo>
                <a:cubicBezTo>
                  <a:pt x="1362632" y="2402698"/>
                  <a:pt x="1185651" y="2378545"/>
                  <a:pt x="998270" y="2352944"/>
                </a:cubicBezTo>
                <a:cubicBezTo>
                  <a:pt x="963720" y="2348202"/>
                  <a:pt x="927987" y="2343340"/>
                  <a:pt x="892026" y="2338680"/>
                </a:cubicBezTo>
                <a:cubicBezTo>
                  <a:pt x="570163" y="2296934"/>
                  <a:pt x="347863" y="2255334"/>
                  <a:pt x="196712" y="2064638"/>
                </a:cubicBezTo>
                <a:cubicBezTo>
                  <a:pt x="-33594" y="1774076"/>
                  <a:pt x="-59958" y="1447611"/>
                  <a:pt x="108612" y="973028"/>
                </a:cubicBezTo>
                <a:cubicBezTo>
                  <a:pt x="130679" y="910916"/>
                  <a:pt x="149396" y="852719"/>
                  <a:pt x="167473" y="796459"/>
                </a:cubicBezTo>
                <a:cubicBezTo>
                  <a:pt x="242457" y="563228"/>
                  <a:pt x="284533" y="445824"/>
                  <a:pt x="420683" y="325664"/>
                </a:cubicBezTo>
                <a:cubicBezTo>
                  <a:pt x="555871" y="206352"/>
                  <a:pt x="712879" y="118097"/>
                  <a:pt x="887296" y="63284"/>
                </a:cubicBezTo>
                <a:cubicBezTo>
                  <a:pt x="1015273" y="23084"/>
                  <a:pt x="1148212" y="1947"/>
                  <a:pt x="1283956" y="129"/>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067C8421-9319-B00E-EBAB-D1544E0AB15D}"/>
              </a:ext>
              <a:ext uri="{C183D7F6-B498-43B3-948B-1728B52AA6E4}">
                <adec:decorative xmlns:adec="http://schemas.microsoft.com/office/drawing/2017/decorative" val="1"/>
              </a:ext>
            </a:extLst>
          </p:cNvPr>
          <p:cNvSpPr/>
          <p:nvPr userDrawn="1"/>
        </p:nvSpPr>
        <p:spPr>
          <a:xfrm rot="7684585">
            <a:off x="6680681" y="-304649"/>
            <a:ext cx="1279948" cy="1240183"/>
          </a:xfrm>
          <a:custGeom>
            <a:avLst/>
            <a:gdLst>
              <a:gd name="connsiteX0" fmla="*/ 1130629 w 2233692"/>
              <a:gd name="connsiteY0" fmla="*/ 117 h 2164296"/>
              <a:gd name="connsiteX1" fmla="*/ 1250917 w 2233692"/>
              <a:gd name="connsiteY1" fmla="*/ 4310 h 2164296"/>
              <a:gd name="connsiteX2" fmla="*/ 1703887 w 2233692"/>
              <a:gd name="connsiteY2" fmla="*/ 132705 h 2164296"/>
              <a:gd name="connsiteX3" fmla="*/ 1898308 w 2233692"/>
              <a:gd name="connsiteY3" fmla="*/ 259714 h 2164296"/>
              <a:gd name="connsiteX4" fmla="*/ 2055139 w 2233692"/>
              <a:gd name="connsiteY4" fmla="*/ 421154 h 2164296"/>
              <a:gd name="connsiteX5" fmla="*/ 2220675 w 2233692"/>
              <a:gd name="connsiteY5" fmla="*/ 791167 h 2164296"/>
              <a:gd name="connsiteX6" fmla="*/ 2202684 w 2233692"/>
              <a:gd name="connsiteY6" fmla="*/ 1186890 h 2164296"/>
              <a:gd name="connsiteX7" fmla="*/ 1866035 w 2233692"/>
              <a:gd name="connsiteY7" fmla="*/ 1807489 h 2164296"/>
              <a:gd name="connsiteX8" fmla="*/ 1682309 w 2233692"/>
              <a:gd name="connsiteY8" fmla="*/ 1996296 h 2164296"/>
              <a:gd name="connsiteX9" fmla="*/ 1337994 w 2233692"/>
              <a:gd name="connsiteY9" fmla="*/ 2158461 h 2164296"/>
              <a:gd name="connsiteX10" fmla="*/ 879058 w 2233692"/>
              <a:gd name="connsiteY10" fmla="*/ 2130049 h 2164296"/>
              <a:gd name="connsiteX11" fmla="*/ 785502 w 2233692"/>
              <a:gd name="connsiteY11" fmla="*/ 2117135 h 2164296"/>
              <a:gd name="connsiteX12" fmla="*/ 173222 w 2233692"/>
              <a:gd name="connsiteY12" fmla="*/ 1869052 h 2164296"/>
              <a:gd name="connsiteX13" fmla="*/ 95641 w 2233692"/>
              <a:gd name="connsiteY13" fmla="*/ 880852 h 2164296"/>
              <a:gd name="connsiteX14" fmla="*/ 147474 w 2233692"/>
              <a:gd name="connsiteY14" fmla="*/ 721011 h 2164296"/>
              <a:gd name="connsiteX15" fmla="*/ 370446 w 2233692"/>
              <a:gd name="connsiteY15" fmla="*/ 294813 h 2164296"/>
              <a:gd name="connsiteX16" fmla="*/ 781337 w 2233692"/>
              <a:gd name="connsiteY16" fmla="*/ 57290 h 2164296"/>
              <a:gd name="connsiteX17" fmla="*/ 1130629 w 2233692"/>
              <a:gd name="connsiteY17" fmla="*/ 117 h 216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33692" h="2164296">
                <a:moveTo>
                  <a:pt x="1130629" y="117"/>
                </a:moveTo>
                <a:cubicBezTo>
                  <a:pt x="1170474" y="-432"/>
                  <a:pt x="1210592" y="963"/>
                  <a:pt x="1250917" y="4310"/>
                </a:cubicBezTo>
                <a:cubicBezTo>
                  <a:pt x="1409478" y="17443"/>
                  <a:pt x="1566106" y="61809"/>
                  <a:pt x="1703887" y="132705"/>
                </a:cubicBezTo>
                <a:cubicBezTo>
                  <a:pt x="1774679" y="169066"/>
                  <a:pt x="1839627" y="211520"/>
                  <a:pt x="1898308" y="259714"/>
                </a:cubicBezTo>
                <a:cubicBezTo>
                  <a:pt x="1956991" y="307906"/>
                  <a:pt x="2009409" y="361840"/>
                  <a:pt x="2055139" y="421154"/>
                </a:cubicBezTo>
                <a:cubicBezTo>
                  <a:pt x="2141397" y="533028"/>
                  <a:pt x="2197055" y="657522"/>
                  <a:pt x="2220675" y="791167"/>
                </a:cubicBezTo>
                <a:cubicBezTo>
                  <a:pt x="2242774" y="916448"/>
                  <a:pt x="2236710" y="1049596"/>
                  <a:pt x="2202684" y="1186890"/>
                </a:cubicBezTo>
                <a:cubicBezTo>
                  <a:pt x="2150482" y="1397381"/>
                  <a:pt x="2033479" y="1611687"/>
                  <a:pt x="1866035" y="1807489"/>
                </a:cubicBezTo>
                <a:cubicBezTo>
                  <a:pt x="1810219" y="1872757"/>
                  <a:pt x="1748801" y="1935968"/>
                  <a:pt x="1682309" y="1996296"/>
                </a:cubicBezTo>
                <a:cubicBezTo>
                  <a:pt x="1576194" y="2092574"/>
                  <a:pt x="1470001" y="2142568"/>
                  <a:pt x="1337994" y="2158461"/>
                </a:cubicBezTo>
                <a:cubicBezTo>
                  <a:pt x="1199910" y="2175087"/>
                  <a:pt x="1044062" y="2153223"/>
                  <a:pt x="879058" y="2130049"/>
                </a:cubicBezTo>
                <a:cubicBezTo>
                  <a:pt x="848634" y="2125754"/>
                  <a:pt x="817168" y="2121353"/>
                  <a:pt x="785502" y="2117135"/>
                </a:cubicBezTo>
                <a:cubicBezTo>
                  <a:pt x="502076" y="2079344"/>
                  <a:pt x="306322" y="2041683"/>
                  <a:pt x="173222" y="1869052"/>
                </a:cubicBezTo>
                <a:cubicBezTo>
                  <a:pt x="-29583" y="1606017"/>
                  <a:pt x="-52797" y="1310477"/>
                  <a:pt x="95641" y="880852"/>
                </a:cubicBezTo>
                <a:cubicBezTo>
                  <a:pt x="115073" y="824625"/>
                  <a:pt x="131555" y="771941"/>
                  <a:pt x="147474" y="721011"/>
                </a:cubicBezTo>
                <a:cubicBezTo>
                  <a:pt x="213503" y="509874"/>
                  <a:pt x="250554" y="403591"/>
                  <a:pt x="370446" y="294813"/>
                </a:cubicBezTo>
                <a:cubicBezTo>
                  <a:pt x="489490" y="186804"/>
                  <a:pt x="627749" y="106909"/>
                  <a:pt x="781337" y="57290"/>
                </a:cubicBezTo>
                <a:cubicBezTo>
                  <a:pt x="894032" y="20897"/>
                  <a:pt x="1011095" y="1762"/>
                  <a:pt x="1130629" y="117"/>
                </a:cubicBezTo>
                <a:close/>
              </a:path>
            </a:pathLst>
          </a:custGeom>
          <a:blipFill>
            <a:blip r:embed="rId7" cstate="print">
              <a:duotone>
                <a:prstClr val="black"/>
                <a:schemeClr val="accent6">
                  <a:tint val="45000"/>
                  <a:satMod val="400000"/>
                </a:schemeClr>
              </a:duotone>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99844898"/>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4E3F24E-E096-FA5F-505F-0482258E63E5}"/>
              </a:ext>
            </a:extLst>
          </p:cNvPr>
          <p:cNvSpPr>
            <a:spLocks noGrp="1"/>
          </p:cNvSpPr>
          <p:nvPr>
            <p:ph type="dt" sz="half" idx="2"/>
          </p:nvPr>
        </p:nvSpPr>
        <p:spPr>
          <a:xfrm>
            <a:off x="681039" y="6170491"/>
            <a:ext cx="2405062" cy="457200"/>
          </a:xfrm>
          <a:prstGeom prst="rect">
            <a:avLst/>
          </a:prstGeom>
        </p:spPr>
        <p:txBody>
          <a:bodyPr vert="horz" lIns="109728" tIns="109728" rIns="109728" bIns="91440" rtlCol="0" anchor="ctr"/>
          <a:lstStyle>
            <a:lvl1pPr algn="l">
              <a:defRPr sz="1100" spc="0" baseline="0">
                <a:solidFill>
                  <a:schemeClr val="tx1">
                    <a:lumMod val="75000"/>
                    <a:lumOff val="25000"/>
                  </a:schemeClr>
                </a:solidFill>
                <a:latin typeface="+mj-lt"/>
              </a:defRPr>
            </a:lvl1pPr>
          </a:lstStyle>
          <a:p>
            <a:r>
              <a:rPr lang="en-US" dirty="0"/>
              <a:t>2/3/20XX</a:t>
            </a:r>
          </a:p>
        </p:txBody>
      </p:sp>
      <p:sp>
        <p:nvSpPr>
          <p:cNvPr id="3" name="Footer Placeholder 4">
            <a:extLst>
              <a:ext uri="{FF2B5EF4-FFF2-40B4-BE49-F238E27FC236}">
                <a16:creationId xmlns:a16="http://schemas.microsoft.com/office/drawing/2014/main" id="{C0BA1D06-6815-D580-A810-E262AAE052DE}"/>
              </a:ext>
            </a:extLst>
          </p:cNvPr>
          <p:cNvSpPr>
            <a:spLocks noGrp="1"/>
          </p:cNvSpPr>
          <p:nvPr>
            <p:ph type="ftr" sz="quarter" idx="3"/>
          </p:nvPr>
        </p:nvSpPr>
        <p:spPr>
          <a:xfrm>
            <a:off x="3262313" y="6170490"/>
            <a:ext cx="5667375" cy="457200"/>
          </a:xfrm>
          <a:prstGeom prst="rect">
            <a:avLst/>
          </a:prstGeom>
        </p:spPr>
        <p:txBody>
          <a:bodyPr vert="horz" lIns="109728" tIns="109728" rIns="109728" bIns="91440" rtlCol="0" anchor="ctr"/>
          <a:lstStyle>
            <a:lvl1pPr algn="l">
              <a:defRPr sz="1100" cap="all" spc="0" baseline="0">
                <a:solidFill>
                  <a:schemeClr val="tx1">
                    <a:lumMod val="75000"/>
                    <a:lumOff val="25000"/>
                  </a:schemeClr>
                </a:solidFill>
                <a:latin typeface="+mj-lt"/>
              </a:defRPr>
            </a:lvl1pPr>
          </a:lstStyle>
          <a:p>
            <a:pPr algn="ctr"/>
            <a:r>
              <a:rPr lang="en-US" dirty="0"/>
              <a:t>Presentation Title</a:t>
            </a:r>
          </a:p>
        </p:txBody>
      </p:sp>
      <p:sp>
        <p:nvSpPr>
          <p:cNvPr id="4" name="Slide Number Placeholder 5">
            <a:extLst>
              <a:ext uri="{FF2B5EF4-FFF2-40B4-BE49-F238E27FC236}">
                <a16:creationId xmlns:a16="http://schemas.microsoft.com/office/drawing/2014/main" id="{906889FD-F7D6-A52A-BAFB-793A0AA86CF7}"/>
              </a:ext>
            </a:extLst>
          </p:cNvPr>
          <p:cNvSpPr>
            <a:spLocks noGrp="1"/>
          </p:cNvSpPr>
          <p:nvPr>
            <p:ph type="sldNum" sz="quarter" idx="4"/>
          </p:nvPr>
        </p:nvSpPr>
        <p:spPr>
          <a:xfrm>
            <a:off x="9105900" y="6170490"/>
            <a:ext cx="2405062"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2697493924"/>
      </p:ext>
    </p:extLst>
  </p:cSld>
  <p:clrMapOvr>
    <a:masterClrMapping/>
  </p:clrMapOvr>
  <p:extLst>
    <p:ext uri="{DCECCB84-F9BA-43D5-87BE-67443E8EF086}">
      <p15:sldGuideLst xmlns:p15="http://schemas.microsoft.com/office/powerpoint/2012/main">
        <p15:guide id="1" pos="5400">
          <p15:clr>
            <a:srgbClr val="FBAE40"/>
          </p15:clr>
        </p15:guide>
        <p15:guide id="2" pos="1272" userDrawn="1">
          <p15:clr>
            <a:srgbClr val="FBAE40"/>
          </p15:clr>
        </p15:guide>
        <p15:guide id="3" pos="2928" userDrawn="1">
          <p15:clr>
            <a:srgbClr val="FBAE40"/>
          </p15:clr>
        </p15:guide>
        <p15:guide id="4" pos="4584" userDrawn="1">
          <p15:clr>
            <a:srgbClr val="FBAE40"/>
          </p15:clr>
        </p15:guide>
        <p15:guide id="5" pos="626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84A89F5-6982-40AE-8108-88B93E85C8FF}"/>
              </a:ext>
            </a:extLst>
          </p:cNvPr>
          <p:cNvGrpSpPr/>
          <p:nvPr/>
        </p:nvGrpSpPr>
        <p:grpSpPr>
          <a:xfrm>
            <a:off x="3124577" y="0"/>
            <a:ext cx="4389519" cy="2916937"/>
            <a:chOff x="3124577" y="0"/>
            <a:chExt cx="4389519" cy="2916937"/>
          </a:xfrm>
        </p:grpSpPr>
        <p:sp>
          <p:nvSpPr>
            <p:cNvPr id="49" name="Freeform: Shape 48">
              <a:extLst>
                <a:ext uri="{FF2B5EF4-FFF2-40B4-BE49-F238E27FC236}">
                  <a16:creationId xmlns:a16="http://schemas.microsoft.com/office/drawing/2014/main" id="{B80BED93-E30B-4492-A268-84C33CA4F067}"/>
                </a:ext>
              </a:extLst>
            </p:cNvPr>
            <p:cNvSpPr/>
            <p:nvPr/>
          </p:nvSpPr>
          <p:spPr>
            <a:xfrm>
              <a:off x="3320637" y="0"/>
              <a:ext cx="4013331" cy="2742133"/>
            </a:xfrm>
            <a:custGeom>
              <a:avLst/>
              <a:gdLst>
                <a:gd name="connsiteX0" fmla="*/ 294151 w 4013331"/>
                <a:gd name="connsiteY0" fmla="*/ 0 h 2742133"/>
                <a:gd name="connsiteX1" fmla="*/ 3844057 w 4013331"/>
                <a:gd name="connsiteY1" fmla="*/ 0 h 2742133"/>
                <a:gd name="connsiteX2" fmla="*/ 3892490 w 4013331"/>
                <a:gd name="connsiteY2" fmla="*/ 131440 h 2742133"/>
                <a:gd name="connsiteX3" fmla="*/ 4013331 w 4013331"/>
                <a:gd name="connsiteY3" fmla="*/ 941251 h 2742133"/>
                <a:gd name="connsiteX4" fmla="*/ 3804827 w 4013331"/>
                <a:gd name="connsiteY4" fmla="*/ 1540292 h 2742133"/>
                <a:gd name="connsiteX5" fmla="*/ 3187498 w 4013331"/>
                <a:gd name="connsiteY5" fmla="*/ 2098087 h 2742133"/>
                <a:gd name="connsiteX6" fmla="*/ 3051769 w 4013331"/>
                <a:gd name="connsiteY6" fmla="*/ 2204787 h 2742133"/>
                <a:gd name="connsiteX7" fmla="*/ 1936476 w 4013331"/>
                <a:gd name="connsiteY7" fmla="*/ 2742133 h 2742133"/>
                <a:gd name="connsiteX8" fmla="*/ 467303 w 4013331"/>
                <a:gd name="connsiteY8" fmla="*/ 1868695 h 2742133"/>
                <a:gd name="connsiteX9" fmla="*/ 310732 w 4013331"/>
                <a:gd name="connsiteY9" fmla="*/ 1645244 h 2742133"/>
                <a:gd name="connsiteX10" fmla="*/ 0 w 4013331"/>
                <a:gd name="connsiteY10" fmla="*/ 941251 h 2742133"/>
                <a:gd name="connsiteX11" fmla="*/ 187749 w 4013331"/>
                <a:gd name="connsiteY11" fmla="*/ 183076 h 2742133"/>
                <a:gd name="connsiteX12" fmla="*/ 288888 w 4013331"/>
                <a:gd name="connsiteY12" fmla="*/ 7329 h 274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13331" h="2742133">
                  <a:moveTo>
                    <a:pt x="294151" y="0"/>
                  </a:moveTo>
                  <a:lnTo>
                    <a:pt x="3844057" y="0"/>
                  </a:lnTo>
                  <a:lnTo>
                    <a:pt x="3892490" y="131440"/>
                  </a:lnTo>
                  <a:cubicBezTo>
                    <a:pt x="3971777" y="378867"/>
                    <a:pt x="4013331" y="652783"/>
                    <a:pt x="4013331" y="941251"/>
                  </a:cubicBezTo>
                  <a:cubicBezTo>
                    <a:pt x="4013331" y="1171430"/>
                    <a:pt x="3948997" y="1356167"/>
                    <a:pt x="3804827" y="1540292"/>
                  </a:cubicBezTo>
                  <a:cubicBezTo>
                    <a:pt x="3654026" y="1732895"/>
                    <a:pt x="3427436" y="1910292"/>
                    <a:pt x="3187498" y="2098087"/>
                  </a:cubicBezTo>
                  <a:cubicBezTo>
                    <a:pt x="3143231" y="2132693"/>
                    <a:pt x="3097499" y="2168522"/>
                    <a:pt x="3051769" y="2204787"/>
                  </a:cubicBezTo>
                  <a:cubicBezTo>
                    <a:pt x="2642425" y="2529345"/>
                    <a:pt x="2343664" y="2742133"/>
                    <a:pt x="1936476" y="2742133"/>
                  </a:cubicBezTo>
                  <a:cubicBezTo>
                    <a:pt x="1316045" y="2742133"/>
                    <a:pt x="876647" y="2480932"/>
                    <a:pt x="467303" y="1868695"/>
                  </a:cubicBezTo>
                  <a:cubicBezTo>
                    <a:pt x="413736" y="1788559"/>
                    <a:pt x="361372" y="1715679"/>
                    <a:pt x="310732" y="1645244"/>
                  </a:cubicBezTo>
                  <a:cubicBezTo>
                    <a:pt x="100850" y="1353195"/>
                    <a:pt x="0" y="1201315"/>
                    <a:pt x="0" y="941251"/>
                  </a:cubicBezTo>
                  <a:cubicBezTo>
                    <a:pt x="0" y="683021"/>
                    <a:pt x="63214" y="427935"/>
                    <a:pt x="187749" y="183076"/>
                  </a:cubicBezTo>
                  <a:cubicBezTo>
                    <a:pt x="218215" y="123194"/>
                    <a:pt x="251953" y="64578"/>
                    <a:pt x="288888" y="7329"/>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0" name="Freeform: Shape 49">
              <a:extLst>
                <a:ext uri="{FF2B5EF4-FFF2-40B4-BE49-F238E27FC236}">
                  <a16:creationId xmlns:a16="http://schemas.microsoft.com/office/drawing/2014/main" id="{965F60C1-CD8B-4326-9B24-3D197CF382A6}"/>
                </a:ext>
              </a:extLst>
            </p:cNvPr>
            <p:cNvSpPr/>
            <p:nvPr/>
          </p:nvSpPr>
          <p:spPr>
            <a:xfrm>
              <a:off x="3566319" y="0"/>
              <a:ext cx="3401415" cy="2440484"/>
            </a:xfrm>
            <a:custGeom>
              <a:avLst/>
              <a:gdLst>
                <a:gd name="connsiteX0" fmla="*/ 332917 w 3401415"/>
                <a:gd name="connsiteY0" fmla="*/ 0 h 2440484"/>
                <a:gd name="connsiteX1" fmla="*/ 3207137 w 3401415"/>
                <a:gd name="connsiteY1" fmla="*/ 0 h 2440484"/>
                <a:gd name="connsiteX2" fmla="*/ 3242654 w 3401415"/>
                <a:gd name="connsiteY2" fmla="*/ 74937 h 2440484"/>
                <a:gd name="connsiteX3" fmla="*/ 3401415 w 3401415"/>
                <a:gd name="connsiteY3" fmla="*/ 914184 h 2440484"/>
                <a:gd name="connsiteX4" fmla="*/ 3224702 w 3401415"/>
                <a:gd name="connsiteY4" fmla="*/ 1421888 h 2440484"/>
                <a:gd name="connsiteX5" fmla="*/ 2701498 w 3401415"/>
                <a:gd name="connsiteY5" fmla="*/ 1894635 h 2440484"/>
                <a:gd name="connsiteX6" fmla="*/ 2586463 w 3401415"/>
                <a:gd name="connsiteY6" fmla="*/ 1985068 h 2440484"/>
                <a:gd name="connsiteX7" fmla="*/ 1641219 w 3401415"/>
                <a:gd name="connsiteY7" fmla="*/ 2440484 h 2440484"/>
                <a:gd name="connsiteX8" fmla="*/ 396053 w 3401415"/>
                <a:gd name="connsiteY8" fmla="*/ 1700219 h 2440484"/>
                <a:gd name="connsiteX9" fmla="*/ 263354 w 3401415"/>
                <a:gd name="connsiteY9" fmla="*/ 1510839 h 2440484"/>
                <a:gd name="connsiteX10" fmla="*/ 0 w 3401415"/>
                <a:gd name="connsiteY10" fmla="*/ 914184 h 2440484"/>
                <a:gd name="connsiteX11" fmla="*/ 159122 w 3401415"/>
                <a:gd name="connsiteY11" fmla="*/ 271610 h 2440484"/>
                <a:gd name="connsiteX12" fmla="*/ 244841 w 3401415"/>
                <a:gd name="connsiteY12" fmla="*/ 122658 h 244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01415" h="2440484">
                  <a:moveTo>
                    <a:pt x="332917" y="0"/>
                  </a:moveTo>
                  <a:lnTo>
                    <a:pt x="3207137" y="0"/>
                  </a:lnTo>
                  <a:lnTo>
                    <a:pt x="3242654" y="74937"/>
                  </a:lnTo>
                  <a:cubicBezTo>
                    <a:pt x="3346386" y="322243"/>
                    <a:pt x="3401415" y="608579"/>
                    <a:pt x="3401415" y="914184"/>
                  </a:cubicBezTo>
                  <a:cubicBezTo>
                    <a:pt x="3401415" y="1109268"/>
                    <a:pt x="3346890" y="1265837"/>
                    <a:pt x="3224702" y="1421888"/>
                  </a:cubicBezTo>
                  <a:cubicBezTo>
                    <a:pt x="3096894" y="1585125"/>
                    <a:pt x="2904852" y="1735475"/>
                    <a:pt x="2701498" y="1894635"/>
                  </a:cubicBezTo>
                  <a:cubicBezTo>
                    <a:pt x="2663980" y="1923966"/>
                    <a:pt x="2625221" y="1954332"/>
                    <a:pt x="2586463" y="1985068"/>
                  </a:cubicBezTo>
                  <a:cubicBezTo>
                    <a:pt x="2239532" y="2260140"/>
                    <a:pt x="1986324" y="2440484"/>
                    <a:pt x="1641219" y="2440484"/>
                  </a:cubicBezTo>
                  <a:cubicBezTo>
                    <a:pt x="1115386" y="2440484"/>
                    <a:pt x="742984" y="2219109"/>
                    <a:pt x="396053" y="1700219"/>
                  </a:cubicBezTo>
                  <a:cubicBezTo>
                    <a:pt x="350653" y="1632303"/>
                    <a:pt x="306273" y="1570535"/>
                    <a:pt x="263354" y="1510839"/>
                  </a:cubicBezTo>
                  <a:cubicBezTo>
                    <a:pt x="85473" y="1263318"/>
                    <a:pt x="0" y="1134597"/>
                    <a:pt x="0" y="914184"/>
                  </a:cubicBezTo>
                  <a:cubicBezTo>
                    <a:pt x="0" y="695327"/>
                    <a:pt x="53576" y="479135"/>
                    <a:pt x="159122" y="271610"/>
                  </a:cubicBezTo>
                  <a:cubicBezTo>
                    <a:pt x="184943" y="220858"/>
                    <a:pt x="213538" y="171179"/>
                    <a:pt x="244841" y="122658"/>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1" name="Freeform: Shape 50">
              <a:extLst>
                <a:ext uri="{FF2B5EF4-FFF2-40B4-BE49-F238E27FC236}">
                  <a16:creationId xmlns:a16="http://schemas.microsoft.com/office/drawing/2014/main" id="{69511D06-104E-440E-8049-4CDCE4B87E96}"/>
                </a:ext>
              </a:extLst>
            </p:cNvPr>
            <p:cNvSpPr/>
            <p:nvPr/>
          </p:nvSpPr>
          <p:spPr>
            <a:xfrm>
              <a:off x="3232490" y="0"/>
              <a:ext cx="4164597" cy="2817185"/>
            </a:xfrm>
            <a:custGeom>
              <a:avLst/>
              <a:gdLst>
                <a:gd name="connsiteX0" fmla="*/ 237339 w 4130517"/>
                <a:gd name="connsiteY0" fmla="*/ 0 h 2806419"/>
                <a:gd name="connsiteX1" fmla="*/ 3997489 w 4130517"/>
                <a:gd name="connsiteY1" fmla="*/ 0 h 2806419"/>
                <a:gd name="connsiteX2" fmla="*/ 4006148 w 4130517"/>
                <a:gd name="connsiteY2" fmla="*/ 24333 h 2806419"/>
                <a:gd name="connsiteX3" fmla="*/ 4130517 w 4130517"/>
                <a:gd name="connsiteY3" fmla="*/ 887307 h 2806419"/>
                <a:gd name="connsiteX4" fmla="*/ 3915925 w 4130517"/>
                <a:gd name="connsiteY4" fmla="*/ 1525677 h 2806419"/>
                <a:gd name="connsiteX5" fmla="*/ 3280571 w 4130517"/>
                <a:gd name="connsiteY5" fmla="*/ 2120090 h 2806419"/>
                <a:gd name="connsiteX6" fmla="*/ 3140878 w 4130517"/>
                <a:gd name="connsiteY6" fmla="*/ 2233796 h 2806419"/>
                <a:gd name="connsiteX7" fmla="*/ 1993019 w 4130517"/>
                <a:gd name="connsiteY7" fmla="*/ 2806419 h 2806419"/>
                <a:gd name="connsiteX8" fmla="*/ 480948 w 4130517"/>
                <a:gd name="connsiteY8" fmla="*/ 1875638 h 2806419"/>
                <a:gd name="connsiteX9" fmla="*/ 319805 w 4130517"/>
                <a:gd name="connsiteY9" fmla="*/ 1637519 h 2806419"/>
                <a:gd name="connsiteX10" fmla="*/ 0 w 4130517"/>
                <a:gd name="connsiteY10" fmla="*/ 887307 h 2806419"/>
                <a:gd name="connsiteX11" fmla="*/ 193231 w 4130517"/>
                <a:gd name="connsiteY11" fmla="*/ 79360 h 28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517" h="2806419">
                  <a:moveTo>
                    <a:pt x="237339" y="0"/>
                  </a:moveTo>
                  <a:lnTo>
                    <a:pt x="3997489" y="0"/>
                  </a:lnTo>
                  <a:lnTo>
                    <a:pt x="4006148" y="24333"/>
                  </a:lnTo>
                  <a:cubicBezTo>
                    <a:pt x="4087750" y="288004"/>
                    <a:pt x="4130517" y="579903"/>
                    <a:pt x="4130517" y="887307"/>
                  </a:cubicBezTo>
                  <a:cubicBezTo>
                    <a:pt x="4130517" y="1132599"/>
                    <a:pt x="4064304" y="1329464"/>
                    <a:pt x="3915925" y="1525677"/>
                  </a:cubicBezTo>
                  <a:cubicBezTo>
                    <a:pt x="3760721" y="1730924"/>
                    <a:pt x="3527514" y="1919967"/>
                    <a:pt x="3280571" y="2120090"/>
                  </a:cubicBezTo>
                  <a:cubicBezTo>
                    <a:pt x="3235011" y="2156968"/>
                    <a:pt x="3187944" y="2195151"/>
                    <a:pt x="3140878" y="2233796"/>
                  </a:cubicBezTo>
                  <a:cubicBezTo>
                    <a:pt x="2719582" y="2579662"/>
                    <a:pt x="2412097" y="2806419"/>
                    <a:pt x="1993019" y="2806419"/>
                  </a:cubicBezTo>
                  <a:cubicBezTo>
                    <a:pt x="1354472" y="2806419"/>
                    <a:pt x="902244" y="2528070"/>
                    <a:pt x="480948" y="1875638"/>
                  </a:cubicBezTo>
                  <a:cubicBezTo>
                    <a:pt x="425816" y="1790244"/>
                    <a:pt x="371924" y="1712578"/>
                    <a:pt x="319805" y="1637519"/>
                  </a:cubicBezTo>
                  <a:cubicBezTo>
                    <a:pt x="103795" y="1326296"/>
                    <a:pt x="0" y="1164446"/>
                    <a:pt x="0" y="887307"/>
                  </a:cubicBezTo>
                  <a:cubicBezTo>
                    <a:pt x="0" y="612125"/>
                    <a:pt x="65060" y="340293"/>
                    <a:pt x="193231" y="7936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2" name="Freeform: Shape 51">
              <a:extLst>
                <a:ext uri="{FF2B5EF4-FFF2-40B4-BE49-F238E27FC236}">
                  <a16:creationId xmlns:a16="http://schemas.microsoft.com/office/drawing/2014/main" id="{164F6B39-7B0A-4839-9F52-1FFA2044F248}"/>
                </a:ext>
              </a:extLst>
            </p:cNvPr>
            <p:cNvSpPr/>
            <p:nvPr/>
          </p:nvSpPr>
          <p:spPr>
            <a:xfrm>
              <a:off x="3124577" y="0"/>
              <a:ext cx="4389519" cy="2916937"/>
            </a:xfrm>
            <a:custGeom>
              <a:avLst/>
              <a:gdLst>
                <a:gd name="connsiteX0" fmla="*/ 208215 w 4389519"/>
                <a:gd name="connsiteY0" fmla="*/ 0 h 2916937"/>
                <a:gd name="connsiteX1" fmla="*/ 4284014 w 4389519"/>
                <a:gd name="connsiteY1" fmla="*/ 0 h 2916937"/>
                <a:gd name="connsiteX2" fmla="*/ 4335794 w 4389519"/>
                <a:gd name="connsiteY2" fmla="*/ 207911 h 2916937"/>
                <a:gd name="connsiteX3" fmla="*/ 4376420 w 4389519"/>
                <a:gd name="connsiteY3" fmla="*/ 1078865 h 2916937"/>
                <a:gd name="connsiteX4" fmla="*/ 4090147 w 4389519"/>
                <a:gd name="connsiteY4" fmla="*/ 1734728 h 2916937"/>
                <a:gd name="connsiteX5" fmla="*/ 3362552 w 4389519"/>
                <a:gd name="connsiteY5" fmla="*/ 2305097 h 2916937"/>
                <a:gd name="connsiteX6" fmla="*/ 3204152 w 4389519"/>
                <a:gd name="connsiteY6" fmla="*/ 2412521 h 2916937"/>
                <a:gd name="connsiteX7" fmla="*/ 1936072 w 4389519"/>
                <a:gd name="connsiteY7" fmla="*/ 2912360 h 2916937"/>
                <a:gd name="connsiteX8" fmla="*/ 421690 w 4389519"/>
                <a:gd name="connsiteY8" fmla="*/ 1787063 h 2916937"/>
                <a:gd name="connsiteX9" fmla="*/ 273167 w 4389519"/>
                <a:gd name="connsiteY9" fmla="*/ 1520080 h 2916937"/>
                <a:gd name="connsiteX10" fmla="*/ 4118 w 4389519"/>
                <a:gd name="connsiteY10" fmla="*/ 696338 h 2916937"/>
                <a:gd name="connsiteX11" fmla="*/ 175984 w 4389519"/>
                <a:gd name="connsiteY11" fmla="*/ 60381 h 291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89519" h="2916937">
                  <a:moveTo>
                    <a:pt x="208215" y="0"/>
                  </a:moveTo>
                  <a:lnTo>
                    <a:pt x="4284014" y="0"/>
                  </a:lnTo>
                  <a:lnTo>
                    <a:pt x="4335794" y="207911"/>
                  </a:lnTo>
                  <a:cubicBezTo>
                    <a:pt x="4388748" y="479686"/>
                    <a:pt x="4403109" y="773803"/>
                    <a:pt x="4376420" y="1078865"/>
                  </a:cubicBezTo>
                  <a:cubicBezTo>
                    <a:pt x="4353703" y="1338514"/>
                    <a:pt x="4265383" y="1540772"/>
                    <a:pt x="4090147" y="1734728"/>
                  </a:cubicBezTo>
                  <a:cubicBezTo>
                    <a:pt x="3906850" y="1937616"/>
                    <a:pt x="3642485" y="2116128"/>
                    <a:pt x="3362552" y="2305097"/>
                  </a:cubicBezTo>
                  <a:cubicBezTo>
                    <a:pt x="3310910" y="2339914"/>
                    <a:pt x="3257553" y="2375972"/>
                    <a:pt x="3204152" y="2412521"/>
                  </a:cubicBezTo>
                  <a:cubicBezTo>
                    <a:pt x="2726165" y="2739616"/>
                    <a:pt x="2379682" y="2951171"/>
                    <a:pt x="1936072" y="2912360"/>
                  </a:cubicBezTo>
                  <a:cubicBezTo>
                    <a:pt x="1260148" y="2853224"/>
                    <a:pt x="807225" y="2516700"/>
                    <a:pt x="421690" y="1787063"/>
                  </a:cubicBezTo>
                  <a:cubicBezTo>
                    <a:pt x="371240" y="1691563"/>
                    <a:pt x="321385" y="1604361"/>
                    <a:pt x="273167" y="1520080"/>
                  </a:cubicBezTo>
                  <a:cubicBezTo>
                    <a:pt x="73334" y="1170636"/>
                    <a:pt x="-21548" y="989700"/>
                    <a:pt x="4118" y="696338"/>
                  </a:cubicBezTo>
                  <a:cubicBezTo>
                    <a:pt x="23232" y="477870"/>
                    <a:pt x="80908" y="264786"/>
                    <a:pt x="175984" y="60381"/>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8" name="Group 7">
            <a:extLst>
              <a:ext uri="{FF2B5EF4-FFF2-40B4-BE49-F238E27FC236}">
                <a16:creationId xmlns:a16="http://schemas.microsoft.com/office/drawing/2014/main" id="{03099122-D80B-4389-A1CF-52C635217F4B}"/>
              </a:ext>
            </a:extLst>
          </p:cNvPr>
          <p:cNvGrpSpPr/>
          <p:nvPr/>
        </p:nvGrpSpPr>
        <p:grpSpPr>
          <a:xfrm>
            <a:off x="8122942" y="0"/>
            <a:ext cx="4069058" cy="3547008"/>
            <a:chOff x="8122942" y="0"/>
            <a:chExt cx="4069058" cy="3547008"/>
          </a:xfrm>
        </p:grpSpPr>
        <p:sp>
          <p:nvSpPr>
            <p:cNvPr id="54" name="Freeform: Shape 53">
              <a:extLst>
                <a:ext uri="{FF2B5EF4-FFF2-40B4-BE49-F238E27FC236}">
                  <a16:creationId xmlns:a16="http://schemas.microsoft.com/office/drawing/2014/main" id="{CA535D59-CDAA-4AA9-84AC-A6142E857FE2}"/>
                </a:ext>
              </a:extLst>
            </p:cNvPr>
            <p:cNvSpPr/>
            <p:nvPr/>
          </p:nvSpPr>
          <p:spPr>
            <a:xfrm>
              <a:off x="8122942" y="0"/>
              <a:ext cx="4069058" cy="3547008"/>
            </a:xfrm>
            <a:custGeom>
              <a:avLst/>
              <a:gdLst>
                <a:gd name="connsiteX0" fmla="*/ 305212 w 4069058"/>
                <a:gd name="connsiteY0" fmla="*/ 0 h 3547008"/>
                <a:gd name="connsiteX1" fmla="*/ 4069058 w 4069058"/>
                <a:gd name="connsiteY1" fmla="*/ 0 h 3547008"/>
                <a:gd name="connsiteX2" fmla="*/ 4069058 w 4069058"/>
                <a:gd name="connsiteY2" fmla="*/ 2865785 h 3547008"/>
                <a:gd name="connsiteX3" fmla="*/ 3996814 w 4069058"/>
                <a:gd name="connsiteY3" fmla="*/ 2947457 h 3547008"/>
                <a:gd name="connsiteX4" fmla="*/ 2732780 w 4069058"/>
                <a:gd name="connsiteY4" fmla="*/ 3541640 h 3547008"/>
                <a:gd name="connsiteX5" fmla="*/ 1317550 w 4069058"/>
                <a:gd name="connsiteY5" fmla="*/ 3015110 h 3547008"/>
                <a:gd name="connsiteX6" fmla="*/ 1140977 w 4069058"/>
                <a:gd name="connsiteY6" fmla="*/ 2901419 h 3547008"/>
                <a:gd name="connsiteX7" fmla="*/ 330269 w 4069058"/>
                <a:gd name="connsiteY7" fmla="*/ 2297252 h 3547008"/>
                <a:gd name="connsiteX8" fmla="*/ 13299 w 4069058"/>
                <a:gd name="connsiteY8" fmla="*/ 1599966 h 3547008"/>
                <a:gd name="connsiteX9" fmla="*/ 217457 w 4069058"/>
                <a:gd name="connsiteY9" fmla="*/ 178659 h 354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9058" h="3547008">
                  <a:moveTo>
                    <a:pt x="305212" y="0"/>
                  </a:moveTo>
                  <a:lnTo>
                    <a:pt x="4069058" y="0"/>
                  </a:lnTo>
                  <a:lnTo>
                    <a:pt x="4069058" y="2865785"/>
                  </a:lnTo>
                  <a:lnTo>
                    <a:pt x="3996814" y="2947457"/>
                  </a:lnTo>
                  <a:cubicBezTo>
                    <a:pt x="3654887" y="3311545"/>
                    <a:pt x="3252443" y="3496175"/>
                    <a:pt x="2732780" y="3541640"/>
                  </a:cubicBezTo>
                  <a:cubicBezTo>
                    <a:pt x="2236701" y="3585041"/>
                    <a:pt x="1850359" y="3361306"/>
                    <a:pt x="1317550" y="3015110"/>
                  </a:cubicBezTo>
                  <a:cubicBezTo>
                    <a:pt x="1258026" y="2976425"/>
                    <a:pt x="1198546" y="2938265"/>
                    <a:pt x="1140977" y="2901419"/>
                  </a:cubicBezTo>
                  <a:cubicBezTo>
                    <a:pt x="828927" y="2701433"/>
                    <a:pt x="534230" y="2512513"/>
                    <a:pt x="330269" y="2297252"/>
                  </a:cubicBezTo>
                  <a:cubicBezTo>
                    <a:pt x="135278" y="2091465"/>
                    <a:pt x="37487" y="1876435"/>
                    <a:pt x="13299" y="1599966"/>
                  </a:cubicBezTo>
                  <a:cubicBezTo>
                    <a:pt x="-32170" y="1080250"/>
                    <a:pt x="39709" y="589889"/>
                    <a:pt x="217457" y="17865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5" name="Freeform: Shape 54">
              <a:extLst>
                <a:ext uri="{FF2B5EF4-FFF2-40B4-BE49-F238E27FC236}">
                  <a16:creationId xmlns:a16="http://schemas.microsoft.com/office/drawing/2014/main" id="{CD6948CC-6D51-4092-887C-B0664DC102C7}"/>
                </a:ext>
              </a:extLst>
            </p:cNvPr>
            <p:cNvSpPr/>
            <p:nvPr/>
          </p:nvSpPr>
          <p:spPr>
            <a:xfrm flipH="1">
              <a:off x="8319994" y="0"/>
              <a:ext cx="3872006" cy="3321595"/>
            </a:xfrm>
            <a:custGeom>
              <a:avLst/>
              <a:gdLst>
                <a:gd name="connsiteX0" fmla="*/ 3466434 w 3872006"/>
                <a:gd name="connsiteY0" fmla="*/ 0 h 3321595"/>
                <a:gd name="connsiteX1" fmla="*/ 65800 w 3872006"/>
                <a:gd name="connsiteY1" fmla="*/ 0 h 3321595"/>
                <a:gd name="connsiteX2" fmla="*/ 0 w 3872006"/>
                <a:gd name="connsiteY2" fmla="*/ 59511 h 3321595"/>
                <a:gd name="connsiteX3" fmla="*/ 0 w 3872006"/>
                <a:gd name="connsiteY3" fmla="*/ 2518435 h 3321595"/>
                <a:gd name="connsiteX4" fmla="*/ 80122 w 3872006"/>
                <a:gd name="connsiteY4" fmla="*/ 2618704 h 3321595"/>
                <a:gd name="connsiteX5" fmla="*/ 1549501 w 3872006"/>
                <a:gd name="connsiteY5" fmla="*/ 3321595 h 3321595"/>
                <a:gd name="connsiteX6" fmla="*/ 2796711 w 3872006"/>
                <a:gd name="connsiteY6" fmla="*/ 2749441 h 3321595"/>
                <a:gd name="connsiteX7" fmla="*/ 2948494 w 3872006"/>
                <a:gd name="connsiteY7" fmla="*/ 2635829 h 3321595"/>
                <a:gd name="connsiteX8" fmla="*/ 3638840 w 3872006"/>
                <a:gd name="connsiteY8" fmla="*/ 2041901 h 3321595"/>
                <a:gd name="connsiteX9" fmla="*/ 3872006 w 3872006"/>
                <a:gd name="connsiteY9" fmla="*/ 1404055 h 3321595"/>
                <a:gd name="connsiteX10" fmla="*/ 3467973 w 3872006"/>
                <a:gd name="connsiteY10" fmla="*/ 1974 h 332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72006" h="3321595">
                  <a:moveTo>
                    <a:pt x="3466434" y="0"/>
                  </a:moveTo>
                  <a:lnTo>
                    <a:pt x="65800" y="0"/>
                  </a:lnTo>
                  <a:lnTo>
                    <a:pt x="0" y="59511"/>
                  </a:lnTo>
                  <a:lnTo>
                    <a:pt x="0" y="2518435"/>
                  </a:lnTo>
                  <a:lnTo>
                    <a:pt x="80122" y="2618704"/>
                  </a:lnTo>
                  <a:cubicBezTo>
                    <a:pt x="490323" y="3108658"/>
                    <a:pt x="942414" y="3321595"/>
                    <a:pt x="1549501" y="3321595"/>
                  </a:cubicBezTo>
                  <a:cubicBezTo>
                    <a:pt x="2004852" y="3321595"/>
                    <a:pt x="2338950" y="3095023"/>
                    <a:pt x="2796711" y="2749441"/>
                  </a:cubicBezTo>
                  <a:cubicBezTo>
                    <a:pt x="2847850" y="2710827"/>
                    <a:pt x="2898991" y="2672676"/>
                    <a:pt x="2948494" y="2635829"/>
                  </a:cubicBezTo>
                  <a:cubicBezTo>
                    <a:pt x="3216812" y="2435869"/>
                    <a:pt x="3470203" y="2246981"/>
                    <a:pt x="3638840" y="2041901"/>
                  </a:cubicBezTo>
                  <a:cubicBezTo>
                    <a:pt x="3800062" y="1845849"/>
                    <a:pt x="3872006" y="1649145"/>
                    <a:pt x="3872006" y="1404055"/>
                  </a:cubicBezTo>
                  <a:cubicBezTo>
                    <a:pt x="3872006" y="866538"/>
                    <a:pt x="3729694" y="376466"/>
                    <a:pt x="3467973" y="197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6" name="Freeform: Shape 55">
              <a:extLst>
                <a:ext uri="{FF2B5EF4-FFF2-40B4-BE49-F238E27FC236}">
                  <a16:creationId xmlns:a16="http://schemas.microsoft.com/office/drawing/2014/main" id="{F5F9FD94-99CC-42AD-8E66-CF99E8FD5A94}"/>
                </a:ext>
              </a:extLst>
            </p:cNvPr>
            <p:cNvSpPr/>
            <p:nvPr/>
          </p:nvSpPr>
          <p:spPr>
            <a:xfrm flipH="1">
              <a:off x="8729240" y="9274"/>
              <a:ext cx="3462454" cy="3010961"/>
            </a:xfrm>
            <a:custGeom>
              <a:avLst/>
              <a:gdLst>
                <a:gd name="connsiteX0" fmla="*/ 2953507 w 3462454"/>
                <a:gd name="connsiteY0" fmla="*/ 0 h 3010961"/>
                <a:gd name="connsiteX1" fmla="*/ 477652 w 3462454"/>
                <a:gd name="connsiteY1" fmla="*/ 0 h 3010961"/>
                <a:gd name="connsiteX2" fmla="*/ 327396 w 3462454"/>
                <a:gd name="connsiteY2" fmla="*/ 113681 h 3010961"/>
                <a:gd name="connsiteX3" fmla="*/ 46554 w 3462454"/>
                <a:gd name="connsiteY3" fmla="*/ 391785 h 3010961"/>
                <a:gd name="connsiteX4" fmla="*/ 0 w 3462454"/>
                <a:gd name="connsiteY4" fmla="*/ 453516 h 3010961"/>
                <a:gd name="connsiteX5" fmla="*/ 0 w 3462454"/>
                <a:gd name="connsiteY5" fmla="*/ 2083461 h 3010961"/>
                <a:gd name="connsiteX6" fmla="*/ 26382 w 3462454"/>
                <a:gd name="connsiteY6" fmla="*/ 2118637 h 3010961"/>
                <a:gd name="connsiteX7" fmla="*/ 101620 w 3462454"/>
                <a:gd name="connsiteY7" fmla="*/ 2222744 h 3010961"/>
                <a:gd name="connsiteX8" fmla="*/ 1494064 w 3462454"/>
                <a:gd name="connsiteY8" fmla="*/ 3010961 h 3010961"/>
                <a:gd name="connsiteX9" fmla="*/ 2551110 w 3462454"/>
                <a:gd name="connsiteY9" fmla="*/ 2526044 h 3010961"/>
                <a:gd name="connsiteX10" fmla="*/ 2679751 w 3462454"/>
                <a:gd name="connsiteY10" fmla="*/ 2429754 h 3010961"/>
                <a:gd name="connsiteX11" fmla="*/ 3264840 w 3462454"/>
                <a:gd name="connsiteY11" fmla="*/ 1926383 h 3010961"/>
                <a:gd name="connsiteX12" fmla="*/ 3462454 w 3462454"/>
                <a:gd name="connsiteY12" fmla="*/ 1385790 h 3010961"/>
                <a:gd name="connsiteX13" fmla="*/ 3018820 w 3462454"/>
                <a:gd name="connsiteY13" fmla="*/ 67626 h 301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2454" h="3010961">
                  <a:moveTo>
                    <a:pt x="2953507" y="0"/>
                  </a:moveTo>
                  <a:lnTo>
                    <a:pt x="477652" y="0"/>
                  </a:lnTo>
                  <a:lnTo>
                    <a:pt x="327396" y="113681"/>
                  </a:lnTo>
                  <a:cubicBezTo>
                    <a:pt x="222344" y="200626"/>
                    <a:pt x="128536" y="293564"/>
                    <a:pt x="46554" y="391785"/>
                  </a:cubicBezTo>
                  <a:lnTo>
                    <a:pt x="0" y="453516"/>
                  </a:lnTo>
                  <a:lnTo>
                    <a:pt x="0" y="2083461"/>
                  </a:lnTo>
                  <a:lnTo>
                    <a:pt x="26382" y="2118637"/>
                  </a:lnTo>
                  <a:cubicBezTo>
                    <a:pt x="51135" y="2152065"/>
                    <a:pt x="76235" y="2186586"/>
                    <a:pt x="101620" y="2222744"/>
                  </a:cubicBezTo>
                  <a:cubicBezTo>
                    <a:pt x="489585" y="2775245"/>
                    <a:pt x="906035" y="3010961"/>
                    <a:pt x="1494064" y="3010961"/>
                  </a:cubicBezTo>
                  <a:cubicBezTo>
                    <a:pt x="1879987" y="3010961"/>
                    <a:pt x="2163144" y="2818935"/>
                    <a:pt x="2551110" y="2526044"/>
                  </a:cubicBezTo>
                  <a:cubicBezTo>
                    <a:pt x="2594452" y="2493317"/>
                    <a:pt x="2637795" y="2460984"/>
                    <a:pt x="2679751" y="2429754"/>
                  </a:cubicBezTo>
                  <a:cubicBezTo>
                    <a:pt x="2907158" y="2260282"/>
                    <a:pt x="3121914" y="2100194"/>
                    <a:pt x="3264840" y="1926383"/>
                  </a:cubicBezTo>
                  <a:cubicBezTo>
                    <a:pt x="3401480" y="1760224"/>
                    <a:pt x="3462454" y="1593511"/>
                    <a:pt x="3462454" y="1385790"/>
                  </a:cubicBezTo>
                  <a:cubicBezTo>
                    <a:pt x="3462454" y="865148"/>
                    <a:pt x="3304918" y="397028"/>
                    <a:pt x="3018820" y="67626"/>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7" name="Freeform: Shape 56">
              <a:extLst>
                <a:ext uri="{FF2B5EF4-FFF2-40B4-BE49-F238E27FC236}">
                  <a16:creationId xmlns:a16="http://schemas.microsoft.com/office/drawing/2014/main" id="{F47D3E70-A759-410D-B5DB-855218E138C3}"/>
                </a:ext>
              </a:extLst>
            </p:cNvPr>
            <p:cNvSpPr/>
            <p:nvPr/>
          </p:nvSpPr>
          <p:spPr>
            <a:xfrm flipH="1">
              <a:off x="8243247" y="9274"/>
              <a:ext cx="3948447" cy="3411460"/>
            </a:xfrm>
            <a:custGeom>
              <a:avLst/>
              <a:gdLst>
                <a:gd name="connsiteX0" fmla="*/ 3564894 w 3904481"/>
                <a:gd name="connsiteY0" fmla="*/ 0 h 3411460"/>
                <a:gd name="connsiteX1" fmla="*/ 0 w 3904481"/>
                <a:gd name="connsiteY1" fmla="*/ 0 h 3411460"/>
                <a:gd name="connsiteX2" fmla="*/ 0 w 3904481"/>
                <a:gd name="connsiteY2" fmla="*/ 2659993 h 3411460"/>
                <a:gd name="connsiteX3" fmla="*/ 1876 w 3904481"/>
                <a:gd name="connsiteY3" fmla="*/ 2662425 h 3411460"/>
                <a:gd name="connsiteX4" fmla="*/ 1514161 w 3904481"/>
                <a:gd name="connsiteY4" fmla="*/ 3411460 h 3411460"/>
                <a:gd name="connsiteX5" fmla="*/ 2797788 w 3904481"/>
                <a:gd name="connsiteY5" fmla="*/ 2801744 h 3411460"/>
                <a:gd name="connsiteX6" fmla="*/ 2954004 w 3904481"/>
                <a:gd name="connsiteY6" fmla="*/ 2680673 h 3411460"/>
                <a:gd name="connsiteX7" fmla="*/ 3664508 w 3904481"/>
                <a:gd name="connsiteY7" fmla="*/ 2047754 h 3411460"/>
                <a:gd name="connsiteX8" fmla="*/ 3904481 w 3904481"/>
                <a:gd name="connsiteY8" fmla="*/ 1368033 h 3411460"/>
                <a:gd name="connsiteX9" fmla="*/ 3596499 w 3904481"/>
                <a:gd name="connsiteY9" fmla="*/ 52268 h 341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4481" h="3411460">
                  <a:moveTo>
                    <a:pt x="3564894" y="0"/>
                  </a:moveTo>
                  <a:lnTo>
                    <a:pt x="0" y="0"/>
                  </a:lnTo>
                  <a:lnTo>
                    <a:pt x="0" y="2659993"/>
                  </a:lnTo>
                  <a:lnTo>
                    <a:pt x="1876" y="2662425"/>
                  </a:lnTo>
                  <a:cubicBezTo>
                    <a:pt x="424055" y="3184544"/>
                    <a:pt x="889346" y="3411460"/>
                    <a:pt x="1514161" y="3411460"/>
                  </a:cubicBezTo>
                  <a:cubicBezTo>
                    <a:pt x="1982808" y="3411460"/>
                    <a:pt x="2326661" y="3170014"/>
                    <a:pt x="2797788" y="2801744"/>
                  </a:cubicBezTo>
                  <a:cubicBezTo>
                    <a:pt x="2850420" y="2760595"/>
                    <a:pt x="2903054" y="2719940"/>
                    <a:pt x="2954004" y="2680673"/>
                  </a:cubicBezTo>
                  <a:cubicBezTo>
                    <a:pt x="3230156" y="2467586"/>
                    <a:pt x="3490946" y="2266297"/>
                    <a:pt x="3664508" y="2047754"/>
                  </a:cubicBezTo>
                  <a:cubicBezTo>
                    <a:pt x="3830437" y="1838832"/>
                    <a:pt x="3904481" y="1629214"/>
                    <a:pt x="3904481" y="1368033"/>
                  </a:cubicBezTo>
                  <a:cubicBezTo>
                    <a:pt x="3904481" y="877057"/>
                    <a:pt x="3796872" y="423228"/>
                    <a:pt x="3596499" y="52268"/>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9" name="Group 8">
            <a:extLst>
              <a:ext uri="{FF2B5EF4-FFF2-40B4-BE49-F238E27FC236}">
                <a16:creationId xmlns:a16="http://schemas.microsoft.com/office/drawing/2014/main" id="{90302A25-2D4F-4AD5-B0E9-C12184C3599E}"/>
              </a:ext>
            </a:extLst>
          </p:cNvPr>
          <p:cNvGrpSpPr/>
          <p:nvPr/>
        </p:nvGrpSpPr>
        <p:grpSpPr>
          <a:xfrm>
            <a:off x="-1" y="1355238"/>
            <a:ext cx="4381339" cy="5510713"/>
            <a:chOff x="0" y="1347287"/>
            <a:chExt cx="4259808" cy="5510713"/>
          </a:xfrm>
        </p:grpSpPr>
        <p:sp>
          <p:nvSpPr>
            <p:cNvPr id="59" name="Freeform: Shape 58">
              <a:extLst>
                <a:ext uri="{FF2B5EF4-FFF2-40B4-BE49-F238E27FC236}">
                  <a16:creationId xmlns:a16="http://schemas.microsoft.com/office/drawing/2014/main" id="{E227AF03-773A-4B1E-8FED-67198038E60D}"/>
                </a:ext>
              </a:extLst>
            </p:cNvPr>
            <p:cNvSpPr/>
            <p:nvPr/>
          </p:nvSpPr>
          <p:spPr>
            <a:xfrm>
              <a:off x="0" y="1676545"/>
              <a:ext cx="4174269" cy="5181455"/>
            </a:xfrm>
            <a:custGeom>
              <a:avLst/>
              <a:gdLst>
                <a:gd name="connsiteX0" fmla="*/ 1155130 w 4174269"/>
                <a:gd name="connsiteY0" fmla="*/ 990 h 5181455"/>
                <a:gd name="connsiteX1" fmla="*/ 2396955 w 4174269"/>
                <a:gd name="connsiteY1" fmla="*/ 367328 h 5181455"/>
                <a:gd name="connsiteX2" fmla="*/ 3827960 w 4174269"/>
                <a:gd name="connsiteY2" fmla="*/ 4749328 h 5181455"/>
                <a:gd name="connsiteX3" fmla="*/ 3561502 w 4174269"/>
                <a:gd name="connsiteY3" fmla="*/ 5090948 h 5181455"/>
                <a:gd name="connsiteX4" fmla="*/ 3452726 w 4174269"/>
                <a:gd name="connsiteY4" fmla="*/ 5181455 h 5181455"/>
                <a:gd name="connsiteX5" fmla="*/ 0 w 4174269"/>
                <a:gd name="connsiteY5" fmla="*/ 5181455 h 5181455"/>
                <a:gd name="connsiteX6" fmla="*/ 0 w 4174269"/>
                <a:gd name="connsiteY6" fmla="*/ 251605 h 5181455"/>
                <a:gd name="connsiteX7" fmla="*/ 157396 w 4174269"/>
                <a:gd name="connsiteY7" fmla="*/ 182600 h 5181455"/>
                <a:gd name="connsiteX8" fmla="*/ 1155130 w 4174269"/>
                <a:gd name="connsiteY8" fmla="*/ 990 h 518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269" h="5181455">
                  <a:moveTo>
                    <a:pt x="1155130" y="990"/>
                  </a:moveTo>
                  <a:cubicBezTo>
                    <a:pt x="1564667" y="12730"/>
                    <a:pt x="1984593" y="129250"/>
                    <a:pt x="2396955" y="367328"/>
                  </a:cubicBezTo>
                  <a:cubicBezTo>
                    <a:pt x="3871760" y="1218807"/>
                    <a:pt x="4678347" y="3276416"/>
                    <a:pt x="3827960" y="4749328"/>
                  </a:cubicBezTo>
                  <a:cubicBezTo>
                    <a:pt x="3748235" y="4887417"/>
                    <a:pt x="3658928" y="4998272"/>
                    <a:pt x="3561502" y="5090948"/>
                  </a:cubicBezTo>
                  <a:lnTo>
                    <a:pt x="3452726" y="5181455"/>
                  </a:lnTo>
                  <a:lnTo>
                    <a:pt x="0" y="5181455"/>
                  </a:lnTo>
                  <a:lnTo>
                    <a:pt x="0" y="251605"/>
                  </a:lnTo>
                  <a:lnTo>
                    <a:pt x="157396" y="182600"/>
                  </a:lnTo>
                  <a:cubicBezTo>
                    <a:pt x="475610" y="54980"/>
                    <a:pt x="811718" y="-8854"/>
                    <a:pt x="1155130" y="99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0" name="Freeform: Shape 59">
              <a:extLst>
                <a:ext uri="{FF2B5EF4-FFF2-40B4-BE49-F238E27FC236}">
                  <a16:creationId xmlns:a16="http://schemas.microsoft.com/office/drawing/2014/main" id="{D6FE8FAD-8A4A-49E1-AFAF-A074482295A9}"/>
                </a:ext>
              </a:extLst>
            </p:cNvPr>
            <p:cNvSpPr/>
            <p:nvPr/>
          </p:nvSpPr>
          <p:spPr>
            <a:xfrm>
              <a:off x="0" y="1347287"/>
              <a:ext cx="4259808" cy="5510713"/>
            </a:xfrm>
            <a:custGeom>
              <a:avLst/>
              <a:gdLst>
                <a:gd name="connsiteX0" fmla="*/ 948905 w 4259808"/>
                <a:gd name="connsiteY0" fmla="*/ 1556 h 5510713"/>
                <a:gd name="connsiteX1" fmla="*/ 2304106 w 4259808"/>
                <a:gd name="connsiteY1" fmla="*/ 405867 h 5510713"/>
                <a:gd name="connsiteX2" fmla="*/ 3890982 w 4259808"/>
                <a:gd name="connsiteY2" fmla="*/ 5156588 h 5510713"/>
                <a:gd name="connsiteX3" fmla="*/ 3680329 w 4259808"/>
                <a:gd name="connsiteY3" fmla="*/ 5445948 h 5510713"/>
                <a:gd name="connsiteX4" fmla="*/ 3616504 w 4259808"/>
                <a:gd name="connsiteY4" fmla="*/ 5510713 h 5510713"/>
                <a:gd name="connsiteX5" fmla="*/ 0 w 4259808"/>
                <a:gd name="connsiteY5" fmla="*/ 5510713 h 5510713"/>
                <a:gd name="connsiteX6" fmla="*/ 0 w 4259808"/>
                <a:gd name="connsiteY6" fmla="*/ 144797 h 5510713"/>
                <a:gd name="connsiteX7" fmla="*/ 164164 w 4259808"/>
                <a:gd name="connsiteY7" fmla="*/ 92266 h 5510713"/>
                <a:gd name="connsiteX8" fmla="*/ 948905 w 4259808"/>
                <a:gd name="connsiteY8" fmla="*/ 1556 h 551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9808" h="5510713">
                  <a:moveTo>
                    <a:pt x="948905" y="1556"/>
                  </a:moveTo>
                  <a:cubicBezTo>
                    <a:pt x="1395136" y="16867"/>
                    <a:pt x="1853354" y="145625"/>
                    <a:pt x="2304106" y="405867"/>
                  </a:cubicBezTo>
                  <a:cubicBezTo>
                    <a:pt x="3916211" y="1336616"/>
                    <a:pt x="4808028" y="3568218"/>
                    <a:pt x="3890982" y="5156588"/>
                  </a:cubicBezTo>
                  <a:cubicBezTo>
                    <a:pt x="3826502" y="5268272"/>
                    <a:pt x="3756052" y="5363347"/>
                    <a:pt x="3680329" y="5445948"/>
                  </a:cubicBezTo>
                  <a:lnTo>
                    <a:pt x="3616504" y="5510713"/>
                  </a:lnTo>
                  <a:lnTo>
                    <a:pt x="0" y="5510713"/>
                  </a:lnTo>
                  <a:lnTo>
                    <a:pt x="0" y="144797"/>
                  </a:lnTo>
                  <a:lnTo>
                    <a:pt x="164164" y="92266"/>
                  </a:lnTo>
                  <a:cubicBezTo>
                    <a:pt x="418657" y="23914"/>
                    <a:pt x="681631" y="-7614"/>
                    <a:pt x="948905" y="1556"/>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1" name="Freeform: Shape 60">
              <a:extLst>
                <a:ext uri="{FF2B5EF4-FFF2-40B4-BE49-F238E27FC236}">
                  <a16:creationId xmlns:a16="http://schemas.microsoft.com/office/drawing/2014/main" id="{0A7C4DFB-FDFD-4F28-8B00-287EB75C79EB}"/>
                </a:ext>
              </a:extLst>
            </p:cNvPr>
            <p:cNvSpPr/>
            <p:nvPr/>
          </p:nvSpPr>
          <p:spPr>
            <a:xfrm>
              <a:off x="0" y="1592806"/>
              <a:ext cx="4029221" cy="5265194"/>
            </a:xfrm>
            <a:custGeom>
              <a:avLst/>
              <a:gdLst>
                <a:gd name="connsiteX0" fmla="*/ 812878 w 4029221"/>
                <a:gd name="connsiteY0" fmla="*/ 840 h 5265194"/>
                <a:gd name="connsiteX1" fmla="*/ 960980 w 4029221"/>
                <a:gd name="connsiteY1" fmla="*/ 1442 h 5265194"/>
                <a:gd name="connsiteX2" fmla="*/ 2216856 w 4029221"/>
                <a:gd name="connsiteY2" fmla="*/ 376120 h 5265194"/>
                <a:gd name="connsiteX3" fmla="*/ 3687427 w 4029221"/>
                <a:gd name="connsiteY3" fmla="*/ 4778650 h 5265194"/>
                <a:gd name="connsiteX4" fmla="*/ 3267677 w 4029221"/>
                <a:gd name="connsiteY4" fmla="*/ 5245601 h 5265194"/>
                <a:gd name="connsiteX5" fmla="*/ 3237167 w 4029221"/>
                <a:gd name="connsiteY5" fmla="*/ 5265194 h 5265194"/>
                <a:gd name="connsiteX6" fmla="*/ 0 w 4029221"/>
                <a:gd name="connsiteY6" fmla="*/ 5265194 h 5265194"/>
                <a:gd name="connsiteX7" fmla="*/ 0 w 4029221"/>
                <a:gd name="connsiteY7" fmla="*/ 162790 h 5265194"/>
                <a:gd name="connsiteX8" fmla="*/ 58408 w 4029221"/>
                <a:gd name="connsiteY8" fmla="*/ 139352 h 5265194"/>
                <a:gd name="connsiteX9" fmla="*/ 812878 w 4029221"/>
                <a:gd name="connsiteY9" fmla="*/ 840 h 526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29221" h="5265194">
                  <a:moveTo>
                    <a:pt x="812878" y="840"/>
                  </a:moveTo>
                  <a:cubicBezTo>
                    <a:pt x="862065" y="-449"/>
                    <a:pt x="911443" y="-258"/>
                    <a:pt x="960980" y="1442"/>
                  </a:cubicBezTo>
                  <a:cubicBezTo>
                    <a:pt x="1374507" y="15631"/>
                    <a:pt x="1799140" y="134952"/>
                    <a:pt x="2216856" y="376120"/>
                  </a:cubicBezTo>
                  <a:cubicBezTo>
                    <a:pt x="3710806" y="1238652"/>
                    <a:pt x="4537261" y="3306696"/>
                    <a:pt x="3687427" y="4778650"/>
                  </a:cubicBezTo>
                  <a:cubicBezTo>
                    <a:pt x="3567917" y="4985647"/>
                    <a:pt x="3426282" y="5131074"/>
                    <a:pt x="3267677" y="5245601"/>
                  </a:cubicBezTo>
                  <a:lnTo>
                    <a:pt x="3237167" y="5265194"/>
                  </a:lnTo>
                  <a:lnTo>
                    <a:pt x="0" y="5265194"/>
                  </a:lnTo>
                  <a:lnTo>
                    <a:pt x="0" y="162790"/>
                  </a:lnTo>
                  <a:lnTo>
                    <a:pt x="58408" y="139352"/>
                  </a:lnTo>
                  <a:cubicBezTo>
                    <a:pt x="301661" y="55163"/>
                    <a:pt x="554646" y="7607"/>
                    <a:pt x="812878" y="840"/>
                  </a:cubicBezTo>
                  <a:close/>
                </a:path>
              </a:pathLst>
            </a:custGeom>
            <a:noFill/>
            <a:ln w="190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2" name="Freeform: Shape 61">
              <a:extLst>
                <a:ext uri="{FF2B5EF4-FFF2-40B4-BE49-F238E27FC236}">
                  <a16:creationId xmlns:a16="http://schemas.microsoft.com/office/drawing/2014/main" id="{B6E867DF-0B62-429A-A554-CBE585048439}"/>
                </a:ext>
              </a:extLst>
            </p:cNvPr>
            <p:cNvSpPr/>
            <p:nvPr/>
          </p:nvSpPr>
          <p:spPr>
            <a:xfrm>
              <a:off x="0" y="2147333"/>
              <a:ext cx="3702048" cy="4710667"/>
            </a:xfrm>
            <a:custGeom>
              <a:avLst/>
              <a:gdLst>
                <a:gd name="connsiteX0" fmla="*/ 1057511 w 3702048"/>
                <a:gd name="connsiteY0" fmla="*/ 1243 h 4710667"/>
                <a:gd name="connsiteX1" fmla="*/ 2139959 w 3702048"/>
                <a:gd name="connsiteY1" fmla="*/ 324180 h 4710667"/>
                <a:gd name="connsiteX2" fmla="*/ 3407455 w 3702048"/>
                <a:gd name="connsiteY2" fmla="*/ 4118750 h 4710667"/>
                <a:gd name="connsiteX3" fmla="*/ 2754080 w 3702048"/>
                <a:gd name="connsiteY3" fmla="*/ 4690965 h 4710667"/>
                <a:gd name="connsiteX4" fmla="*/ 2711405 w 3702048"/>
                <a:gd name="connsiteY4" fmla="*/ 4710667 h 4710667"/>
                <a:gd name="connsiteX5" fmla="*/ 0 w 3702048"/>
                <a:gd name="connsiteY5" fmla="*/ 4710667 h 4710667"/>
                <a:gd name="connsiteX6" fmla="*/ 0 w 3702048"/>
                <a:gd name="connsiteY6" fmla="*/ 239601 h 4710667"/>
                <a:gd name="connsiteX7" fmla="*/ 72857 w 3702048"/>
                <a:gd name="connsiteY7" fmla="*/ 203063 h 4710667"/>
                <a:gd name="connsiteX8" fmla="*/ 1057511 w 3702048"/>
                <a:gd name="connsiteY8" fmla="*/ 1243 h 471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2048" h="4710667">
                  <a:moveTo>
                    <a:pt x="1057511" y="1243"/>
                  </a:moveTo>
                  <a:cubicBezTo>
                    <a:pt x="1413932" y="13473"/>
                    <a:pt x="1779927" y="116316"/>
                    <a:pt x="2139959" y="324180"/>
                  </a:cubicBezTo>
                  <a:cubicBezTo>
                    <a:pt x="3427605" y="1067603"/>
                    <a:pt x="4139931" y="2850064"/>
                    <a:pt x="3407455" y="4118750"/>
                  </a:cubicBezTo>
                  <a:cubicBezTo>
                    <a:pt x="3235777" y="4416105"/>
                    <a:pt x="3011128" y="4566048"/>
                    <a:pt x="2754080" y="4690965"/>
                  </a:cubicBezTo>
                  <a:lnTo>
                    <a:pt x="2711405" y="4710667"/>
                  </a:lnTo>
                  <a:lnTo>
                    <a:pt x="0" y="4710667"/>
                  </a:lnTo>
                  <a:lnTo>
                    <a:pt x="0" y="239601"/>
                  </a:lnTo>
                  <a:lnTo>
                    <a:pt x="72857" y="203063"/>
                  </a:lnTo>
                  <a:cubicBezTo>
                    <a:pt x="383165" y="61024"/>
                    <a:pt x="715942" y="-10476"/>
                    <a:pt x="1057511" y="1243"/>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2" name="Title 1"/>
          <p:cNvSpPr>
            <a:spLocks noGrp="1"/>
          </p:cNvSpPr>
          <p:nvPr>
            <p:ph type="title"/>
          </p:nvPr>
        </p:nvSpPr>
        <p:spPr>
          <a:xfrm>
            <a:off x="4654296" y="3420734"/>
            <a:ext cx="6665976" cy="2129674"/>
          </a:xfrm>
        </p:spPr>
        <p:txBody>
          <a:bodyPr anchor="b">
            <a:noAutofit/>
          </a:bodyPr>
          <a:lstStyle>
            <a:lvl1pPr algn="l">
              <a:lnSpc>
                <a:spcPct val="110000"/>
              </a:lnSpc>
              <a:defRPr sz="4800" cap="none" baseline="0">
                <a:solidFill>
                  <a:schemeClr val="tx1">
                    <a:lumMod val="75000"/>
                    <a:lumOff val="25000"/>
                  </a:schemeClr>
                </a:solidFill>
              </a:defRPr>
            </a:lvl1pPr>
          </a:lstStyle>
          <a:p>
            <a:r>
              <a:rPr lang="en-US"/>
              <a:t>Click to edit Master title style</a:t>
            </a:r>
            <a:endParaRPr lang="en-US" dirty="0"/>
          </a:p>
        </p:txBody>
      </p:sp>
      <p:sp>
        <p:nvSpPr>
          <p:cNvPr id="23" name="Footer Placeholder 22">
            <a:extLst>
              <a:ext uri="{FF2B5EF4-FFF2-40B4-BE49-F238E27FC236}">
                <a16:creationId xmlns:a16="http://schemas.microsoft.com/office/drawing/2014/main" id="{E197B67B-BA44-4D2A-B31D-35A89323C4B1}"/>
              </a:ext>
            </a:extLst>
          </p:cNvPr>
          <p:cNvSpPr>
            <a:spLocks noGrp="1"/>
          </p:cNvSpPr>
          <p:nvPr>
            <p:ph type="ftr" sz="quarter" idx="11"/>
          </p:nvPr>
        </p:nvSpPr>
        <p:spPr>
          <a:xfrm>
            <a:off x="4654296" y="6170490"/>
            <a:ext cx="5713314" cy="457200"/>
          </a:xfrm>
        </p:spPr>
        <p:txBody>
          <a:bodyPr/>
          <a:lstStyle/>
          <a:p>
            <a:pPr algn="ctr"/>
            <a:r>
              <a:rPr lang="en-US"/>
              <a:t>Presentation Title</a:t>
            </a:r>
            <a:endParaRPr lang="en-US" dirty="0"/>
          </a:p>
        </p:txBody>
      </p:sp>
      <p:sp>
        <p:nvSpPr>
          <p:cNvPr id="27" name="Slide Number Placeholder 26">
            <a:extLst>
              <a:ext uri="{FF2B5EF4-FFF2-40B4-BE49-F238E27FC236}">
                <a16:creationId xmlns:a16="http://schemas.microsoft.com/office/drawing/2014/main" id="{1D718595-24D3-4517-A62E-C1F493407AAE}"/>
              </a:ext>
            </a:extLst>
          </p:cNvPr>
          <p:cNvSpPr>
            <a:spLocks noGrp="1"/>
          </p:cNvSpPr>
          <p:nvPr>
            <p:ph type="sldNum" sz="quarter" idx="12"/>
          </p:nvPr>
        </p:nvSpPr>
        <p:spPr/>
        <p:txBody>
          <a:bodyPr/>
          <a:lstStyle/>
          <a:p>
            <a:fld id="{FAEF9944-A4F6-4C59-AEBD-678D6480B8EA}" type="slidenum">
              <a:rPr lang="en-US" smtClean="0"/>
              <a:pPr/>
              <a:t>‹#›</a:t>
            </a:fld>
            <a:endParaRPr lang="en-US" dirty="0"/>
          </a:p>
        </p:txBody>
      </p:sp>
      <p:sp>
        <p:nvSpPr>
          <p:cNvPr id="3" name="Text Placeholder 2"/>
          <p:cNvSpPr>
            <a:spLocks noGrp="1"/>
          </p:cNvSpPr>
          <p:nvPr>
            <p:ph type="body" idx="1"/>
          </p:nvPr>
        </p:nvSpPr>
        <p:spPr>
          <a:xfrm>
            <a:off x="4654295" y="5550408"/>
            <a:ext cx="6665975" cy="512064"/>
          </a:xfrm>
        </p:spPr>
        <p:txBody>
          <a:bodyPr>
            <a:normAutofit/>
          </a:bodyPr>
          <a:lstStyle>
            <a:lvl1pPr marL="0" indent="0" algn="l">
              <a:lnSpc>
                <a:spcPct val="130000"/>
              </a:lnSpc>
              <a:spcBef>
                <a:spcPts val="0"/>
              </a:spcBef>
              <a:buNone/>
              <a:defRPr sz="2000" baseline="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8" name="Date Placeholder 17">
            <a:extLst>
              <a:ext uri="{FF2B5EF4-FFF2-40B4-BE49-F238E27FC236}">
                <a16:creationId xmlns:a16="http://schemas.microsoft.com/office/drawing/2014/main" id="{3C6217BB-A228-414D-92D9-E1D1EFEB8BE6}"/>
              </a:ext>
            </a:extLst>
          </p:cNvPr>
          <p:cNvSpPr>
            <a:spLocks noGrp="1"/>
          </p:cNvSpPr>
          <p:nvPr>
            <p:ph type="dt" sz="half" idx="10"/>
          </p:nvPr>
        </p:nvSpPr>
        <p:spPr>
          <a:xfrm>
            <a:off x="640080" y="6170491"/>
            <a:ext cx="2840083" cy="457200"/>
          </a:xfrm>
        </p:spPr>
        <p:txBody>
          <a:bodyPr/>
          <a:lstStyle>
            <a:lvl1pPr algn="l">
              <a:defRPr/>
            </a:lvl1pPr>
          </a:lstStyle>
          <a:p>
            <a:r>
              <a:rPr lang="en-US"/>
              <a:t>2/3/20XX</a:t>
            </a:r>
            <a:endParaRPr lang="en-US" dirty="0"/>
          </a:p>
        </p:txBody>
      </p:sp>
    </p:spTree>
    <p:extLst>
      <p:ext uri="{BB962C8B-B14F-4D97-AF65-F5344CB8AC3E}">
        <p14:creationId xmlns:p14="http://schemas.microsoft.com/office/powerpoint/2010/main" val="658795538"/>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2024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3029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C1D6427-F07F-4D50-B151-455100AF70FF}"/>
              </a:ext>
            </a:extLst>
          </p:cNvPr>
          <p:cNvSpPr>
            <a:spLocks noGrp="1"/>
          </p:cNvSpPr>
          <p:nvPr>
            <p:ph type="dt" sz="half" idx="10"/>
          </p:nvPr>
        </p:nvSpPr>
        <p:spPr/>
        <p:txBody>
          <a:bodyPr/>
          <a:lstStyle/>
          <a:p>
            <a:r>
              <a:rPr lang="en-US"/>
              <a:t>2/3/20XX</a:t>
            </a:r>
            <a:endParaRPr lang="en-US" dirty="0"/>
          </a:p>
        </p:txBody>
      </p:sp>
      <p:sp>
        <p:nvSpPr>
          <p:cNvPr id="9" name="Footer Placeholder 8">
            <a:extLst>
              <a:ext uri="{FF2B5EF4-FFF2-40B4-BE49-F238E27FC236}">
                <a16:creationId xmlns:a16="http://schemas.microsoft.com/office/drawing/2014/main" id="{479EFBB2-C5E0-4D57-AB1D-3AA907ECFD72}"/>
              </a:ext>
            </a:extLst>
          </p:cNvPr>
          <p:cNvSpPr>
            <a:spLocks noGrp="1"/>
          </p:cNvSpPr>
          <p:nvPr>
            <p:ph type="ftr" sz="quarter" idx="11"/>
          </p:nvPr>
        </p:nvSpPr>
        <p:spPr/>
        <p:txBody>
          <a:bodyPr/>
          <a:lstStyle/>
          <a:p>
            <a:pPr algn="ctr"/>
            <a:r>
              <a:rPr lang="en-US"/>
              <a:t>Presentation Title</a:t>
            </a:r>
            <a:endParaRPr lang="en-US" dirty="0"/>
          </a:p>
        </p:txBody>
      </p:sp>
      <p:sp>
        <p:nvSpPr>
          <p:cNvPr id="10" name="Slide Number Placeholder 9">
            <a:extLst>
              <a:ext uri="{FF2B5EF4-FFF2-40B4-BE49-F238E27FC236}">
                <a16:creationId xmlns:a16="http://schemas.microsoft.com/office/drawing/2014/main" id="{7AE6B7E1-F60B-4D08-9052-423D6FBFAD64}"/>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138124929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20241" y="2456408"/>
            <a:ext cx="4160520" cy="823912"/>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20241"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30290" y="2456408"/>
            <a:ext cx="4160520" cy="823912"/>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6530290"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3771BF97-4D2A-43A4-8CDC-2250017EB045}"/>
              </a:ext>
            </a:extLst>
          </p:cNvPr>
          <p:cNvSpPr>
            <a:spLocks noGrp="1"/>
          </p:cNvSpPr>
          <p:nvPr>
            <p:ph type="dt" sz="half" idx="10"/>
          </p:nvPr>
        </p:nvSpPr>
        <p:spPr/>
        <p:txBody>
          <a:bodyPr/>
          <a:lstStyle/>
          <a:p>
            <a:r>
              <a:rPr lang="en-US"/>
              <a:t>2/3/20XX</a:t>
            </a:r>
            <a:endParaRPr lang="en-US" dirty="0"/>
          </a:p>
        </p:txBody>
      </p:sp>
      <p:sp>
        <p:nvSpPr>
          <p:cNvPr id="11" name="Footer Placeholder 10">
            <a:extLst>
              <a:ext uri="{FF2B5EF4-FFF2-40B4-BE49-F238E27FC236}">
                <a16:creationId xmlns:a16="http://schemas.microsoft.com/office/drawing/2014/main" id="{6020661A-DA07-4679-9226-945B5DD2480C}"/>
              </a:ext>
            </a:extLst>
          </p:cNvPr>
          <p:cNvSpPr>
            <a:spLocks noGrp="1"/>
          </p:cNvSpPr>
          <p:nvPr>
            <p:ph type="ftr" sz="quarter" idx="11"/>
          </p:nvPr>
        </p:nvSpPr>
        <p:spPr/>
        <p:txBody>
          <a:bodyPr/>
          <a:lstStyle/>
          <a:p>
            <a:pPr algn="ctr"/>
            <a:r>
              <a:rPr lang="en-US"/>
              <a:t>Presentation Title</a:t>
            </a:r>
            <a:endParaRPr lang="en-US" dirty="0"/>
          </a:p>
        </p:txBody>
      </p:sp>
      <p:sp>
        <p:nvSpPr>
          <p:cNvPr id="12" name="Slide Number Placeholder 11">
            <a:extLst>
              <a:ext uri="{FF2B5EF4-FFF2-40B4-BE49-F238E27FC236}">
                <a16:creationId xmlns:a16="http://schemas.microsoft.com/office/drawing/2014/main" id="{EEFCE38B-E087-4988-BC3A-FE3B55E70D7E}"/>
              </a:ext>
            </a:extLst>
          </p:cNvPr>
          <p:cNvSpPr>
            <a:spLocks noGrp="1"/>
          </p:cNvSpPr>
          <p:nvPr>
            <p:ph type="sldNum" sz="quarter" idx="12"/>
          </p:nvPr>
        </p:nvSpPr>
        <p:spPr/>
        <p:txBody>
          <a:bodyPr/>
          <a:lstStyle/>
          <a:p>
            <a:fld id="{FAEF9944-A4F6-4C59-AEBD-678D6480B8EA}" type="slidenum">
              <a:rPr lang="en-US" smtClean="0"/>
              <a:pPr/>
              <a:t>‹#›</a:t>
            </a:fld>
            <a:endParaRPr lang="en-US" dirty="0"/>
          </a:p>
        </p:txBody>
      </p:sp>
      <p:sp>
        <p:nvSpPr>
          <p:cNvPr id="13" name="Title 12">
            <a:extLst>
              <a:ext uri="{FF2B5EF4-FFF2-40B4-BE49-F238E27FC236}">
                <a16:creationId xmlns:a16="http://schemas.microsoft.com/office/drawing/2014/main" id="{D3BC439C-E995-4E1F-8DE9-75C32785E00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2079201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CF30096C-3491-4EF2-ABB2-D57F3F4B5BD5}"/>
              </a:ext>
            </a:extLst>
          </p:cNvPr>
          <p:cNvSpPr>
            <a:spLocks noGrp="1"/>
          </p:cNvSpPr>
          <p:nvPr>
            <p:ph type="dt" sz="half" idx="10"/>
          </p:nvPr>
        </p:nvSpPr>
        <p:spPr/>
        <p:txBody>
          <a:bodyPr/>
          <a:lstStyle/>
          <a:p>
            <a:r>
              <a:rPr lang="en-US"/>
              <a:t>2/3/20XX</a:t>
            </a:r>
            <a:endParaRPr lang="en-US" dirty="0"/>
          </a:p>
        </p:txBody>
      </p:sp>
      <p:sp>
        <p:nvSpPr>
          <p:cNvPr id="7" name="Footer Placeholder 6">
            <a:extLst>
              <a:ext uri="{FF2B5EF4-FFF2-40B4-BE49-F238E27FC236}">
                <a16:creationId xmlns:a16="http://schemas.microsoft.com/office/drawing/2014/main" id="{79DA3A85-7147-4F32-944A-B079AF5147E2}"/>
              </a:ext>
            </a:extLst>
          </p:cNvPr>
          <p:cNvSpPr>
            <a:spLocks noGrp="1"/>
          </p:cNvSpPr>
          <p:nvPr>
            <p:ph type="ftr" sz="quarter" idx="11"/>
          </p:nvPr>
        </p:nvSpPr>
        <p:spPr/>
        <p:txBody>
          <a:bodyPr/>
          <a:lstStyle/>
          <a:p>
            <a:pPr algn="ctr"/>
            <a:r>
              <a:rPr lang="en-US"/>
              <a:t>Presentation Title</a:t>
            </a:r>
            <a:endParaRPr lang="en-US" dirty="0"/>
          </a:p>
        </p:txBody>
      </p:sp>
      <p:sp>
        <p:nvSpPr>
          <p:cNvPr id="8" name="Slide Number Placeholder 7">
            <a:extLst>
              <a:ext uri="{FF2B5EF4-FFF2-40B4-BE49-F238E27FC236}">
                <a16:creationId xmlns:a16="http://schemas.microsoft.com/office/drawing/2014/main" id="{EEDDF50D-95C0-4DA2-BBC6-41774FAC1404}"/>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3665131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209BEFCA-6D6F-4F26-823F-C86CA694B830}"/>
              </a:ext>
            </a:extLst>
          </p:cNvPr>
          <p:cNvSpPr>
            <a:spLocks noGrp="1"/>
          </p:cNvSpPr>
          <p:nvPr>
            <p:ph type="dt" sz="half" idx="10"/>
          </p:nvPr>
        </p:nvSpPr>
        <p:spPr/>
        <p:txBody>
          <a:bodyPr/>
          <a:lstStyle/>
          <a:p>
            <a:r>
              <a:rPr lang="en-US"/>
              <a:t>2/3/20XX</a:t>
            </a:r>
            <a:endParaRPr lang="en-US" dirty="0"/>
          </a:p>
        </p:txBody>
      </p:sp>
      <p:sp>
        <p:nvSpPr>
          <p:cNvPr id="6" name="Footer Placeholder 5">
            <a:extLst>
              <a:ext uri="{FF2B5EF4-FFF2-40B4-BE49-F238E27FC236}">
                <a16:creationId xmlns:a16="http://schemas.microsoft.com/office/drawing/2014/main" id="{BC2EE2C9-E87D-4495-9EDA-6BC0EDC27097}"/>
              </a:ext>
            </a:extLst>
          </p:cNvPr>
          <p:cNvSpPr>
            <a:spLocks noGrp="1"/>
          </p:cNvSpPr>
          <p:nvPr>
            <p:ph type="ftr" sz="quarter" idx="11"/>
          </p:nvPr>
        </p:nvSpPr>
        <p:spPr/>
        <p:txBody>
          <a:bodyPr/>
          <a:lstStyle/>
          <a:p>
            <a:pPr algn="ctr"/>
            <a:r>
              <a:rPr lang="en-US"/>
              <a:t>Presentation Title</a:t>
            </a:r>
            <a:endParaRPr lang="en-US" dirty="0"/>
          </a:p>
        </p:txBody>
      </p:sp>
      <p:sp>
        <p:nvSpPr>
          <p:cNvPr id="7" name="Slide Number Placeholder 6">
            <a:extLst>
              <a:ext uri="{FF2B5EF4-FFF2-40B4-BE49-F238E27FC236}">
                <a16:creationId xmlns:a16="http://schemas.microsoft.com/office/drawing/2014/main" id="{4E5557A9-903F-4B36-8B06-D9EADF230508}"/>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1654047089"/>
      </p:ext>
    </p:extLst>
  </p:cSld>
  <p:clrMapOvr>
    <a:masterClrMapping/>
  </p:clrMapOvr>
  <p:extLst>
    <p:ext uri="{DCECCB84-F9BA-43D5-87BE-67443E8EF086}">
      <p15:sldGuideLst xmlns:p15="http://schemas.microsoft.com/office/powerpoint/2012/main">
        <p15:guide id="1" pos="5400">
          <p15:clr>
            <a:srgbClr val="FBAE40"/>
          </p15:clr>
        </p15:guide>
        <p15:guide id="2" pos="1272" userDrawn="1">
          <p15:clr>
            <a:srgbClr val="FBAE40"/>
          </p15:clr>
        </p15:guide>
        <p15:guide id="3" pos="2928" userDrawn="1">
          <p15:clr>
            <a:srgbClr val="FBAE40"/>
          </p15:clr>
        </p15:guide>
        <p15:guide id="4" pos="4584" userDrawn="1">
          <p15:clr>
            <a:srgbClr val="FBAE40"/>
          </p15:clr>
        </p15:guide>
        <p15:guide id="5" pos="626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76488" y="640080"/>
            <a:ext cx="3227715" cy="2551751"/>
          </a:xfrm>
        </p:spPr>
        <p:txBody>
          <a:bodyPr anchor="b">
            <a:normAutofit/>
          </a:bodyPr>
          <a:lstStyle>
            <a:lvl1pPr>
              <a:lnSpc>
                <a:spcPct val="104000"/>
              </a:lnSpc>
              <a:defRPr sz="3400"/>
            </a:lvl1pPr>
          </a:lstStyle>
          <a:p>
            <a:r>
              <a:rPr lang="en-US"/>
              <a:t>Click to edit Master title style</a:t>
            </a:r>
            <a:endParaRPr lang="en-US" dirty="0"/>
          </a:p>
        </p:txBody>
      </p:sp>
      <p:sp>
        <p:nvSpPr>
          <p:cNvPr id="3" name="Content Placeholder 2"/>
          <p:cNvSpPr>
            <a:spLocks noGrp="1"/>
          </p:cNvSpPr>
          <p:nvPr>
            <p:ph idx="1"/>
          </p:nvPr>
        </p:nvSpPr>
        <p:spPr>
          <a:xfrm>
            <a:off x="1280160" y="640080"/>
            <a:ext cx="6949440" cy="5455919"/>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BB904BE8-2080-4FFA-9239-A8929E28FAD9}"/>
              </a:ext>
            </a:extLst>
          </p:cNvPr>
          <p:cNvSpPr>
            <a:spLocks noGrp="1"/>
          </p:cNvSpPr>
          <p:nvPr>
            <p:ph type="dt" sz="half" idx="10"/>
          </p:nvPr>
        </p:nvSpPr>
        <p:spPr>
          <a:xfrm>
            <a:off x="8476488" y="6170491"/>
            <a:ext cx="2214322" cy="457200"/>
          </a:xfrm>
        </p:spPr>
        <p:txBody>
          <a:bodyPr/>
          <a:lstStyle/>
          <a:p>
            <a:r>
              <a:rPr lang="en-US"/>
              <a:t>2/3/20XX</a:t>
            </a:r>
            <a:endParaRPr lang="en-US" dirty="0"/>
          </a:p>
        </p:txBody>
      </p:sp>
      <p:sp>
        <p:nvSpPr>
          <p:cNvPr id="9" name="Footer Placeholder 8">
            <a:extLst>
              <a:ext uri="{FF2B5EF4-FFF2-40B4-BE49-F238E27FC236}">
                <a16:creationId xmlns:a16="http://schemas.microsoft.com/office/drawing/2014/main" id="{ED5580C6-5CD7-4CDD-977D-0533C84F2F45}"/>
              </a:ext>
            </a:extLst>
          </p:cNvPr>
          <p:cNvSpPr>
            <a:spLocks noGrp="1"/>
          </p:cNvSpPr>
          <p:nvPr>
            <p:ph type="ftr" sz="quarter" idx="11"/>
          </p:nvPr>
        </p:nvSpPr>
        <p:spPr>
          <a:xfrm>
            <a:off x="1280160" y="6170490"/>
            <a:ext cx="6949440" cy="457200"/>
          </a:xfrm>
        </p:spPr>
        <p:txBody>
          <a:bodyPr/>
          <a:lstStyle/>
          <a:p>
            <a:pPr algn="ctr"/>
            <a:r>
              <a:rPr lang="en-US"/>
              <a:t>Presentation Title</a:t>
            </a:r>
            <a:endParaRPr lang="en-US" dirty="0"/>
          </a:p>
        </p:txBody>
      </p:sp>
      <p:sp>
        <p:nvSpPr>
          <p:cNvPr id="10" name="Slide Number Placeholder 9">
            <a:extLst>
              <a:ext uri="{FF2B5EF4-FFF2-40B4-BE49-F238E27FC236}">
                <a16:creationId xmlns:a16="http://schemas.microsoft.com/office/drawing/2014/main" id="{518D0320-9B66-443F-8E28-8BCF07E082BD}"/>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3205596824"/>
      </p:ext>
    </p:extLst>
  </p:cSld>
  <p:clrMapOvr>
    <a:masterClrMapping/>
  </p:clrMapOvr>
  <p:hf sldNum="0" hdr="0" ftr="0" dt="0"/>
  <p:extLst>
    <p:ext uri="{DCECCB84-F9BA-43D5-87BE-67443E8EF086}">
      <p15:sldGuideLst xmlns:p15="http://schemas.microsoft.com/office/powerpoint/2012/main">
        <p15:guide id="1" pos="540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0" y="0"/>
            <a:ext cx="8102651" cy="6857999"/>
          </a:xfrm>
          <a:solidFill>
            <a:schemeClr val="bg2">
              <a:lumMod val="9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Date Placeholder 10">
            <a:extLst>
              <a:ext uri="{FF2B5EF4-FFF2-40B4-BE49-F238E27FC236}">
                <a16:creationId xmlns:a16="http://schemas.microsoft.com/office/drawing/2014/main" id="{41C2A9DB-B176-4069-8734-5B4ED352BA2B}"/>
              </a:ext>
            </a:extLst>
          </p:cNvPr>
          <p:cNvSpPr>
            <a:spLocks noGrp="1"/>
          </p:cNvSpPr>
          <p:nvPr>
            <p:ph type="dt" sz="half" idx="10"/>
          </p:nvPr>
        </p:nvSpPr>
        <p:spPr>
          <a:xfrm>
            <a:off x="8476488" y="6170491"/>
            <a:ext cx="2214322" cy="457200"/>
          </a:xfrm>
        </p:spPr>
        <p:txBody>
          <a:bodyPr/>
          <a:lstStyle/>
          <a:p>
            <a:r>
              <a:rPr lang="en-US"/>
              <a:t>2/3/20XX</a:t>
            </a:r>
            <a:endParaRPr lang="en-US" dirty="0"/>
          </a:p>
        </p:txBody>
      </p:sp>
      <p:sp>
        <p:nvSpPr>
          <p:cNvPr id="12" name="Footer Placeholder 11">
            <a:extLst>
              <a:ext uri="{FF2B5EF4-FFF2-40B4-BE49-F238E27FC236}">
                <a16:creationId xmlns:a16="http://schemas.microsoft.com/office/drawing/2014/main" id="{430F9A2F-C2C4-4E1C-B4B3-07ED84F28CE8}"/>
              </a:ext>
            </a:extLst>
          </p:cNvPr>
          <p:cNvSpPr>
            <a:spLocks noGrp="1"/>
          </p:cNvSpPr>
          <p:nvPr>
            <p:ph type="ftr" sz="quarter" idx="11"/>
          </p:nvPr>
        </p:nvSpPr>
        <p:spPr>
          <a:xfrm>
            <a:off x="1280160" y="6170490"/>
            <a:ext cx="6464410" cy="457200"/>
          </a:xfrm>
        </p:spPr>
        <p:txBody>
          <a:bodyPr/>
          <a:lstStyle>
            <a:lvl1pPr>
              <a:defRPr b="1">
                <a:solidFill>
                  <a:srgbClr val="FFFFFF"/>
                </a:solidFill>
                <a:effectLst>
                  <a:outerShdw blurRad="50800" dist="38100" dir="2700000" algn="tl" rotWithShape="0">
                    <a:prstClr val="black">
                      <a:alpha val="43000"/>
                    </a:prstClr>
                  </a:outerShdw>
                </a:effectLst>
              </a:defRPr>
            </a:lvl1pPr>
          </a:lstStyle>
          <a:p>
            <a:pPr algn="ctr"/>
            <a:r>
              <a:rPr lang="en-US"/>
              <a:t>Presentation Title</a:t>
            </a:r>
            <a:endParaRPr lang="en-US" dirty="0"/>
          </a:p>
        </p:txBody>
      </p:sp>
      <p:sp>
        <p:nvSpPr>
          <p:cNvPr id="13" name="Slide Number Placeholder 12">
            <a:extLst>
              <a:ext uri="{FF2B5EF4-FFF2-40B4-BE49-F238E27FC236}">
                <a16:creationId xmlns:a16="http://schemas.microsoft.com/office/drawing/2014/main" id="{F9BFA0A0-2117-4A10-9DAA-080C21559CF3}"/>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186434024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20240" y="442220"/>
            <a:ext cx="8770571" cy="1345269"/>
          </a:xfrm>
          <a:prstGeom prst="rect">
            <a:avLst/>
          </a:prstGeom>
        </p:spPr>
        <p:txBody>
          <a:bodyPr vert="horz" lIns="109728" tIns="109728" rIns="109728" bIns="9144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920240" y="2312276"/>
            <a:ext cx="8770571" cy="3651504"/>
          </a:xfrm>
          <a:prstGeom prst="rect">
            <a:avLst/>
          </a:prstGeom>
        </p:spPr>
        <p:txBody>
          <a:bodyPr vert="horz" lIns="109728" tIns="109728" rIns="109728"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50727" y="6170491"/>
            <a:ext cx="2840083" cy="457200"/>
          </a:xfrm>
          <a:prstGeom prst="rect">
            <a:avLst/>
          </a:prstGeom>
        </p:spPr>
        <p:txBody>
          <a:bodyPr vert="horz" lIns="109728" tIns="109728" rIns="109728" bIns="91440" rtlCol="0" anchor="ctr"/>
          <a:lstStyle>
            <a:lvl1pPr algn="r">
              <a:defRPr sz="1100" spc="150" baseline="0">
                <a:solidFill>
                  <a:schemeClr val="tx1">
                    <a:lumMod val="75000"/>
                    <a:lumOff val="25000"/>
                  </a:schemeClr>
                </a:solidFill>
                <a:latin typeface="+mj-lt"/>
              </a:defRPr>
            </a:lvl1pPr>
          </a:lstStyle>
          <a:p>
            <a:r>
              <a:rPr lang="en-US"/>
              <a:t>2/3/20XX</a:t>
            </a:r>
            <a:endParaRPr lang="en-US" dirty="0"/>
          </a:p>
        </p:txBody>
      </p:sp>
      <p:sp>
        <p:nvSpPr>
          <p:cNvPr id="5" name="Footer Placeholder 4"/>
          <p:cNvSpPr>
            <a:spLocks noGrp="1"/>
          </p:cNvSpPr>
          <p:nvPr>
            <p:ph type="ftr" sz="quarter" idx="3"/>
          </p:nvPr>
        </p:nvSpPr>
        <p:spPr>
          <a:xfrm>
            <a:off x="1920240" y="6170490"/>
            <a:ext cx="5667375" cy="457200"/>
          </a:xfrm>
          <a:prstGeom prst="rect">
            <a:avLst/>
          </a:prstGeom>
        </p:spPr>
        <p:txBody>
          <a:bodyPr vert="horz" lIns="109728" tIns="109728" rIns="109728" bIns="91440" rtlCol="0" anchor="ctr"/>
          <a:lstStyle>
            <a:lvl1pPr algn="l">
              <a:defRPr sz="1100" spc="150" baseline="0">
                <a:solidFill>
                  <a:schemeClr val="tx1">
                    <a:lumMod val="75000"/>
                    <a:lumOff val="25000"/>
                  </a:schemeClr>
                </a:solidFill>
                <a:latin typeface="+mj-lt"/>
              </a:defRPr>
            </a:lvl1pPr>
          </a:lstStyle>
          <a:p>
            <a:pPr algn="ctr"/>
            <a:r>
              <a:rPr lang="en-US"/>
              <a:t>Presentation Title</a:t>
            </a:r>
            <a:endParaRPr lang="en-US" dirty="0"/>
          </a:p>
        </p:txBody>
      </p:sp>
      <p:sp>
        <p:nvSpPr>
          <p:cNvPr id="6" name="Slide Number Placeholder 5"/>
          <p:cNvSpPr>
            <a:spLocks noGrp="1"/>
          </p:cNvSpPr>
          <p:nvPr>
            <p:ph type="sldNum" sz="quarter" idx="4"/>
          </p:nvPr>
        </p:nvSpPr>
        <p:spPr>
          <a:xfrm>
            <a:off x="10853744" y="6170490"/>
            <a:ext cx="1188720"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fld id="{FAEF9944-A4F6-4C59-AEBD-678D6480B8EA}" type="slidenum">
              <a:rPr lang="en-US" smtClean="0"/>
              <a:pPr/>
              <a:t>‹#›</a:t>
            </a:fld>
            <a:endParaRPr lang="en-US" dirty="0"/>
          </a:p>
        </p:txBody>
      </p:sp>
      <p:cxnSp>
        <p:nvCxnSpPr>
          <p:cNvPr id="9" name="Straight Connector 8" title="Rule Line">
            <a:extLst>
              <a:ext uri="{FF2B5EF4-FFF2-40B4-BE49-F238E27FC236}">
                <a16:creationId xmlns:a16="http://schemas.microsoft.com/office/drawing/2014/main" id="{430127AE-B29E-4FDF-99D2-A2F1E7003F74}"/>
              </a:ext>
            </a:extLst>
          </p:cNvPr>
          <p:cNvCxnSpPr/>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1686098"/>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 id="2147483805" r:id="rId17"/>
    <p:sldLayoutId id="2147483806" r:id="rId18"/>
    <p:sldLayoutId id="2147483807" r:id="rId19"/>
    <p:sldLayoutId id="2147483808" r:id="rId20"/>
    <p:sldLayoutId id="2147483809" r:id="rId21"/>
    <p:sldLayoutId id="2147483810" r:id="rId22"/>
    <p:sldLayoutId id="2147483811" r:id="rId23"/>
    <p:sldLayoutId id="2147483812" r:id="rId24"/>
    <p:sldLayoutId id="2147483691" r:id="rId25"/>
  </p:sldLayoutIdLst>
  <p:hf sldNum="0" hdr="0" ftr="0" dt="0"/>
  <p:txStyles>
    <p:titleStyle>
      <a:lvl1pPr algn="l" defTabSz="914400" rtl="0" eaLnBrk="1" latinLnBrk="0" hangingPunct="1">
        <a:lnSpc>
          <a:spcPct val="130000"/>
        </a:lnSpc>
        <a:spcBef>
          <a:spcPct val="0"/>
        </a:spcBef>
        <a:buNone/>
        <a:defRPr sz="32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0" name="Group 9">
            <a:extLst>
              <a:ext uri="{FF2B5EF4-FFF2-40B4-BE49-F238E27FC236}">
                <a16:creationId xmlns:a16="http://schemas.microsoft.com/office/drawing/2014/main" id="{54E5F18F-9D70-4BE5-8A38-603463EE84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7626" y="0"/>
            <a:ext cx="10678291" cy="6858000"/>
            <a:chOff x="547626" y="0"/>
            <a:chExt cx="10678291" cy="6858000"/>
          </a:xfrm>
        </p:grpSpPr>
        <p:sp>
          <p:nvSpPr>
            <p:cNvPr id="11" name="Freeform: Shape 10">
              <a:extLst>
                <a:ext uri="{FF2B5EF4-FFF2-40B4-BE49-F238E27FC236}">
                  <a16:creationId xmlns:a16="http://schemas.microsoft.com/office/drawing/2014/main" id="{391F8D69-709A-4575-A393-B4C26481AF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966083" y="0"/>
              <a:ext cx="9841377"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00981015-32A2-4B76-9F2E-0A8D6EC8EC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4762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D38532F4-8B67-47B7-B58A-5DD3E1BE52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76092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BC87DA9F-8DB2-4D48-8716-A928FBB8A5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26724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195EA065-AC5D-431D-927E-87FF05884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9619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6E37E2DD-C7FE-4D6C-8F1D-5031E96A7F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7618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778B68BA-AB87-4EB5-97C2-F1F304E193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4494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2" name="Title 1">
            <a:extLst>
              <a:ext uri="{FF2B5EF4-FFF2-40B4-BE49-F238E27FC236}">
                <a16:creationId xmlns:a16="http://schemas.microsoft.com/office/drawing/2014/main" id="{DD57D589-EC01-DD5D-50C2-B0E2E76D1C2C}"/>
              </a:ext>
            </a:extLst>
          </p:cNvPr>
          <p:cNvSpPr>
            <a:spLocks noGrp="1"/>
          </p:cNvSpPr>
          <p:nvPr>
            <p:ph type="ctrTitle"/>
          </p:nvPr>
        </p:nvSpPr>
        <p:spPr>
          <a:xfrm>
            <a:off x="2190750" y="1346268"/>
            <a:ext cx="7810500" cy="3125338"/>
          </a:xfrm>
        </p:spPr>
        <p:txBody>
          <a:bodyPr anchor="b">
            <a:normAutofit/>
          </a:bodyPr>
          <a:lstStyle/>
          <a:p>
            <a:pPr algn="ctr">
              <a:lnSpc>
                <a:spcPct val="110000"/>
              </a:lnSpc>
            </a:pPr>
            <a:r>
              <a:rPr lang="en-US" sz="3400"/>
              <a:t>Principles of Early Learning for 24–36 Months: Peer Interaction, Developmental Milestones, and the Role of Parents</a:t>
            </a:r>
          </a:p>
        </p:txBody>
      </p:sp>
      <p:sp>
        <p:nvSpPr>
          <p:cNvPr id="3" name="Subtitle 2">
            <a:extLst>
              <a:ext uri="{FF2B5EF4-FFF2-40B4-BE49-F238E27FC236}">
                <a16:creationId xmlns:a16="http://schemas.microsoft.com/office/drawing/2014/main" id="{4F3E67D3-9A9D-5990-ABC1-D67B9AA74214}"/>
              </a:ext>
            </a:extLst>
          </p:cNvPr>
          <p:cNvSpPr>
            <a:spLocks noGrp="1"/>
          </p:cNvSpPr>
          <p:nvPr>
            <p:ph type="subTitle" idx="1"/>
          </p:nvPr>
        </p:nvSpPr>
        <p:spPr>
          <a:xfrm>
            <a:off x="2619375" y="4471607"/>
            <a:ext cx="6953250" cy="862394"/>
          </a:xfrm>
        </p:spPr>
        <p:txBody>
          <a:bodyPr anchor="t">
            <a:normAutofit/>
          </a:bodyPr>
          <a:lstStyle/>
          <a:p>
            <a:pPr algn="ctr">
              <a:lnSpc>
                <a:spcPct val="120000"/>
              </a:lnSpc>
            </a:pPr>
            <a:r>
              <a:rPr lang="en-US" sz="1700"/>
              <a:t>Understanding toddler growth through social and parental support</a:t>
            </a:r>
          </a:p>
        </p:txBody>
      </p:sp>
    </p:spTree>
    <p:extLst>
      <p:ext uri="{BB962C8B-B14F-4D97-AF65-F5344CB8AC3E}">
        <p14:creationId xmlns:p14="http://schemas.microsoft.com/office/powerpoint/2010/main" val="3602062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1000"/>
                                  </p:stCondLst>
                                  <p:iterate type="wd">
                                    <p:tmPct val="15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childTnLst>
                                </p:cTn>
                              </p:par>
                              <p:par>
                                <p:cTn id="11" presetID="42" presetClass="entr" presetSubtype="0" fill="hold" grpId="1" nodeType="withEffect">
                                  <p:stCondLst>
                                    <p:cond delay="250"/>
                                  </p:stCondLst>
                                  <p:iterate type="wd">
                                    <p:tmPct val="10000"/>
                                  </p:iterate>
                                  <p:childTnLst>
                                    <p:set>
                                      <p:cBhvr>
                                        <p:cTn id="12" dur="1" fill="hold">
                                          <p:stCondLst>
                                            <p:cond delay="0"/>
                                          </p:stCondLst>
                                        </p:cTn>
                                        <p:tgtEl>
                                          <p:spTgt spid="3"/>
                                        </p:tgtEl>
                                        <p:attrNameLst>
                                          <p:attrName>style.visibility</p:attrName>
                                        </p:attrNameLst>
                                      </p:cBhvr>
                                      <p:to>
                                        <p:strVal val="visible"/>
                                      </p:to>
                                    </p:set>
                                    <p:animEffect transition="in" filter="fade">
                                      <p:cBhvr>
                                        <p:cTn id="13" dur="250"/>
                                        <p:tgtEl>
                                          <p:spTgt spid="3"/>
                                        </p:tgtEl>
                                      </p:cBhvr>
                                    </p:animEffect>
                                    <p:anim calcmode="lin" valueType="num">
                                      <p:cBhvr>
                                        <p:cTn id="14" dur="250" fill="hold"/>
                                        <p:tgtEl>
                                          <p:spTgt spid="3"/>
                                        </p:tgtEl>
                                        <p:attrNameLst>
                                          <p:attrName>ppt_x</p:attrName>
                                        </p:attrNameLst>
                                      </p:cBhvr>
                                      <p:tavLst>
                                        <p:tav tm="0">
                                          <p:val>
                                            <p:strVal val="#ppt_x"/>
                                          </p:val>
                                        </p:tav>
                                        <p:tav tm="100000">
                                          <p:val>
                                            <p:strVal val="#ppt_x"/>
                                          </p:val>
                                        </p:tav>
                                      </p:tavLst>
                                    </p:anim>
                                    <p:anim calcmode="lin" valueType="num">
                                      <p:cBhvr>
                                        <p:cTn id="15"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51A08AC-F796-409C-AD97-8B476289E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1" name="Group 10">
            <a:extLst>
              <a:ext uri="{FF2B5EF4-FFF2-40B4-BE49-F238E27FC236}">
                <a16:creationId xmlns:a16="http://schemas.microsoft.com/office/drawing/2014/main" id="{1E1B312B-4E9A-405C-9CE8-1032543803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0853745" cy="6858000"/>
            <a:chOff x="-1" y="0"/>
            <a:chExt cx="10934058" cy="6858000"/>
          </a:xfrm>
        </p:grpSpPr>
        <p:sp>
          <p:nvSpPr>
            <p:cNvPr id="12" name="Freeform: Shape 11">
              <a:extLst>
                <a:ext uri="{FF2B5EF4-FFF2-40B4-BE49-F238E27FC236}">
                  <a16:creationId xmlns:a16="http://schemas.microsoft.com/office/drawing/2014/main" id="{027ED404-4912-4C80-B5EB-98E67EB26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0515600" cy="6858000"/>
            </a:xfrm>
            <a:custGeom>
              <a:avLst/>
              <a:gdLst>
                <a:gd name="connsiteX0" fmla="*/ 0 w 10515600"/>
                <a:gd name="connsiteY0" fmla="*/ 0 h 6858000"/>
                <a:gd name="connsiteX1" fmla="*/ 3039549 w 10515600"/>
                <a:gd name="connsiteY1" fmla="*/ 0 h 6858000"/>
                <a:gd name="connsiteX2" fmla="*/ 3387573 w 10515600"/>
                <a:gd name="connsiteY2" fmla="*/ 0 h 6858000"/>
                <a:gd name="connsiteX3" fmla="*/ 3678072 w 10515600"/>
                <a:gd name="connsiteY3" fmla="*/ 0 h 6858000"/>
                <a:gd name="connsiteX4" fmla="*/ 3721524 w 10515600"/>
                <a:gd name="connsiteY4" fmla="*/ 0 h 6858000"/>
                <a:gd name="connsiteX5" fmla="*/ 4595394 w 10515600"/>
                <a:gd name="connsiteY5" fmla="*/ 0 h 6858000"/>
                <a:gd name="connsiteX6" fmla="*/ 4607603 w 10515600"/>
                <a:gd name="connsiteY6" fmla="*/ 0 h 6858000"/>
                <a:gd name="connsiteX7" fmla="*/ 4733044 w 10515600"/>
                <a:gd name="connsiteY7" fmla="*/ 0 h 6858000"/>
                <a:gd name="connsiteX8" fmla="*/ 6226185 w 10515600"/>
                <a:gd name="connsiteY8" fmla="*/ 0 h 6858000"/>
                <a:gd name="connsiteX9" fmla="*/ 8892577 w 10515600"/>
                <a:gd name="connsiteY9" fmla="*/ 0 h 6858000"/>
                <a:gd name="connsiteX10" fmla="*/ 8914701 w 10515600"/>
                <a:gd name="connsiteY10" fmla="*/ 14997 h 6858000"/>
                <a:gd name="connsiteX11" fmla="*/ 10515600 w 10515600"/>
                <a:gd name="connsiteY11" fmla="*/ 3621656 h 6858000"/>
                <a:gd name="connsiteX12" fmla="*/ 8641250 w 10515600"/>
                <a:gd name="connsiteY12" fmla="*/ 6374814 h 6858000"/>
                <a:gd name="connsiteX13" fmla="*/ 8124602 w 10515600"/>
                <a:gd name="connsiteY13" fmla="*/ 6780599 h 6858000"/>
                <a:gd name="connsiteX14" fmla="*/ 8012846 w 10515600"/>
                <a:gd name="connsiteY14" fmla="*/ 6858000 h 6858000"/>
                <a:gd name="connsiteX15" fmla="*/ 6226185 w 10515600"/>
                <a:gd name="connsiteY15" fmla="*/ 6858000 h 6858000"/>
                <a:gd name="connsiteX16" fmla="*/ 4607603 w 10515600"/>
                <a:gd name="connsiteY16" fmla="*/ 6858000 h 6858000"/>
                <a:gd name="connsiteX17" fmla="*/ 4595394 w 10515600"/>
                <a:gd name="connsiteY17" fmla="*/ 6858000 h 6858000"/>
                <a:gd name="connsiteX18" fmla="*/ 4424650 w 10515600"/>
                <a:gd name="connsiteY18" fmla="*/ 6858000 h 6858000"/>
                <a:gd name="connsiteX19" fmla="*/ 3721524 w 10515600"/>
                <a:gd name="connsiteY19" fmla="*/ 6858000 h 6858000"/>
                <a:gd name="connsiteX20" fmla="*/ 3678072 w 10515600"/>
                <a:gd name="connsiteY20" fmla="*/ 6858000 h 6858000"/>
                <a:gd name="connsiteX21" fmla="*/ 3387573 w 10515600"/>
                <a:gd name="connsiteY21" fmla="*/ 6858000 h 6858000"/>
                <a:gd name="connsiteX22" fmla="*/ 3039549 w 10515600"/>
                <a:gd name="connsiteY22" fmla="*/ 6858000 h 6858000"/>
                <a:gd name="connsiteX23" fmla="*/ 0 w 10515600"/>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15600" h="6858000">
                  <a:moveTo>
                    <a:pt x="0" y="0"/>
                  </a:moveTo>
                  <a:lnTo>
                    <a:pt x="3039549" y="0"/>
                  </a:lnTo>
                  <a:lnTo>
                    <a:pt x="3387573" y="0"/>
                  </a:lnTo>
                  <a:lnTo>
                    <a:pt x="3678072" y="0"/>
                  </a:lnTo>
                  <a:lnTo>
                    <a:pt x="3721524" y="0"/>
                  </a:lnTo>
                  <a:lnTo>
                    <a:pt x="4595394" y="0"/>
                  </a:lnTo>
                  <a:lnTo>
                    <a:pt x="4607603" y="0"/>
                  </a:lnTo>
                  <a:lnTo>
                    <a:pt x="4733044" y="0"/>
                  </a:lnTo>
                  <a:lnTo>
                    <a:pt x="6226185" y="0"/>
                  </a:lnTo>
                  <a:lnTo>
                    <a:pt x="8892577" y="0"/>
                  </a:lnTo>
                  <a:lnTo>
                    <a:pt x="8914701" y="14997"/>
                  </a:lnTo>
                  <a:cubicBezTo>
                    <a:pt x="9941864" y="754641"/>
                    <a:pt x="10515600" y="2093192"/>
                    <a:pt x="10515600" y="3621656"/>
                  </a:cubicBezTo>
                  <a:cubicBezTo>
                    <a:pt x="10515600" y="4969131"/>
                    <a:pt x="9586875" y="5602839"/>
                    <a:pt x="8641250" y="6374814"/>
                  </a:cubicBezTo>
                  <a:cubicBezTo>
                    <a:pt x="8469047" y="6515397"/>
                    <a:pt x="8298420" y="6653108"/>
                    <a:pt x="8124602" y="6780599"/>
                  </a:cubicBezTo>
                  <a:lnTo>
                    <a:pt x="8012846" y="6858000"/>
                  </a:lnTo>
                  <a:lnTo>
                    <a:pt x="6226185" y="6858000"/>
                  </a:lnTo>
                  <a:lnTo>
                    <a:pt x="4607603" y="6858000"/>
                  </a:lnTo>
                  <a:lnTo>
                    <a:pt x="4595394" y="6858000"/>
                  </a:lnTo>
                  <a:lnTo>
                    <a:pt x="4424650" y="6858000"/>
                  </a:lnTo>
                  <a:lnTo>
                    <a:pt x="3721524" y="6858000"/>
                  </a:lnTo>
                  <a:lnTo>
                    <a:pt x="3678072" y="6858000"/>
                  </a:lnTo>
                  <a:lnTo>
                    <a:pt x="3387573" y="6858000"/>
                  </a:lnTo>
                  <a:lnTo>
                    <a:pt x="3039549" y="6858000"/>
                  </a:lnTo>
                  <a:lnTo>
                    <a:pt x="0" y="68580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4E58012C-4DA3-4ED3-9500-41F9AF60B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0433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59AC73F7-22BD-4C46-B368-3F03B8478F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8432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95C99F96-8984-456F-BD66-5C019A651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5308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2" name="Title 1">
            <a:extLst>
              <a:ext uri="{FF2B5EF4-FFF2-40B4-BE49-F238E27FC236}">
                <a16:creationId xmlns:a16="http://schemas.microsoft.com/office/drawing/2014/main" id="{28C2C181-81EB-9E80-9481-C83D72325CF3}"/>
              </a:ext>
            </a:extLst>
          </p:cNvPr>
          <p:cNvSpPr>
            <a:spLocks noGrp="1"/>
          </p:cNvSpPr>
          <p:nvPr>
            <p:ph type="title"/>
          </p:nvPr>
        </p:nvSpPr>
        <p:spPr>
          <a:xfrm>
            <a:off x="1920875" y="442913"/>
            <a:ext cx="6857365" cy="1344612"/>
          </a:xfrm>
        </p:spPr>
        <p:txBody>
          <a:bodyPr anchor="b">
            <a:normAutofit/>
          </a:bodyPr>
          <a:lstStyle/>
          <a:p>
            <a:pPr>
              <a:lnSpc>
                <a:spcPct val="120000"/>
              </a:lnSpc>
            </a:pPr>
            <a:r>
              <a:rPr lang="en-US" sz="3000"/>
              <a:t>Early Signs of Empathy and Social Communication</a:t>
            </a:r>
          </a:p>
        </p:txBody>
      </p:sp>
      <p:graphicFrame>
        <p:nvGraphicFramePr>
          <p:cNvPr id="4" name="Content Placeholder 4">
            <a:extLst>
              <a:ext uri="{FF2B5EF4-FFF2-40B4-BE49-F238E27FC236}">
                <a16:creationId xmlns:a16="http://schemas.microsoft.com/office/drawing/2014/main" id="{7D66BA9D-1A0D-437A-930D-6722E4FBA47F}"/>
              </a:ext>
            </a:extLst>
          </p:cNvPr>
          <p:cNvGraphicFramePr>
            <a:graphicFrameLocks noGrp="1"/>
          </p:cNvGraphicFramePr>
          <p:nvPr>
            <p:ph idx="1"/>
            <p:extLst>
              <p:ext uri="{D42A27DB-BD31-4B8C-83A1-F6EECF244321}">
                <p14:modId xmlns:p14="http://schemas.microsoft.com/office/powerpoint/2010/main" val="3513712211"/>
              </p:ex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1920875" y="2312988"/>
          <a:ext cx="6857365" cy="3651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5641652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9" name="Group 8">
            <a:extLst>
              <a:ext uri="{FF2B5EF4-FFF2-40B4-BE49-F238E27FC236}">
                <a16:creationId xmlns:a16="http://schemas.microsoft.com/office/drawing/2014/main" id="{54E5F18F-9D70-4BE5-8A38-603463EE84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7626" y="0"/>
            <a:ext cx="10678291" cy="6858000"/>
            <a:chOff x="547626" y="0"/>
            <a:chExt cx="10678291" cy="6858000"/>
          </a:xfrm>
        </p:grpSpPr>
        <p:sp>
          <p:nvSpPr>
            <p:cNvPr id="10" name="Freeform: Shape 9">
              <a:extLst>
                <a:ext uri="{FF2B5EF4-FFF2-40B4-BE49-F238E27FC236}">
                  <a16:creationId xmlns:a16="http://schemas.microsoft.com/office/drawing/2014/main" id="{391F8D69-709A-4575-A393-B4C26481AF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966083" y="0"/>
              <a:ext cx="9841377"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00981015-32A2-4B76-9F2E-0A8D6EC8EC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4762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2" name="Freeform: Shape 11">
              <a:extLst>
                <a:ext uri="{FF2B5EF4-FFF2-40B4-BE49-F238E27FC236}">
                  <a16:creationId xmlns:a16="http://schemas.microsoft.com/office/drawing/2014/main" id="{D38532F4-8B67-47B7-B58A-5DD3E1BE52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76092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BC87DA9F-8DB2-4D48-8716-A928FBB8A5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26724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195EA065-AC5D-431D-927E-87FF05884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9619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6E37E2DD-C7FE-4D6C-8F1D-5031E96A7F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7618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778B68BA-AB87-4EB5-97C2-F1F304E193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4494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2" name="Title 1">
            <a:extLst>
              <a:ext uri="{FF2B5EF4-FFF2-40B4-BE49-F238E27FC236}">
                <a16:creationId xmlns:a16="http://schemas.microsoft.com/office/drawing/2014/main" id="{E007B7CE-2F0E-FA8E-219A-3207C425A5A6}"/>
              </a:ext>
            </a:extLst>
          </p:cNvPr>
          <p:cNvSpPr>
            <a:spLocks noGrp="1"/>
          </p:cNvSpPr>
          <p:nvPr>
            <p:ph type="ctrTitle"/>
          </p:nvPr>
        </p:nvSpPr>
        <p:spPr>
          <a:xfrm>
            <a:off x="2190750" y="1346268"/>
            <a:ext cx="7810500" cy="3125338"/>
          </a:xfrm>
        </p:spPr>
        <p:txBody>
          <a:bodyPr anchor="b">
            <a:normAutofit/>
          </a:bodyPr>
          <a:lstStyle/>
          <a:p>
            <a:pPr algn="ctr">
              <a:lnSpc>
                <a:spcPct val="110000"/>
              </a:lnSpc>
            </a:pPr>
            <a:r>
              <a:rPr lang="en-US" sz="4500"/>
              <a:t>Recent Milestones and Breakthroughs in Brain Development Research</a:t>
            </a:r>
          </a:p>
        </p:txBody>
      </p:sp>
    </p:spTree>
    <p:extLst>
      <p:ext uri="{BB962C8B-B14F-4D97-AF65-F5344CB8AC3E}">
        <p14:creationId xmlns:p14="http://schemas.microsoft.com/office/powerpoint/2010/main" val="30152636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30127AE-B29E-4FDF-99D2-A2F1E7003F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3D5FBB81-B61B-416A-8F5D-A8DDF62530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Content Placeholder 4" descr="Brain made out of yellow balls">
            <a:extLst>
              <a:ext uri="{FF2B5EF4-FFF2-40B4-BE49-F238E27FC236}">
                <a16:creationId xmlns:a16="http://schemas.microsoft.com/office/drawing/2014/main" id="{8C4258B1-ADF3-44F6-A52C-0C789EC36743}"/>
              </a:ext>
            </a:extLst>
          </p:cNvPr>
          <p:cNvPicPr>
            <a:picLocks noGrp="1" noChangeAspect="1"/>
          </p:cNvPicPr>
          <p:nvPr>
            <p:ph sz="half" idx="1"/>
          </p:nvPr>
        </p:nvPicPr>
        <p:blipFill>
          <a:blip r:embed="rId3"/>
          <a:srcRect l="12541" r="10898" b="1"/>
          <a:stretch>
            <a:fillRect/>
          </a:stretch>
        </p:blipFill>
        <p:spPr>
          <a:xfrm>
            <a:off x="4691118" y="1"/>
            <a:ext cx="7500882" cy="6857999"/>
          </a:xfrm>
          <a:custGeom>
            <a:avLst/>
            <a:gdLst/>
            <a:ahLst/>
            <a:cxnLst/>
            <a:rect l="l" t="t" r="r" b="b"/>
            <a:pathLst>
              <a:path w="7500882" h="6857999">
                <a:moveTo>
                  <a:pt x="898230" y="0"/>
                </a:moveTo>
                <a:lnTo>
                  <a:pt x="7500882" y="0"/>
                </a:lnTo>
                <a:lnTo>
                  <a:pt x="7500882" y="6857999"/>
                </a:lnTo>
                <a:lnTo>
                  <a:pt x="0" y="6857999"/>
                </a:lnTo>
                <a:lnTo>
                  <a:pt x="114106" y="6780598"/>
                </a:lnTo>
                <a:cubicBezTo>
                  <a:pt x="291579" y="6653107"/>
                  <a:pt x="465794" y="6515396"/>
                  <a:pt x="641619" y="6374813"/>
                </a:cubicBezTo>
                <a:cubicBezTo>
                  <a:pt x="1607125" y="5602838"/>
                  <a:pt x="2555378" y="4969130"/>
                  <a:pt x="2555378" y="3621655"/>
                </a:cubicBezTo>
                <a:cubicBezTo>
                  <a:pt x="2555378" y="2093191"/>
                  <a:pt x="1969579" y="754640"/>
                  <a:pt x="920818" y="14996"/>
                </a:cubicBezTo>
                <a:close/>
              </a:path>
            </a:pathLst>
          </a:custGeom>
        </p:spPr>
      </p:pic>
      <p:sp>
        <p:nvSpPr>
          <p:cNvPr id="14" name="Freeform: Shape 13">
            <a:extLst>
              <a:ext uri="{FF2B5EF4-FFF2-40B4-BE49-F238E27FC236}">
                <a16:creationId xmlns:a16="http://schemas.microsoft.com/office/drawing/2014/main" id="{40C0D7D4-D83D-4C58-87D1-955F0A9173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76051" cy="6858000"/>
          </a:xfrm>
          <a:custGeom>
            <a:avLst/>
            <a:gdLst>
              <a:gd name="connsiteX0" fmla="*/ 0 w 7476051"/>
              <a:gd name="connsiteY0" fmla="*/ 0 h 6858000"/>
              <a:gd name="connsiteX1" fmla="*/ 5853028 w 7476051"/>
              <a:gd name="connsiteY1" fmla="*/ 0 h 6858000"/>
              <a:gd name="connsiteX2" fmla="*/ 5875152 w 7476051"/>
              <a:gd name="connsiteY2" fmla="*/ 14997 h 6858000"/>
              <a:gd name="connsiteX3" fmla="*/ 7476051 w 7476051"/>
              <a:gd name="connsiteY3" fmla="*/ 3621656 h 6858000"/>
              <a:gd name="connsiteX4" fmla="*/ 5601702 w 7476051"/>
              <a:gd name="connsiteY4" fmla="*/ 6374814 h 6858000"/>
              <a:gd name="connsiteX5" fmla="*/ 5085053 w 7476051"/>
              <a:gd name="connsiteY5" fmla="*/ 6780599 h 6858000"/>
              <a:gd name="connsiteX6" fmla="*/ 4973297 w 7476051"/>
              <a:gd name="connsiteY6" fmla="*/ 6858000 h 6858000"/>
              <a:gd name="connsiteX7" fmla="*/ 0 w 747605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6051" h="6858000">
                <a:moveTo>
                  <a:pt x="0" y="0"/>
                </a:moveTo>
                <a:lnTo>
                  <a:pt x="5853028" y="0"/>
                </a:lnTo>
                <a:lnTo>
                  <a:pt x="5875152" y="14997"/>
                </a:lnTo>
                <a:cubicBezTo>
                  <a:pt x="6902315" y="754641"/>
                  <a:pt x="7476051" y="2093192"/>
                  <a:pt x="7476051" y="3621656"/>
                </a:cubicBezTo>
                <a:cubicBezTo>
                  <a:pt x="7476051" y="4969131"/>
                  <a:pt x="6547326" y="5602839"/>
                  <a:pt x="5601702" y="6374814"/>
                </a:cubicBezTo>
                <a:cubicBezTo>
                  <a:pt x="5429499" y="6515397"/>
                  <a:pt x="5258871" y="6653108"/>
                  <a:pt x="5085053" y="6780599"/>
                </a:cubicBezTo>
                <a:lnTo>
                  <a:pt x="4973297"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useBgFill="1">
        <p:nvSpPr>
          <p:cNvPr id="16" name="Freeform: Shape 15">
            <a:extLst>
              <a:ext uri="{FF2B5EF4-FFF2-40B4-BE49-F238E27FC236}">
                <a16:creationId xmlns:a16="http://schemas.microsoft.com/office/drawing/2014/main" id="{0BA56A81-C9DD-4EBA-9E13-32FFB51CF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7307402" cy="6858000"/>
          </a:xfrm>
          <a:custGeom>
            <a:avLst/>
            <a:gdLst>
              <a:gd name="connsiteX0" fmla="*/ 0 w 7097265"/>
              <a:gd name="connsiteY0" fmla="*/ 0 h 6858000"/>
              <a:gd name="connsiteX1" fmla="*/ 5474242 w 7097265"/>
              <a:gd name="connsiteY1" fmla="*/ 0 h 6858000"/>
              <a:gd name="connsiteX2" fmla="*/ 5496366 w 7097265"/>
              <a:gd name="connsiteY2" fmla="*/ 14997 h 6858000"/>
              <a:gd name="connsiteX3" fmla="*/ 7097265 w 7097265"/>
              <a:gd name="connsiteY3" fmla="*/ 3621656 h 6858000"/>
              <a:gd name="connsiteX4" fmla="*/ 5222916 w 7097265"/>
              <a:gd name="connsiteY4" fmla="*/ 6374814 h 6858000"/>
              <a:gd name="connsiteX5" fmla="*/ 4706267 w 7097265"/>
              <a:gd name="connsiteY5" fmla="*/ 6780599 h 6858000"/>
              <a:gd name="connsiteX6" fmla="*/ 4594511 w 7097265"/>
              <a:gd name="connsiteY6" fmla="*/ 6858000 h 6858000"/>
              <a:gd name="connsiteX7" fmla="*/ 0 w 709726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7265" h="6858000">
                <a:moveTo>
                  <a:pt x="0" y="0"/>
                </a:moveTo>
                <a:lnTo>
                  <a:pt x="5474242" y="0"/>
                </a:lnTo>
                <a:lnTo>
                  <a:pt x="5496366" y="14997"/>
                </a:lnTo>
                <a:cubicBezTo>
                  <a:pt x="6523529" y="754641"/>
                  <a:pt x="7097265" y="2093192"/>
                  <a:pt x="7097265" y="3621656"/>
                </a:cubicBezTo>
                <a:cubicBezTo>
                  <a:pt x="7097265" y="4969131"/>
                  <a:pt x="6168540" y="5602839"/>
                  <a:pt x="5222916" y="6374814"/>
                </a:cubicBezTo>
                <a:cubicBezTo>
                  <a:pt x="5050713" y="6515397"/>
                  <a:pt x="4880085" y="6653108"/>
                  <a:pt x="4706267" y="6780599"/>
                </a:cubicBezTo>
                <a:lnTo>
                  <a:pt x="4594511"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8" name="Freeform: Shape 17">
            <a:extLst>
              <a:ext uri="{FF2B5EF4-FFF2-40B4-BE49-F238E27FC236}">
                <a16:creationId xmlns:a16="http://schemas.microsoft.com/office/drawing/2014/main" id="{15F9A324-404E-4C5D-AFF0-C5D0D8418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9034" y="-1"/>
            <a:ext cx="2535264" cy="6858001"/>
          </a:xfrm>
          <a:custGeom>
            <a:avLst/>
            <a:gdLst>
              <a:gd name="connsiteX0" fmla="*/ 1218585 w 2535264"/>
              <a:gd name="connsiteY0" fmla="*/ 0 h 6858001"/>
              <a:gd name="connsiteX1" fmla="*/ 1236561 w 2535264"/>
              <a:gd name="connsiteY1" fmla="*/ 0 h 6858001"/>
              <a:gd name="connsiteX2" fmla="*/ 1264452 w 2535264"/>
              <a:gd name="connsiteY2" fmla="*/ 24550 h 6858001"/>
              <a:gd name="connsiteX3" fmla="*/ 2528121 w 2535264"/>
              <a:gd name="connsiteY3" fmla="*/ 3710502 h 6858001"/>
              <a:gd name="connsiteX4" fmla="*/ 492890 w 2535264"/>
              <a:gd name="connsiteY4" fmla="*/ 6507511 h 6858001"/>
              <a:gd name="connsiteX5" fmla="*/ 221418 w 2535264"/>
              <a:gd name="connsiteY5" fmla="*/ 6713387 h 6858001"/>
              <a:gd name="connsiteX6" fmla="*/ 20100 w 2535264"/>
              <a:gd name="connsiteY6" fmla="*/ 6858001 h 6858001"/>
              <a:gd name="connsiteX7" fmla="*/ 0 w 2535264"/>
              <a:gd name="connsiteY7" fmla="*/ 6858001 h 6858001"/>
              <a:gd name="connsiteX8" fmla="*/ 202488 w 2535264"/>
              <a:gd name="connsiteY8" fmla="*/ 6712547 h 6858001"/>
              <a:gd name="connsiteX9" fmla="*/ 473961 w 2535264"/>
              <a:gd name="connsiteY9" fmla="*/ 6506670 h 6858001"/>
              <a:gd name="connsiteX10" fmla="*/ 2509192 w 2535264"/>
              <a:gd name="connsiteY10" fmla="*/ 3709662 h 6858001"/>
              <a:gd name="connsiteX11" fmla="*/ 1245521 w 2535264"/>
              <a:gd name="connsiteY11" fmla="*/ 23708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5264" h="6858001">
                <a:moveTo>
                  <a:pt x="1218585" y="0"/>
                </a:moveTo>
                <a:lnTo>
                  <a:pt x="1236561" y="0"/>
                </a:lnTo>
                <a:lnTo>
                  <a:pt x="1264452" y="24550"/>
                </a:lnTo>
                <a:cubicBezTo>
                  <a:pt x="2149109" y="863108"/>
                  <a:pt x="2598329" y="2210814"/>
                  <a:pt x="2528121" y="3710502"/>
                </a:cubicBezTo>
                <a:cubicBezTo>
                  <a:pt x="2462100" y="5120751"/>
                  <a:pt x="1489450" y="5742158"/>
                  <a:pt x="492890" y="6507511"/>
                </a:cubicBezTo>
                <a:cubicBezTo>
                  <a:pt x="402151" y="6577199"/>
                  <a:pt x="311847" y="6646154"/>
                  <a:pt x="221418" y="6713387"/>
                </a:cubicBezTo>
                <a:lnTo>
                  <a:pt x="20100" y="6858001"/>
                </a:lnTo>
                <a:lnTo>
                  <a:pt x="0" y="6858001"/>
                </a:lnTo>
                <a:lnTo>
                  <a:pt x="202488" y="6712547"/>
                </a:lnTo>
                <a:cubicBezTo>
                  <a:pt x="292917" y="6645314"/>
                  <a:pt x="383222" y="6576359"/>
                  <a:pt x="473961" y="6506670"/>
                </a:cubicBezTo>
                <a:cubicBezTo>
                  <a:pt x="1470520" y="5741317"/>
                  <a:pt x="2443170" y="5119911"/>
                  <a:pt x="2509192" y="3709662"/>
                </a:cubicBezTo>
                <a:cubicBezTo>
                  <a:pt x="2579400" y="2209973"/>
                  <a:pt x="2130178" y="862268"/>
                  <a:pt x="1245521" y="23708"/>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55104C52-A832-3708-7B24-165E89FA45A7}"/>
              </a:ext>
            </a:extLst>
          </p:cNvPr>
          <p:cNvSpPr>
            <a:spLocks noGrp="1"/>
          </p:cNvSpPr>
          <p:nvPr>
            <p:ph type="title"/>
          </p:nvPr>
        </p:nvSpPr>
        <p:spPr>
          <a:xfrm>
            <a:off x="992518" y="442913"/>
            <a:ext cx="4780129" cy="1639888"/>
          </a:xfrm>
        </p:spPr>
        <p:txBody>
          <a:bodyPr vert="horz" lIns="109728" tIns="109728" rIns="109728" bIns="91440" rtlCol="0" anchor="b">
            <a:normAutofit/>
          </a:bodyPr>
          <a:lstStyle/>
          <a:p>
            <a:r>
              <a:rPr lang="en-US"/>
              <a:t>Critical Periods of Neural Plasticity</a:t>
            </a:r>
          </a:p>
        </p:txBody>
      </p:sp>
      <p:sp>
        <p:nvSpPr>
          <p:cNvPr id="4" name="Content Placeholder 3">
            <a:extLst>
              <a:ext uri="{FF2B5EF4-FFF2-40B4-BE49-F238E27FC236}">
                <a16:creationId xmlns:a16="http://schemas.microsoft.com/office/drawing/2014/main" id="{389ED515-0097-9A32-4A5E-80DDB2BA2656}"/>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992518" y="2312988"/>
            <a:ext cx="5368525" cy="3651250"/>
          </a:xfrm>
        </p:spPr>
        <p:txBody>
          <a:bodyPr>
            <a:normAutofit/>
          </a:bodyPr>
          <a:lstStyle/>
          <a:p>
            <a:pPr marL="0" indent="0">
              <a:lnSpc>
                <a:spcPct val="130000"/>
              </a:lnSpc>
              <a:spcBef>
                <a:spcPts val="2500"/>
              </a:spcBef>
              <a:buFont typeface="Arial" panose="020B0604020202020204" pitchFamily="34" charset="0"/>
              <a:buNone/>
            </a:pPr>
            <a:r>
              <a:rPr lang="en-US" sz="1100" b="1"/>
              <a:t>Early Childhood Adaptability</a:t>
            </a:r>
          </a:p>
          <a:p>
            <a:pPr marL="0" lvl="1" indent="0">
              <a:lnSpc>
                <a:spcPct val="130000"/>
              </a:lnSpc>
              <a:buFont typeface="Arial" panose="020B0604020202020204" pitchFamily="34" charset="0"/>
              <a:buNone/>
            </a:pPr>
            <a:r>
              <a:rPr lang="en-US" sz="1100"/>
              <a:t>During early childhood, the brain exhibits heightened adaptability, making it a critical period for development.</a:t>
            </a:r>
          </a:p>
          <a:p>
            <a:pPr marL="0" indent="0">
              <a:lnSpc>
                <a:spcPct val="130000"/>
              </a:lnSpc>
              <a:spcBef>
                <a:spcPts val="2500"/>
              </a:spcBef>
              <a:buFont typeface="Arial" panose="020B0604020202020204" pitchFamily="34" charset="0"/>
              <a:buNone/>
            </a:pPr>
            <a:r>
              <a:rPr lang="en-US" sz="1100" b="1"/>
              <a:t>Experience Shapes Neural Pathways</a:t>
            </a:r>
          </a:p>
          <a:p>
            <a:pPr marL="0" lvl="1" indent="0">
              <a:lnSpc>
                <a:spcPct val="130000"/>
              </a:lnSpc>
              <a:buFont typeface="Arial" panose="020B0604020202020204" pitchFamily="34" charset="0"/>
              <a:buNone/>
            </a:pPr>
            <a:r>
              <a:rPr lang="en-US" sz="1100"/>
              <a:t>Experiences in critical periods influence the formation and strengthening of neural pathways essential for learning.</a:t>
            </a:r>
          </a:p>
          <a:p>
            <a:pPr marL="0" indent="0">
              <a:lnSpc>
                <a:spcPct val="130000"/>
              </a:lnSpc>
              <a:spcBef>
                <a:spcPts val="2500"/>
              </a:spcBef>
              <a:buFont typeface="Arial" panose="020B0604020202020204" pitchFamily="34" charset="0"/>
              <a:buNone/>
            </a:pPr>
            <a:r>
              <a:rPr lang="en-US" sz="1100" b="1"/>
              <a:t>Lifelong Learning Impact</a:t>
            </a:r>
          </a:p>
          <a:p>
            <a:pPr marL="0" lvl="1" indent="0">
              <a:lnSpc>
                <a:spcPct val="130000"/>
              </a:lnSpc>
              <a:buFont typeface="Arial" panose="020B0604020202020204" pitchFamily="34" charset="0"/>
              <a:buNone/>
            </a:pPr>
            <a:r>
              <a:rPr lang="en-US" sz="1100"/>
              <a:t>Neural plasticity during critical periods affects lifelong learning, behavior, and cognitive functions.</a:t>
            </a:r>
          </a:p>
        </p:txBody>
      </p:sp>
    </p:spTree>
    <p:extLst>
      <p:ext uri="{BB962C8B-B14F-4D97-AF65-F5344CB8AC3E}">
        <p14:creationId xmlns:p14="http://schemas.microsoft.com/office/powerpoint/2010/main" val="37381523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30127AE-B29E-4FDF-99D2-A2F1E7003F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3D5FBB81-B61B-416A-8F5D-A8DDF62530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Content Placeholder 4" descr="High angle view of a children hands playing with colorful building blocks.">
            <a:extLst>
              <a:ext uri="{FF2B5EF4-FFF2-40B4-BE49-F238E27FC236}">
                <a16:creationId xmlns:a16="http://schemas.microsoft.com/office/drawing/2014/main" id="{6D6F5B3F-7668-4D8E-8C27-4F5BAEB07532}"/>
              </a:ext>
            </a:extLst>
          </p:cNvPr>
          <p:cNvPicPr>
            <a:picLocks noGrp="1" noChangeAspect="1"/>
          </p:cNvPicPr>
          <p:nvPr>
            <p:ph sz="half" idx="1"/>
          </p:nvPr>
        </p:nvPicPr>
        <p:blipFill>
          <a:blip r:embed="rId3"/>
          <a:srcRect l="13292" r="13700" b="-2"/>
          <a:stretch>
            <a:fillRect/>
          </a:stretch>
        </p:blipFill>
        <p:spPr>
          <a:xfrm>
            <a:off x="4691118" y="1"/>
            <a:ext cx="7500882" cy="6857999"/>
          </a:xfrm>
          <a:custGeom>
            <a:avLst/>
            <a:gdLst/>
            <a:ahLst/>
            <a:cxnLst/>
            <a:rect l="l" t="t" r="r" b="b"/>
            <a:pathLst>
              <a:path w="7500882" h="6857999">
                <a:moveTo>
                  <a:pt x="898230" y="0"/>
                </a:moveTo>
                <a:lnTo>
                  <a:pt x="7500882" y="0"/>
                </a:lnTo>
                <a:lnTo>
                  <a:pt x="7500882" y="6857999"/>
                </a:lnTo>
                <a:lnTo>
                  <a:pt x="0" y="6857999"/>
                </a:lnTo>
                <a:lnTo>
                  <a:pt x="114106" y="6780598"/>
                </a:lnTo>
                <a:cubicBezTo>
                  <a:pt x="291579" y="6653107"/>
                  <a:pt x="465794" y="6515396"/>
                  <a:pt x="641619" y="6374813"/>
                </a:cubicBezTo>
                <a:cubicBezTo>
                  <a:pt x="1607125" y="5602838"/>
                  <a:pt x="2555378" y="4969130"/>
                  <a:pt x="2555378" y="3621655"/>
                </a:cubicBezTo>
                <a:cubicBezTo>
                  <a:pt x="2555378" y="2093191"/>
                  <a:pt x="1969579" y="754640"/>
                  <a:pt x="920818" y="14996"/>
                </a:cubicBezTo>
                <a:close/>
              </a:path>
            </a:pathLst>
          </a:custGeom>
        </p:spPr>
      </p:pic>
      <p:sp>
        <p:nvSpPr>
          <p:cNvPr id="14" name="Freeform: Shape 13">
            <a:extLst>
              <a:ext uri="{FF2B5EF4-FFF2-40B4-BE49-F238E27FC236}">
                <a16:creationId xmlns:a16="http://schemas.microsoft.com/office/drawing/2014/main" id="{40C0D7D4-D83D-4C58-87D1-955F0A9173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76051" cy="6858000"/>
          </a:xfrm>
          <a:custGeom>
            <a:avLst/>
            <a:gdLst>
              <a:gd name="connsiteX0" fmla="*/ 0 w 7476051"/>
              <a:gd name="connsiteY0" fmla="*/ 0 h 6858000"/>
              <a:gd name="connsiteX1" fmla="*/ 5853028 w 7476051"/>
              <a:gd name="connsiteY1" fmla="*/ 0 h 6858000"/>
              <a:gd name="connsiteX2" fmla="*/ 5875152 w 7476051"/>
              <a:gd name="connsiteY2" fmla="*/ 14997 h 6858000"/>
              <a:gd name="connsiteX3" fmla="*/ 7476051 w 7476051"/>
              <a:gd name="connsiteY3" fmla="*/ 3621656 h 6858000"/>
              <a:gd name="connsiteX4" fmla="*/ 5601702 w 7476051"/>
              <a:gd name="connsiteY4" fmla="*/ 6374814 h 6858000"/>
              <a:gd name="connsiteX5" fmla="*/ 5085053 w 7476051"/>
              <a:gd name="connsiteY5" fmla="*/ 6780599 h 6858000"/>
              <a:gd name="connsiteX6" fmla="*/ 4973297 w 7476051"/>
              <a:gd name="connsiteY6" fmla="*/ 6858000 h 6858000"/>
              <a:gd name="connsiteX7" fmla="*/ 0 w 747605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6051" h="6858000">
                <a:moveTo>
                  <a:pt x="0" y="0"/>
                </a:moveTo>
                <a:lnTo>
                  <a:pt x="5853028" y="0"/>
                </a:lnTo>
                <a:lnTo>
                  <a:pt x="5875152" y="14997"/>
                </a:lnTo>
                <a:cubicBezTo>
                  <a:pt x="6902315" y="754641"/>
                  <a:pt x="7476051" y="2093192"/>
                  <a:pt x="7476051" y="3621656"/>
                </a:cubicBezTo>
                <a:cubicBezTo>
                  <a:pt x="7476051" y="4969131"/>
                  <a:pt x="6547326" y="5602839"/>
                  <a:pt x="5601702" y="6374814"/>
                </a:cubicBezTo>
                <a:cubicBezTo>
                  <a:pt x="5429499" y="6515397"/>
                  <a:pt x="5258871" y="6653108"/>
                  <a:pt x="5085053" y="6780599"/>
                </a:cubicBezTo>
                <a:lnTo>
                  <a:pt x="4973297"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useBgFill="1">
        <p:nvSpPr>
          <p:cNvPr id="16" name="Freeform: Shape 15">
            <a:extLst>
              <a:ext uri="{FF2B5EF4-FFF2-40B4-BE49-F238E27FC236}">
                <a16:creationId xmlns:a16="http://schemas.microsoft.com/office/drawing/2014/main" id="{0BA56A81-C9DD-4EBA-9E13-32FFB51CF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7307402" cy="6858000"/>
          </a:xfrm>
          <a:custGeom>
            <a:avLst/>
            <a:gdLst>
              <a:gd name="connsiteX0" fmla="*/ 0 w 7097265"/>
              <a:gd name="connsiteY0" fmla="*/ 0 h 6858000"/>
              <a:gd name="connsiteX1" fmla="*/ 5474242 w 7097265"/>
              <a:gd name="connsiteY1" fmla="*/ 0 h 6858000"/>
              <a:gd name="connsiteX2" fmla="*/ 5496366 w 7097265"/>
              <a:gd name="connsiteY2" fmla="*/ 14997 h 6858000"/>
              <a:gd name="connsiteX3" fmla="*/ 7097265 w 7097265"/>
              <a:gd name="connsiteY3" fmla="*/ 3621656 h 6858000"/>
              <a:gd name="connsiteX4" fmla="*/ 5222916 w 7097265"/>
              <a:gd name="connsiteY4" fmla="*/ 6374814 h 6858000"/>
              <a:gd name="connsiteX5" fmla="*/ 4706267 w 7097265"/>
              <a:gd name="connsiteY5" fmla="*/ 6780599 h 6858000"/>
              <a:gd name="connsiteX6" fmla="*/ 4594511 w 7097265"/>
              <a:gd name="connsiteY6" fmla="*/ 6858000 h 6858000"/>
              <a:gd name="connsiteX7" fmla="*/ 0 w 709726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7265" h="6858000">
                <a:moveTo>
                  <a:pt x="0" y="0"/>
                </a:moveTo>
                <a:lnTo>
                  <a:pt x="5474242" y="0"/>
                </a:lnTo>
                <a:lnTo>
                  <a:pt x="5496366" y="14997"/>
                </a:lnTo>
                <a:cubicBezTo>
                  <a:pt x="6523529" y="754641"/>
                  <a:pt x="7097265" y="2093192"/>
                  <a:pt x="7097265" y="3621656"/>
                </a:cubicBezTo>
                <a:cubicBezTo>
                  <a:pt x="7097265" y="4969131"/>
                  <a:pt x="6168540" y="5602839"/>
                  <a:pt x="5222916" y="6374814"/>
                </a:cubicBezTo>
                <a:cubicBezTo>
                  <a:pt x="5050713" y="6515397"/>
                  <a:pt x="4880085" y="6653108"/>
                  <a:pt x="4706267" y="6780599"/>
                </a:cubicBezTo>
                <a:lnTo>
                  <a:pt x="4594511"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8" name="Freeform: Shape 17">
            <a:extLst>
              <a:ext uri="{FF2B5EF4-FFF2-40B4-BE49-F238E27FC236}">
                <a16:creationId xmlns:a16="http://schemas.microsoft.com/office/drawing/2014/main" id="{15F9A324-404E-4C5D-AFF0-C5D0D8418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9034" y="-1"/>
            <a:ext cx="2535264" cy="6858001"/>
          </a:xfrm>
          <a:custGeom>
            <a:avLst/>
            <a:gdLst>
              <a:gd name="connsiteX0" fmla="*/ 1218585 w 2535264"/>
              <a:gd name="connsiteY0" fmla="*/ 0 h 6858001"/>
              <a:gd name="connsiteX1" fmla="*/ 1236561 w 2535264"/>
              <a:gd name="connsiteY1" fmla="*/ 0 h 6858001"/>
              <a:gd name="connsiteX2" fmla="*/ 1264452 w 2535264"/>
              <a:gd name="connsiteY2" fmla="*/ 24550 h 6858001"/>
              <a:gd name="connsiteX3" fmla="*/ 2528121 w 2535264"/>
              <a:gd name="connsiteY3" fmla="*/ 3710502 h 6858001"/>
              <a:gd name="connsiteX4" fmla="*/ 492890 w 2535264"/>
              <a:gd name="connsiteY4" fmla="*/ 6507511 h 6858001"/>
              <a:gd name="connsiteX5" fmla="*/ 221418 w 2535264"/>
              <a:gd name="connsiteY5" fmla="*/ 6713387 h 6858001"/>
              <a:gd name="connsiteX6" fmla="*/ 20100 w 2535264"/>
              <a:gd name="connsiteY6" fmla="*/ 6858001 h 6858001"/>
              <a:gd name="connsiteX7" fmla="*/ 0 w 2535264"/>
              <a:gd name="connsiteY7" fmla="*/ 6858001 h 6858001"/>
              <a:gd name="connsiteX8" fmla="*/ 202488 w 2535264"/>
              <a:gd name="connsiteY8" fmla="*/ 6712547 h 6858001"/>
              <a:gd name="connsiteX9" fmla="*/ 473961 w 2535264"/>
              <a:gd name="connsiteY9" fmla="*/ 6506670 h 6858001"/>
              <a:gd name="connsiteX10" fmla="*/ 2509192 w 2535264"/>
              <a:gd name="connsiteY10" fmla="*/ 3709662 h 6858001"/>
              <a:gd name="connsiteX11" fmla="*/ 1245521 w 2535264"/>
              <a:gd name="connsiteY11" fmla="*/ 23708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5264" h="6858001">
                <a:moveTo>
                  <a:pt x="1218585" y="0"/>
                </a:moveTo>
                <a:lnTo>
                  <a:pt x="1236561" y="0"/>
                </a:lnTo>
                <a:lnTo>
                  <a:pt x="1264452" y="24550"/>
                </a:lnTo>
                <a:cubicBezTo>
                  <a:pt x="2149109" y="863108"/>
                  <a:pt x="2598329" y="2210814"/>
                  <a:pt x="2528121" y="3710502"/>
                </a:cubicBezTo>
                <a:cubicBezTo>
                  <a:pt x="2462100" y="5120751"/>
                  <a:pt x="1489450" y="5742158"/>
                  <a:pt x="492890" y="6507511"/>
                </a:cubicBezTo>
                <a:cubicBezTo>
                  <a:pt x="402151" y="6577199"/>
                  <a:pt x="311847" y="6646154"/>
                  <a:pt x="221418" y="6713387"/>
                </a:cubicBezTo>
                <a:lnTo>
                  <a:pt x="20100" y="6858001"/>
                </a:lnTo>
                <a:lnTo>
                  <a:pt x="0" y="6858001"/>
                </a:lnTo>
                <a:lnTo>
                  <a:pt x="202488" y="6712547"/>
                </a:lnTo>
                <a:cubicBezTo>
                  <a:pt x="292917" y="6645314"/>
                  <a:pt x="383222" y="6576359"/>
                  <a:pt x="473961" y="6506670"/>
                </a:cubicBezTo>
                <a:cubicBezTo>
                  <a:pt x="1470520" y="5741317"/>
                  <a:pt x="2443170" y="5119911"/>
                  <a:pt x="2509192" y="3709662"/>
                </a:cubicBezTo>
                <a:cubicBezTo>
                  <a:pt x="2579400" y="2209973"/>
                  <a:pt x="2130178" y="862268"/>
                  <a:pt x="1245521" y="23708"/>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ACE41A59-4FFE-CBEA-C364-1B467FA68036}"/>
              </a:ext>
            </a:extLst>
          </p:cNvPr>
          <p:cNvSpPr>
            <a:spLocks noGrp="1"/>
          </p:cNvSpPr>
          <p:nvPr>
            <p:ph type="title"/>
          </p:nvPr>
        </p:nvSpPr>
        <p:spPr>
          <a:xfrm>
            <a:off x="992518" y="442913"/>
            <a:ext cx="4780129" cy="1639888"/>
          </a:xfrm>
        </p:spPr>
        <p:txBody>
          <a:bodyPr vert="horz" lIns="109728" tIns="109728" rIns="109728" bIns="91440" rtlCol="0" anchor="b">
            <a:normAutofit/>
          </a:bodyPr>
          <a:lstStyle/>
          <a:p>
            <a:pPr>
              <a:lnSpc>
                <a:spcPct val="120000"/>
              </a:lnSpc>
            </a:pPr>
            <a:r>
              <a:rPr lang="en-US" sz="2500"/>
              <a:t>Influence of Peer Interaction on Cognitive Growth</a:t>
            </a:r>
          </a:p>
        </p:txBody>
      </p:sp>
      <p:sp>
        <p:nvSpPr>
          <p:cNvPr id="4" name="Content Placeholder 3">
            <a:extLst>
              <a:ext uri="{FF2B5EF4-FFF2-40B4-BE49-F238E27FC236}">
                <a16:creationId xmlns:a16="http://schemas.microsoft.com/office/drawing/2014/main" id="{189E6C94-47B9-2C12-7D73-7442D8D6D398}"/>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992518" y="2312988"/>
            <a:ext cx="5368525" cy="3651250"/>
          </a:xfrm>
        </p:spPr>
        <p:txBody>
          <a:bodyPr>
            <a:normAutofit/>
          </a:bodyPr>
          <a:lstStyle/>
          <a:p>
            <a:pPr marL="0" indent="0">
              <a:lnSpc>
                <a:spcPct val="130000"/>
              </a:lnSpc>
              <a:spcBef>
                <a:spcPts val="2500"/>
              </a:spcBef>
              <a:buFont typeface="Arial" panose="020B0604020202020204" pitchFamily="34" charset="0"/>
              <a:buNone/>
            </a:pPr>
            <a:r>
              <a:rPr lang="en-US" sz="1200" b="1"/>
              <a:t>Peer Interaction Stimulates Thinking</a:t>
            </a:r>
          </a:p>
          <a:p>
            <a:pPr marL="0" lvl="1" indent="0">
              <a:lnSpc>
                <a:spcPct val="130000"/>
              </a:lnSpc>
              <a:buFont typeface="Arial" panose="020B0604020202020204" pitchFamily="34" charset="0"/>
              <a:buNone/>
            </a:pPr>
            <a:r>
              <a:rPr lang="en-US" sz="1200"/>
              <a:t>Interacting with peers promotes critical thinking and problem-solving abilities vital for cognitive growth.</a:t>
            </a:r>
          </a:p>
          <a:p>
            <a:pPr marL="0" indent="0">
              <a:lnSpc>
                <a:spcPct val="130000"/>
              </a:lnSpc>
              <a:spcBef>
                <a:spcPts val="2500"/>
              </a:spcBef>
              <a:buFont typeface="Arial" panose="020B0604020202020204" pitchFamily="34" charset="0"/>
              <a:buNone/>
            </a:pPr>
            <a:r>
              <a:rPr lang="en-US" sz="1200" b="1"/>
              <a:t>Enhancement of Language Skills</a:t>
            </a:r>
          </a:p>
          <a:p>
            <a:pPr marL="0" lvl="1" indent="0">
              <a:lnSpc>
                <a:spcPct val="130000"/>
              </a:lnSpc>
              <a:buFont typeface="Arial" panose="020B0604020202020204" pitchFamily="34" charset="0"/>
              <a:buNone/>
            </a:pPr>
            <a:r>
              <a:rPr lang="en-US" sz="1200"/>
              <a:t>Peer communication nurtures language development and improves expressive and receptive skills.</a:t>
            </a:r>
          </a:p>
          <a:p>
            <a:pPr marL="0" indent="0">
              <a:lnSpc>
                <a:spcPct val="130000"/>
              </a:lnSpc>
              <a:spcBef>
                <a:spcPts val="2500"/>
              </a:spcBef>
              <a:buFont typeface="Arial" panose="020B0604020202020204" pitchFamily="34" charset="0"/>
              <a:buNone/>
            </a:pPr>
            <a:r>
              <a:rPr lang="en-US" sz="1200" b="1"/>
              <a:t>Perspective-Taking Development</a:t>
            </a:r>
          </a:p>
          <a:p>
            <a:pPr marL="0" lvl="1" indent="0">
              <a:lnSpc>
                <a:spcPct val="130000"/>
              </a:lnSpc>
              <a:buFont typeface="Arial" panose="020B0604020202020204" pitchFamily="34" charset="0"/>
              <a:buNone/>
            </a:pPr>
            <a:r>
              <a:rPr lang="en-US" sz="1200"/>
              <a:t>Collaboration with peers fosters understanding of different viewpoints and social reasoning.</a:t>
            </a:r>
          </a:p>
        </p:txBody>
      </p:sp>
    </p:spTree>
    <p:extLst>
      <p:ext uri="{BB962C8B-B14F-4D97-AF65-F5344CB8AC3E}">
        <p14:creationId xmlns:p14="http://schemas.microsoft.com/office/powerpoint/2010/main" val="988674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30127AE-B29E-4FDF-99D2-A2F1E7003F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3A068FB7-F52A-67A3-EB65-D3E2D238A8F9}"/>
              </a:ext>
            </a:extLst>
          </p:cNvPr>
          <p:cNvSpPr>
            <a:spLocks noGrp="1"/>
          </p:cNvSpPr>
          <p:nvPr>
            <p:ph type="title"/>
          </p:nvPr>
        </p:nvSpPr>
        <p:spPr>
          <a:xfrm>
            <a:off x="992518" y="442913"/>
            <a:ext cx="5271804" cy="1639888"/>
          </a:xfrm>
        </p:spPr>
        <p:txBody>
          <a:bodyPr vert="horz" lIns="109728" tIns="109728" rIns="109728" bIns="91440" rtlCol="0" anchor="b">
            <a:normAutofit/>
          </a:bodyPr>
          <a:lstStyle/>
          <a:p>
            <a:pPr>
              <a:lnSpc>
                <a:spcPct val="120000"/>
              </a:lnSpc>
            </a:pPr>
            <a:r>
              <a:rPr lang="en-US" sz="2500"/>
              <a:t>Advances in Understanding Self-Regulation Development</a:t>
            </a:r>
          </a:p>
        </p:txBody>
      </p:sp>
      <p:sp>
        <p:nvSpPr>
          <p:cNvPr id="4" name="Content Placeholder 3">
            <a:extLst>
              <a:ext uri="{FF2B5EF4-FFF2-40B4-BE49-F238E27FC236}">
                <a16:creationId xmlns:a16="http://schemas.microsoft.com/office/drawing/2014/main" id="{4E07F07B-949E-A0AE-A5AE-36EA3A36918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992519" y="2312988"/>
            <a:ext cx="5271804" cy="3651250"/>
          </a:xfrm>
        </p:spPr>
        <p:txBody>
          <a:bodyPr>
            <a:normAutofit/>
          </a:bodyPr>
          <a:lstStyle/>
          <a:p>
            <a:pPr marL="0" indent="0">
              <a:lnSpc>
                <a:spcPct val="130000"/>
              </a:lnSpc>
              <a:spcBef>
                <a:spcPts val="2500"/>
              </a:spcBef>
              <a:buFont typeface="Arial" panose="020B0604020202020204" pitchFamily="34" charset="0"/>
              <a:buNone/>
            </a:pPr>
            <a:r>
              <a:rPr lang="en-US" sz="1100" b="1"/>
              <a:t>Development of Self-Regulation</a:t>
            </a:r>
          </a:p>
          <a:p>
            <a:pPr marL="0" lvl="1" indent="0">
              <a:lnSpc>
                <a:spcPct val="130000"/>
              </a:lnSpc>
              <a:buFont typeface="Arial" panose="020B0604020202020204" pitchFamily="34" charset="0"/>
              <a:buNone/>
            </a:pPr>
            <a:r>
              <a:rPr lang="en-US" sz="1100"/>
              <a:t>Toddlers develop essential self-regulation skills that help them control emotions and behaviors effectively.</a:t>
            </a:r>
          </a:p>
          <a:p>
            <a:pPr marL="0" indent="0">
              <a:lnSpc>
                <a:spcPct val="130000"/>
              </a:lnSpc>
              <a:spcBef>
                <a:spcPts val="2500"/>
              </a:spcBef>
              <a:buFont typeface="Arial" panose="020B0604020202020204" pitchFamily="34" charset="0"/>
              <a:buNone/>
            </a:pPr>
            <a:r>
              <a:rPr lang="en-US" sz="1100" b="1"/>
              <a:t>Social Success</a:t>
            </a:r>
          </a:p>
          <a:p>
            <a:pPr marL="0" lvl="1" indent="0">
              <a:lnSpc>
                <a:spcPct val="130000"/>
              </a:lnSpc>
              <a:buFont typeface="Arial" panose="020B0604020202020204" pitchFamily="34" charset="0"/>
              <a:buNone/>
            </a:pPr>
            <a:r>
              <a:rPr lang="en-US" sz="1100"/>
              <a:t>Self-regulation supports toddlers in interacting positively with peers and adults, fostering social success.</a:t>
            </a:r>
          </a:p>
          <a:p>
            <a:pPr marL="0" indent="0">
              <a:lnSpc>
                <a:spcPct val="130000"/>
              </a:lnSpc>
              <a:spcBef>
                <a:spcPts val="2500"/>
              </a:spcBef>
              <a:buFont typeface="Arial" panose="020B0604020202020204" pitchFamily="34" charset="0"/>
              <a:buNone/>
            </a:pPr>
            <a:r>
              <a:rPr lang="en-US" sz="1100" b="1"/>
              <a:t>Academic Readiness</a:t>
            </a:r>
          </a:p>
          <a:p>
            <a:pPr marL="0" lvl="1" indent="0">
              <a:lnSpc>
                <a:spcPct val="130000"/>
              </a:lnSpc>
              <a:buFont typeface="Arial" panose="020B0604020202020204" pitchFamily="34" charset="0"/>
              <a:buNone/>
            </a:pPr>
            <a:r>
              <a:rPr lang="en-US" sz="1100"/>
              <a:t>Strong self-regulation skills prepare toddlers for academic challenges by aiding focus and task management.</a:t>
            </a:r>
          </a:p>
        </p:txBody>
      </p:sp>
      <p:sp>
        <p:nvSpPr>
          <p:cNvPr id="14" name="Freeform: Shape 13">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77485"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8" name="Freeform: Shape 17">
            <a:extLst>
              <a:ext uri="{FF2B5EF4-FFF2-40B4-BE49-F238E27FC236}">
                <a16:creationId xmlns:a16="http://schemas.microsoft.com/office/drawing/2014/main" id="{55C54A75-E44A-4147-B9D0-FF46CFD31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54925"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Content Placeholder 4" descr="Baby boy playing with colorful alphabet letters ,Baby boy Learning process">
            <a:extLst>
              <a:ext uri="{FF2B5EF4-FFF2-40B4-BE49-F238E27FC236}">
                <a16:creationId xmlns:a16="http://schemas.microsoft.com/office/drawing/2014/main" id="{793C748B-B111-4432-821E-E611880A035A}"/>
              </a:ext>
            </a:extLst>
          </p:cNvPr>
          <p:cNvPicPr>
            <a:picLocks noGrp="1" noChangeAspect="1"/>
          </p:cNvPicPr>
          <p:nvPr>
            <p:ph sz="half" idx="1"/>
          </p:nvPr>
        </p:nvPicPr>
        <p:blipFill>
          <a:blip r:embed="rId3"/>
          <a:srcRect b="8227"/>
          <a:stretch>
            <a:fillRect/>
          </a:stretch>
        </p:blipFill>
        <p:spPr>
          <a:xfrm>
            <a:off x="7203882" y="10"/>
            <a:ext cx="4988118" cy="6857990"/>
          </a:xfrm>
          <a:custGeom>
            <a:avLst/>
            <a:gdLst/>
            <a:ahLst/>
            <a:cxnLst/>
            <a:rect l="l" t="t" r="r" b="b"/>
            <a:pathLst>
              <a:path w="4901771" h="6858000">
                <a:moveTo>
                  <a:pt x="1623023" y="0"/>
                </a:moveTo>
                <a:lnTo>
                  <a:pt x="2716256" y="0"/>
                </a:lnTo>
                <a:lnTo>
                  <a:pt x="3496422" y="0"/>
                </a:lnTo>
                <a:lnTo>
                  <a:pt x="4544484" y="0"/>
                </a:lnTo>
                <a:lnTo>
                  <a:pt x="4710787" y="0"/>
                </a:lnTo>
                <a:lnTo>
                  <a:pt x="4901771" y="0"/>
                </a:lnTo>
                <a:lnTo>
                  <a:pt x="4901771" y="6858000"/>
                </a:lnTo>
                <a:lnTo>
                  <a:pt x="4710787" y="6858000"/>
                </a:lnTo>
                <a:lnTo>
                  <a:pt x="4544484" y="6858000"/>
                </a:lnTo>
                <a:lnTo>
                  <a:pt x="3496422"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p:spPr>
      </p:pic>
    </p:spTree>
    <p:extLst>
      <p:ext uri="{BB962C8B-B14F-4D97-AF65-F5344CB8AC3E}">
        <p14:creationId xmlns:p14="http://schemas.microsoft.com/office/powerpoint/2010/main" val="2060491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9" name="Group 8">
            <a:extLst>
              <a:ext uri="{FF2B5EF4-FFF2-40B4-BE49-F238E27FC236}">
                <a16:creationId xmlns:a16="http://schemas.microsoft.com/office/drawing/2014/main" id="{54E5F18F-9D70-4BE5-8A38-603463EE84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7626" y="0"/>
            <a:ext cx="10678291" cy="6858000"/>
            <a:chOff x="547626" y="0"/>
            <a:chExt cx="10678291" cy="6858000"/>
          </a:xfrm>
        </p:grpSpPr>
        <p:sp>
          <p:nvSpPr>
            <p:cNvPr id="10" name="Freeform: Shape 9">
              <a:extLst>
                <a:ext uri="{FF2B5EF4-FFF2-40B4-BE49-F238E27FC236}">
                  <a16:creationId xmlns:a16="http://schemas.microsoft.com/office/drawing/2014/main" id="{391F8D69-709A-4575-A393-B4C26481AF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966083" y="0"/>
              <a:ext cx="9841377"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00981015-32A2-4B76-9F2E-0A8D6EC8EC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4762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2" name="Freeform: Shape 11">
              <a:extLst>
                <a:ext uri="{FF2B5EF4-FFF2-40B4-BE49-F238E27FC236}">
                  <a16:creationId xmlns:a16="http://schemas.microsoft.com/office/drawing/2014/main" id="{D38532F4-8B67-47B7-B58A-5DD3E1BE52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76092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BC87DA9F-8DB2-4D48-8716-A928FBB8A5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26724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195EA065-AC5D-431D-927E-87FF05884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9619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6E37E2DD-C7FE-4D6C-8F1D-5031E96A7F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7618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778B68BA-AB87-4EB5-97C2-F1F304E193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4494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2" name="Title 1">
            <a:extLst>
              <a:ext uri="{FF2B5EF4-FFF2-40B4-BE49-F238E27FC236}">
                <a16:creationId xmlns:a16="http://schemas.microsoft.com/office/drawing/2014/main" id="{4D0E7266-625C-8DF9-284C-43FD8B5B3170}"/>
              </a:ext>
            </a:extLst>
          </p:cNvPr>
          <p:cNvSpPr>
            <a:spLocks noGrp="1"/>
          </p:cNvSpPr>
          <p:nvPr>
            <p:ph type="ctrTitle"/>
          </p:nvPr>
        </p:nvSpPr>
        <p:spPr>
          <a:xfrm>
            <a:off x="2190750" y="1346268"/>
            <a:ext cx="7810500" cy="3125338"/>
          </a:xfrm>
        </p:spPr>
        <p:txBody>
          <a:bodyPr anchor="b">
            <a:normAutofit/>
          </a:bodyPr>
          <a:lstStyle/>
          <a:p>
            <a:pPr algn="ctr">
              <a:lnSpc>
                <a:spcPct val="110000"/>
              </a:lnSpc>
            </a:pPr>
            <a:r>
              <a:rPr lang="en-US" sz="5000"/>
              <a:t>Parent-Centered Approaches and the Interactive Effect</a:t>
            </a:r>
          </a:p>
        </p:txBody>
      </p:sp>
    </p:spTree>
    <p:extLst>
      <p:ext uri="{BB962C8B-B14F-4D97-AF65-F5344CB8AC3E}">
        <p14:creationId xmlns:p14="http://schemas.microsoft.com/office/powerpoint/2010/main" val="41666093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30127AE-B29E-4FDF-99D2-A2F1E7003F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10CE40DC-5723-449B-A365-A61D8C262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Content Placeholder 4" descr="father and little son ">
            <a:extLst>
              <a:ext uri="{FF2B5EF4-FFF2-40B4-BE49-F238E27FC236}">
                <a16:creationId xmlns:a16="http://schemas.microsoft.com/office/drawing/2014/main" id="{BC5F257C-2311-4081-975F-53571FEC20A3}"/>
              </a:ext>
            </a:extLst>
          </p:cNvPr>
          <p:cNvPicPr>
            <a:picLocks noGrp="1" noChangeAspect="1"/>
          </p:cNvPicPr>
          <p:nvPr>
            <p:ph sz="half" idx="1"/>
          </p:nvPr>
        </p:nvPicPr>
        <p:blipFill>
          <a:blip r:embed="rId3"/>
          <a:srcRect t="18458" r="-1" b="-1"/>
          <a:stretch>
            <a:fillRect/>
          </a:stretch>
        </p:blipFill>
        <p:spPr>
          <a:xfrm>
            <a:off x="1524" y="10"/>
            <a:ext cx="12188952" cy="6857990"/>
          </a:xfrm>
          <a:prstGeom prst="rect">
            <a:avLst/>
          </a:prstGeom>
        </p:spPr>
      </p:pic>
      <p:sp>
        <p:nvSpPr>
          <p:cNvPr id="14" name="Freeform: Shape 13">
            <a:extLst>
              <a:ext uri="{FF2B5EF4-FFF2-40B4-BE49-F238E27FC236}">
                <a16:creationId xmlns:a16="http://schemas.microsoft.com/office/drawing/2014/main" id="{28207E96-6DFF-4119-B2EA-3299067D2F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2598" y="0"/>
            <a:ext cx="10189600" cy="6858000"/>
          </a:xfrm>
          <a:custGeom>
            <a:avLst/>
            <a:gdLst>
              <a:gd name="connsiteX0" fmla="*/ 8513625 w 10189600"/>
              <a:gd name="connsiteY0" fmla="*/ 0 h 6858000"/>
              <a:gd name="connsiteX1" fmla="*/ 1434689 w 10189600"/>
              <a:gd name="connsiteY1" fmla="*/ 0 h 6858000"/>
              <a:gd name="connsiteX2" fmla="*/ 1271976 w 10189600"/>
              <a:gd name="connsiteY2" fmla="*/ 160651 h 6858000"/>
              <a:gd name="connsiteX3" fmla="*/ 0 w 10189600"/>
              <a:gd name="connsiteY3" fmla="*/ 3879329 h 6858000"/>
              <a:gd name="connsiteX4" fmla="*/ 1565101 w 10189600"/>
              <a:gd name="connsiteY4" fmla="*/ 6659296 h 6858000"/>
              <a:gd name="connsiteX5" fmla="*/ 1789426 w 10189600"/>
              <a:gd name="connsiteY5" fmla="*/ 6858000 h 6858000"/>
              <a:gd name="connsiteX6" fmla="*/ 8868328 w 10189600"/>
              <a:gd name="connsiteY6" fmla="*/ 6858000 h 6858000"/>
              <a:gd name="connsiteX7" fmla="*/ 8925683 w 10189600"/>
              <a:gd name="connsiteY7" fmla="*/ 6804604 h 6858000"/>
              <a:gd name="connsiteX8" fmla="*/ 10189600 w 10189600"/>
              <a:gd name="connsiteY8" fmla="*/ 4217082 h 6858000"/>
              <a:gd name="connsiteX9" fmla="*/ 8536469 w 10189600"/>
              <a:gd name="connsiteY9" fmla="*/ 1746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89600" h="6858000">
                <a:moveTo>
                  <a:pt x="8513625" y="0"/>
                </a:moveTo>
                <a:lnTo>
                  <a:pt x="1434689" y="0"/>
                </a:lnTo>
                <a:lnTo>
                  <a:pt x="1271976" y="160651"/>
                </a:lnTo>
                <a:cubicBezTo>
                  <a:pt x="451613" y="1030749"/>
                  <a:pt x="0" y="2373165"/>
                  <a:pt x="0" y="3879329"/>
                </a:cubicBezTo>
                <a:cubicBezTo>
                  <a:pt x="0" y="5207145"/>
                  <a:pt x="731040" y="5919527"/>
                  <a:pt x="1565101" y="6659296"/>
                </a:cubicBezTo>
                <a:lnTo>
                  <a:pt x="1789426" y="6858000"/>
                </a:lnTo>
                <a:lnTo>
                  <a:pt x="8868328" y="6858000"/>
                </a:lnTo>
                <a:lnTo>
                  <a:pt x="8925683" y="6804604"/>
                </a:lnTo>
                <a:cubicBezTo>
                  <a:pt x="9627437" y="6132444"/>
                  <a:pt x="10189600" y="5418356"/>
                  <a:pt x="10189600" y="4217082"/>
                </a:cubicBezTo>
                <a:cubicBezTo>
                  <a:pt x="10189600" y="2437327"/>
                  <a:pt x="9597144" y="878708"/>
                  <a:pt x="8536469" y="17461"/>
                </a:cubicBezTo>
                <a:close/>
              </a:path>
            </a:pathLst>
          </a:cu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9E223C86-12C5-4A60-A21A-D7FC75EFC6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57813" y="0"/>
            <a:ext cx="1323453" cy="6858000"/>
          </a:xfrm>
          <a:custGeom>
            <a:avLst/>
            <a:gdLst>
              <a:gd name="connsiteX0" fmla="*/ 28443 w 1323453"/>
              <a:gd name="connsiteY0" fmla="*/ 0 h 6858000"/>
              <a:gd name="connsiteX1" fmla="*/ 10519 w 1323453"/>
              <a:gd name="connsiteY1" fmla="*/ 0 h 6858000"/>
              <a:gd name="connsiteX2" fmla="*/ 37377 w 1323453"/>
              <a:gd name="connsiteY2" fmla="*/ 27367 h 6858000"/>
              <a:gd name="connsiteX3" fmla="*/ 1297455 w 1323453"/>
              <a:gd name="connsiteY3" fmla="*/ 4282319 h 6858000"/>
              <a:gd name="connsiteX4" fmla="*/ 248584 w 1323453"/>
              <a:gd name="connsiteY4" fmla="*/ 6615157 h 6858000"/>
              <a:gd name="connsiteX5" fmla="*/ 0 w 1323453"/>
              <a:gd name="connsiteY5" fmla="*/ 6858000 h 6858000"/>
              <a:gd name="connsiteX6" fmla="*/ 19869 w 1323453"/>
              <a:gd name="connsiteY6" fmla="*/ 6858000 h 6858000"/>
              <a:gd name="connsiteX7" fmla="*/ 267461 w 1323453"/>
              <a:gd name="connsiteY7" fmla="*/ 6616128 h 6858000"/>
              <a:gd name="connsiteX8" fmla="*/ 1316330 w 1323453"/>
              <a:gd name="connsiteY8" fmla="*/ 4283289 h 6858000"/>
              <a:gd name="connsiteX9" fmla="*/ 56253 w 1323453"/>
              <a:gd name="connsiteY9" fmla="*/ 2833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3453" h="6858000">
                <a:moveTo>
                  <a:pt x="28443" y="0"/>
                </a:moveTo>
                <a:lnTo>
                  <a:pt x="10519" y="0"/>
                </a:lnTo>
                <a:lnTo>
                  <a:pt x="37377" y="27367"/>
                </a:lnTo>
                <a:cubicBezTo>
                  <a:pt x="919519" y="995374"/>
                  <a:pt x="1367465" y="2551123"/>
                  <a:pt x="1297455" y="4282319"/>
                </a:cubicBezTo>
                <a:cubicBezTo>
                  <a:pt x="1254252" y="5350659"/>
                  <a:pt x="821705" y="6026831"/>
                  <a:pt x="248584" y="6615157"/>
                </a:cubicBezTo>
                <a:lnTo>
                  <a:pt x="0" y="6858000"/>
                </a:lnTo>
                <a:lnTo>
                  <a:pt x="19869" y="6858000"/>
                </a:lnTo>
                <a:lnTo>
                  <a:pt x="267461" y="6616128"/>
                </a:lnTo>
                <a:cubicBezTo>
                  <a:pt x="840581" y="6027802"/>
                  <a:pt x="1273128" y="5351630"/>
                  <a:pt x="1316330" y="4283289"/>
                </a:cubicBezTo>
                <a:cubicBezTo>
                  <a:pt x="1386340" y="2552094"/>
                  <a:pt x="938396" y="996343"/>
                  <a:pt x="56253" y="2833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8" name="Freeform: Shape 17">
            <a:extLst>
              <a:ext uri="{FF2B5EF4-FFF2-40B4-BE49-F238E27FC236}">
                <a16:creationId xmlns:a16="http://schemas.microsoft.com/office/drawing/2014/main" id="{FA573AF0-3C0B-4895-A7A6-F41B032115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45" y="0"/>
            <a:ext cx="1561993" cy="6858000"/>
          </a:xfrm>
          <a:custGeom>
            <a:avLst/>
            <a:gdLst>
              <a:gd name="connsiteX0" fmla="*/ 1544228 w 1561993"/>
              <a:gd name="connsiteY0" fmla="*/ 0 h 6858000"/>
              <a:gd name="connsiteX1" fmla="*/ 1561993 w 1561993"/>
              <a:gd name="connsiteY1" fmla="*/ 0 h 6858000"/>
              <a:gd name="connsiteX2" fmla="*/ 1540943 w 1561993"/>
              <a:gd name="connsiteY2" fmla="*/ 17040 h 6858000"/>
              <a:gd name="connsiteX3" fmla="*/ 17765 w 1561993"/>
              <a:gd name="connsiteY3" fmla="*/ 4115040 h 6858000"/>
              <a:gd name="connsiteX4" fmla="*/ 1142901 w 1561993"/>
              <a:gd name="connsiteY4" fmla="*/ 6599739 h 6858000"/>
              <a:gd name="connsiteX5" fmla="*/ 1403744 w 1561993"/>
              <a:gd name="connsiteY5" fmla="*/ 6858000 h 6858000"/>
              <a:gd name="connsiteX6" fmla="*/ 1385980 w 1561993"/>
              <a:gd name="connsiteY6" fmla="*/ 6858000 h 6858000"/>
              <a:gd name="connsiteX7" fmla="*/ 1125137 w 1561993"/>
              <a:gd name="connsiteY7" fmla="*/ 6599739 h 6858000"/>
              <a:gd name="connsiteX8" fmla="*/ 0 w 1561993"/>
              <a:gd name="connsiteY8" fmla="*/ 4115040 h 6858000"/>
              <a:gd name="connsiteX9" fmla="*/ 1523178 w 1561993"/>
              <a:gd name="connsiteY9" fmla="*/ 1704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1993" h="6858000">
                <a:moveTo>
                  <a:pt x="1544228" y="0"/>
                </a:moveTo>
                <a:lnTo>
                  <a:pt x="1561993" y="0"/>
                </a:lnTo>
                <a:lnTo>
                  <a:pt x="1540943" y="17040"/>
                </a:lnTo>
                <a:cubicBezTo>
                  <a:pt x="563647" y="857447"/>
                  <a:pt x="17765" y="2378351"/>
                  <a:pt x="17765" y="4115040"/>
                </a:cubicBezTo>
                <a:cubicBezTo>
                  <a:pt x="17765" y="5263323"/>
                  <a:pt x="514810" y="5955416"/>
                  <a:pt x="1142901" y="6599739"/>
                </a:cubicBezTo>
                <a:lnTo>
                  <a:pt x="1403744" y="6858000"/>
                </a:lnTo>
                <a:lnTo>
                  <a:pt x="1385980" y="6858000"/>
                </a:lnTo>
                <a:lnTo>
                  <a:pt x="1125137" y="6599739"/>
                </a:lnTo>
                <a:cubicBezTo>
                  <a:pt x="497046" y="5955416"/>
                  <a:pt x="0" y="5263323"/>
                  <a:pt x="0" y="4115040"/>
                </a:cubicBezTo>
                <a:cubicBezTo>
                  <a:pt x="0" y="2378351"/>
                  <a:pt x="545882" y="857447"/>
                  <a:pt x="1523178" y="1704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62442AC3-A9B0-4865-8A8A-1504FFC6E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34283" y="0"/>
            <a:ext cx="1904278" cy="6858000"/>
          </a:xfrm>
          <a:custGeom>
            <a:avLst/>
            <a:gdLst>
              <a:gd name="connsiteX0" fmla="*/ 624262 w 1775065"/>
              <a:gd name="connsiteY0" fmla="*/ 0 h 6858000"/>
              <a:gd name="connsiteX1" fmla="*/ 642233 w 1775065"/>
              <a:gd name="connsiteY1" fmla="*/ 0 h 6858000"/>
              <a:gd name="connsiteX2" fmla="*/ 673003 w 1775065"/>
              <a:gd name="connsiteY2" fmla="*/ 35111 h 6858000"/>
              <a:gd name="connsiteX3" fmla="*/ 1767974 w 1775065"/>
              <a:gd name="connsiteY3" fmla="*/ 3968278 h 6858000"/>
              <a:gd name="connsiteX4" fmla="*/ 115603 w 1775065"/>
              <a:gd name="connsiteY4" fmla="*/ 6776131 h 6858000"/>
              <a:gd name="connsiteX5" fmla="*/ 19890 w 1775065"/>
              <a:gd name="connsiteY5" fmla="*/ 6858000 h 6858000"/>
              <a:gd name="connsiteX6" fmla="*/ 0 w 1775065"/>
              <a:gd name="connsiteY6" fmla="*/ 6858000 h 6858000"/>
              <a:gd name="connsiteX7" fmla="*/ 96809 w 1775065"/>
              <a:gd name="connsiteY7" fmla="*/ 6775193 h 6858000"/>
              <a:gd name="connsiteX8" fmla="*/ 1749182 w 1775065"/>
              <a:gd name="connsiteY8" fmla="*/ 3967340 h 6858000"/>
              <a:gd name="connsiteX9" fmla="*/ 654209 w 1775065"/>
              <a:gd name="connsiteY9" fmla="*/ 3417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5065" h="6858000">
                <a:moveTo>
                  <a:pt x="624262" y="0"/>
                </a:moveTo>
                <a:lnTo>
                  <a:pt x="642233" y="0"/>
                </a:lnTo>
                <a:lnTo>
                  <a:pt x="673003" y="35111"/>
                </a:lnTo>
                <a:cubicBezTo>
                  <a:pt x="1445427" y="977982"/>
                  <a:pt x="1833320" y="2398562"/>
                  <a:pt x="1767974" y="3968278"/>
                </a:cubicBezTo>
                <a:cubicBezTo>
                  <a:pt x="1710622" y="5345972"/>
                  <a:pt x="964135" y="6049363"/>
                  <a:pt x="115603" y="6776131"/>
                </a:cubicBezTo>
                <a:lnTo>
                  <a:pt x="19890" y="6858000"/>
                </a:lnTo>
                <a:lnTo>
                  <a:pt x="0" y="6858000"/>
                </a:lnTo>
                <a:lnTo>
                  <a:pt x="96809" y="6775193"/>
                </a:lnTo>
                <a:cubicBezTo>
                  <a:pt x="945341" y="6048424"/>
                  <a:pt x="1691828" y="5345034"/>
                  <a:pt x="1749182" y="3967340"/>
                </a:cubicBezTo>
                <a:cubicBezTo>
                  <a:pt x="1814528" y="2397623"/>
                  <a:pt x="1426634" y="977044"/>
                  <a:pt x="654209" y="34172"/>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68451DCE-129E-43B6-BA50-3C8339E46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89577" y="0"/>
            <a:ext cx="1825312" cy="6858000"/>
          </a:xfrm>
          <a:custGeom>
            <a:avLst/>
            <a:gdLst>
              <a:gd name="connsiteX0" fmla="*/ 516683 w 1825312"/>
              <a:gd name="connsiteY0" fmla="*/ 0 h 6858000"/>
              <a:gd name="connsiteX1" fmla="*/ 541088 w 1825312"/>
              <a:gd name="connsiteY1" fmla="*/ 0 h 6858000"/>
              <a:gd name="connsiteX2" fmla="*/ 626170 w 1825312"/>
              <a:gd name="connsiteY2" fmla="*/ 99144 h 6858000"/>
              <a:gd name="connsiteX3" fmla="*/ 1825312 w 1825312"/>
              <a:gd name="connsiteY3" fmla="*/ 3859833 h 6858000"/>
              <a:gd name="connsiteX4" fmla="*/ 279633 w 1825312"/>
              <a:gd name="connsiteY4" fmla="*/ 6651338 h 6858000"/>
              <a:gd name="connsiteX5" fmla="*/ 24403 w 1825312"/>
              <a:gd name="connsiteY5" fmla="*/ 6858000 h 6858000"/>
              <a:gd name="connsiteX6" fmla="*/ 0 w 1825312"/>
              <a:gd name="connsiteY6" fmla="*/ 6858000 h 6858000"/>
              <a:gd name="connsiteX7" fmla="*/ 255230 w 1825312"/>
              <a:gd name="connsiteY7" fmla="*/ 6651338 h 6858000"/>
              <a:gd name="connsiteX8" fmla="*/ 1800907 w 1825312"/>
              <a:gd name="connsiteY8" fmla="*/ 3859833 h 6858000"/>
              <a:gd name="connsiteX9" fmla="*/ 601765 w 1825312"/>
              <a:gd name="connsiteY9" fmla="*/ 9914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5312" h="6858000">
                <a:moveTo>
                  <a:pt x="516683" y="0"/>
                </a:moveTo>
                <a:lnTo>
                  <a:pt x="541088" y="0"/>
                </a:lnTo>
                <a:lnTo>
                  <a:pt x="626170" y="99144"/>
                </a:lnTo>
                <a:cubicBezTo>
                  <a:pt x="1403484" y="1069501"/>
                  <a:pt x="1825312" y="2396484"/>
                  <a:pt x="1825312" y="3859833"/>
                </a:cubicBezTo>
                <a:cubicBezTo>
                  <a:pt x="1825312" y="5149904"/>
                  <a:pt x="1142485" y="5927455"/>
                  <a:pt x="279633" y="6651338"/>
                </a:cubicBezTo>
                <a:lnTo>
                  <a:pt x="24403" y="6858000"/>
                </a:lnTo>
                <a:lnTo>
                  <a:pt x="0" y="6858000"/>
                </a:lnTo>
                <a:lnTo>
                  <a:pt x="255230" y="6651338"/>
                </a:lnTo>
                <a:cubicBezTo>
                  <a:pt x="1118082" y="5927455"/>
                  <a:pt x="1800907" y="5149904"/>
                  <a:pt x="1800907" y="3859833"/>
                </a:cubicBezTo>
                <a:cubicBezTo>
                  <a:pt x="1800907" y="2396484"/>
                  <a:pt x="1379079" y="1069501"/>
                  <a:pt x="601765" y="9914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CEB7503-02FA-718F-81E3-B6CFE6D40ACF}"/>
              </a:ext>
            </a:extLst>
          </p:cNvPr>
          <p:cNvSpPr>
            <a:spLocks noGrp="1"/>
          </p:cNvSpPr>
          <p:nvPr>
            <p:ph type="title"/>
          </p:nvPr>
        </p:nvSpPr>
        <p:spPr>
          <a:xfrm>
            <a:off x="2245932" y="893763"/>
            <a:ext cx="7340048" cy="1651054"/>
          </a:xfrm>
        </p:spPr>
        <p:txBody>
          <a:bodyPr vert="horz" lIns="109728" tIns="109728" rIns="109728" bIns="91440" rtlCol="0" anchor="b">
            <a:normAutofit/>
          </a:bodyPr>
          <a:lstStyle/>
          <a:p>
            <a:r>
              <a:rPr lang="en-US"/>
              <a:t>Responsive Caregiving and Modeling Behavior</a:t>
            </a:r>
          </a:p>
        </p:txBody>
      </p:sp>
      <p:sp>
        <p:nvSpPr>
          <p:cNvPr id="4" name="Content Placeholder 3">
            <a:extLst>
              <a:ext uri="{FF2B5EF4-FFF2-40B4-BE49-F238E27FC236}">
                <a16:creationId xmlns:a16="http://schemas.microsoft.com/office/drawing/2014/main" id="{6442C7B2-8414-AE68-78EE-A64441237EF3}"/>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245932" y="2775004"/>
            <a:ext cx="7340048" cy="3189233"/>
          </a:xfrm>
        </p:spPr>
        <p:txBody>
          <a:bodyPr>
            <a:normAutofit/>
          </a:bodyPr>
          <a:lstStyle/>
          <a:p>
            <a:pPr marL="0" indent="0">
              <a:lnSpc>
                <a:spcPct val="130000"/>
              </a:lnSpc>
              <a:spcBef>
                <a:spcPts val="2500"/>
              </a:spcBef>
              <a:buFont typeface="Arial" panose="020B0604020202020204" pitchFamily="34" charset="0"/>
              <a:buNone/>
            </a:pPr>
            <a:r>
              <a:rPr lang="en-US" sz="1100" b="1"/>
              <a:t>Recognizing Toddler Cues</a:t>
            </a:r>
          </a:p>
          <a:p>
            <a:pPr marL="0" lvl="1" indent="0">
              <a:lnSpc>
                <a:spcPct val="130000"/>
              </a:lnSpc>
              <a:buFont typeface="Arial" panose="020B0604020202020204" pitchFamily="34" charset="0"/>
              <a:buNone/>
            </a:pPr>
            <a:r>
              <a:rPr lang="en-US" sz="1100"/>
              <a:t>Responsive caregiving means attentively noticing and understanding toddlers' signals and needs.</a:t>
            </a:r>
          </a:p>
          <a:p>
            <a:pPr marL="0" indent="0">
              <a:lnSpc>
                <a:spcPct val="130000"/>
              </a:lnSpc>
              <a:spcBef>
                <a:spcPts val="2500"/>
              </a:spcBef>
              <a:buFont typeface="Arial" panose="020B0604020202020204" pitchFamily="34" charset="0"/>
              <a:buNone/>
            </a:pPr>
            <a:r>
              <a:rPr lang="en-US" sz="1100" b="1"/>
              <a:t>Modeling Positive Behavior</a:t>
            </a:r>
          </a:p>
          <a:p>
            <a:pPr marL="0" lvl="1" indent="0">
              <a:lnSpc>
                <a:spcPct val="130000"/>
              </a:lnSpc>
              <a:buFont typeface="Arial" panose="020B0604020202020204" pitchFamily="34" charset="0"/>
              <a:buNone/>
            </a:pPr>
            <a:r>
              <a:rPr lang="en-US" sz="1100"/>
              <a:t>Parents demonstrate positive actions that toddlers imitate to promote social and emotional skills.</a:t>
            </a:r>
          </a:p>
          <a:p>
            <a:pPr marL="0" indent="0">
              <a:lnSpc>
                <a:spcPct val="130000"/>
              </a:lnSpc>
              <a:spcBef>
                <a:spcPts val="2500"/>
              </a:spcBef>
              <a:buFont typeface="Arial" panose="020B0604020202020204" pitchFamily="34" charset="0"/>
              <a:buNone/>
            </a:pPr>
            <a:r>
              <a:rPr lang="en-US" sz="1100" b="1"/>
              <a:t>Reinforcing Social Learning</a:t>
            </a:r>
          </a:p>
          <a:p>
            <a:pPr marL="0" lvl="1" indent="0">
              <a:lnSpc>
                <a:spcPct val="130000"/>
              </a:lnSpc>
              <a:buFont typeface="Arial" panose="020B0604020202020204" pitchFamily="34" charset="0"/>
              <a:buNone/>
            </a:pPr>
            <a:r>
              <a:rPr lang="en-US" sz="1100"/>
              <a:t>Imitating modeled behavior helps toddlers develop strong social and emotional learning foundations.</a:t>
            </a:r>
          </a:p>
        </p:txBody>
      </p:sp>
    </p:spTree>
    <p:extLst>
      <p:ext uri="{BB962C8B-B14F-4D97-AF65-F5344CB8AC3E}">
        <p14:creationId xmlns:p14="http://schemas.microsoft.com/office/powerpoint/2010/main" val="31098968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30127AE-B29E-4FDF-99D2-A2F1E7003F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DB989346-B991-440E-EF65-6DD7FC5693C3}"/>
              </a:ext>
            </a:extLst>
          </p:cNvPr>
          <p:cNvSpPr>
            <a:spLocks noGrp="1"/>
          </p:cNvSpPr>
          <p:nvPr>
            <p:ph type="title"/>
          </p:nvPr>
        </p:nvSpPr>
        <p:spPr>
          <a:xfrm>
            <a:off x="992518" y="442913"/>
            <a:ext cx="5271804" cy="1639888"/>
          </a:xfrm>
        </p:spPr>
        <p:txBody>
          <a:bodyPr vert="horz" lIns="109728" tIns="109728" rIns="109728" bIns="91440" rtlCol="0" anchor="b">
            <a:normAutofit/>
          </a:bodyPr>
          <a:lstStyle/>
          <a:p>
            <a:pPr>
              <a:lnSpc>
                <a:spcPct val="120000"/>
              </a:lnSpc>
            </a:pPr>
            <a:r>
              <a:rPr lang="en-US" sz="2700"/>
              <a:t>Strategies for Fostering Peer Engagement</a:t>
            </a:r>
          </a:p>
        </p:txBody>
      </p:sp>
      <p:sp>
        <p:nvSpPr>
          <p:cNvPr id="4" name="Content Placeholder 3">
            <a:extLst>
              <a:ext uri="{FF2B5EF4-FFF2-40B4-BE49-F238E27FC236}">
                <a16:creationId xmlns:a16="http://schemas.microsoft.com/office/drawing/2014/main" id="{BBDE26C8-B54D-BC67-E317-6DE59276D74E}"/>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992519" y="2312988"/>
            <a:ext cx="5271804" cy="3651250"/>
          </a:xfrm>
        </p:spPr>
        <p:txBody>
          <a:bodyPr>
            <a:normAutofit/>
          </a:bodyPr>
          <a:lstStyle/>
          <a:p>
            <a:pPr marL="0" indent="0">
              <a:lnSpc>
                <a:spcPct val="130000"/>
              </a:lnSpc>
              <a:spcBef>
                <a:spcPts val="2500"/>
              </a:spcBef>
              <a:buFont typeface="Arial" panose="020B0604020202020204" pitchFamily="34" charset="0"/>
              <a:buNone/>
            </a:pPr>
            <a:r>
              <a:rPr lang="en-US" sz="1200" b="1"/>
              <a:t>Arranging Playdates</a:t>
            </a:r>
          </a:p>
          <a:p>
            <a:pPr marL="0" lvl="1" indent="0">
              <a:lnSpc>
                <a:spcPct val="130000"/>
              </a:lnSpc>
              <a:buFont typeface="Arial" panose="020B0604020202020204" pitchFamily="34" charset="0"/>
              <a:buNone/>
            </a:pPr>
            <a:r>
              <a:rPr lang="en-US" sz="1200"/>
              <a:t>Parents can foster peer engagement by organizing playdates for children to interact in a friendly environment.</a:t>
            </a:r>
          </a:p>
          <a:p>
            <a:pPr marL="0" indent="0">
              <a:lnSpc>
                <a:spcPct val="130000"/>
              </a:lnSpc>
              <a:spcBef>
                <a:spcPts val="2500"/>
              </a:spcBef>
              <a:buFont typeface="Arial" panose="020B0604020202020204" pitchFamily="34" charset="0"/>
              <a:buNone/>
            </a:pPr>
            <a:r>
              <a:rPr lang="en-US" sz="1200" b="1"/>
              <a:t>Guidance in Social Situations</a:t>
            </a:r>
          </a:p>
          <a:p>
            <a:pPr marL="0" lvl="1" indent="0">
              <a:lnSpc>
                <a:spcPct val="130000"/>
              </a:lnSpc>
              <a:buFont typeface="Arial" panose="020B0604020202020204" pitchFamily="34" charset="0"/>
              <a:buNone/>
            </a:pPr>
            <a:r>
              <a:rPr lang="en-US" sz="1200"/>
              <a:t>Parents guide children through social situations to help them navigate interactions and build confidence.</a:t>
            </a:r>
          </a:p>
          <a:p>
            <a:pPr marL="0" indent="0">
              <a:lnSpc>
                <a:spcPct val="130000"/>
              </a:lnSpc>
              <a:spcBef>
                <a:spcPts val="2500"/>
              </a:spcBef>
              <a:buFont typeface="Arial" panose="020B0604020202020204" pitchFamily="34" charset="0"/>
              <a:buNone/>
            </a:pPr>
            <a:r>
              <a:rPr lang="en-US" sz="1200" b="1"/>
              <a:t>Teaching Sharing and Cooperation</a:t>
            </a:r>
          </a:p>
          <a:p>
            <a:pPr marL="0" lvl="1" indent="0">
              <a:lnSpc>
                <a:spcPct val="130000"/>
              </a:lnSpc>
              <a:buFont typeface="Arial" panose="020B0604020202020204" pitchFamily="34" charset="0"/>
              <a:buNone/>
            </a:pPr>
            <a:r>
              <a:rPr lang="en-US" sz="1200"/>
              <a:t>Teaching children to share and cooperate promotes positive social development and peer relationships.</a:t>
            </a:r>
          </a:p>
        </p:txBody>
      </p:sp>
      <p:sp>
        <p:nvSpPr>
          <p:cNvPr id="14" name="Freeform: Shape 13">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77485"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8" name="Freeform: Shape 17">
            <a:extLst>
              <a:ext uri="{FF2B5EF4-FFF2-40B4-BE49-F238E27FC236}">
                <a16:creationId xmlns:a16="http://schemas.microsoft.com/office/drawing/2014/main" id="{55C54A75-E44A-4147-B9D0-FF46CFD31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54925"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Content Placeholder 4" descr="Brother and sister playing">
            <a:extLst>
              <a:ext uri="{FF2B5EF4-FFF2-40B4-BE49-F238E27FC236}">
                <a16:creationId xmlns:a16="http://schemas.microsoft.com/office/drawing/2014/main" id="{8682B872-EAEB-4D31-90EC-8778B742D15C}"/>
              </a:ext>
            </a:extLst>
          </p:cNvPr>
          <p:cNvPicPr>
            <a:picLocks noGrp="1" noChangeAspect="1"/>
          </p:cNvPicPr>
          <p:nvPr>
            <p:ph sz="half" idx="1"/>
          </p:nvPr>
        </p:nvPicPr>
        <p:blipFill>
          <a:blip r:embed="rId3"/>
          <a:srcRect l="12531" r="36191"/>
          <a:stretch>
            <a:fillRect/>
          </a:stretch>
        </p:blipFill>
        <p:spPr>
          <a:xfrm>
            <a:off x="7203882" y="10"/>
            <a:ext cx="4988118" cy="6857990"/>
          </a:xfrm>
          <a:custGeom>
            <a:avLst/>
            <a:gdLst/>
            <a:ahLst/>
            <a:cxnLst/>
            <a:rect l="l" t="t" r="r" b="b"/>
            <a:pathLst>
              <a:path w="4901771" h="6858000">
                <a:moveTo>
                  <a:pt x="1623023" y="0"/>
                </a:moveTo>
                <a:lnTo>
                  <a:pt x="2716256" y="0"/>
                </a:lnTo>
                <a:lnTo>
                  <a:pt x="3496422" y="0"/>
                </a:lnTo>
                <a:lnTo>
                  <a:pt x="4544484" y="0"/>
                </a:lnTo>
                <a:lnTo>
                  <a:pt x="4710787" y="0"/>
                </a:lnTo>
                <a:lnTo>
                  <a:pt x="4901771" y="0"/>
                </a:lnTo>
                <a:lnTo>
                  <a:pt x="4901771" y="6858000"/>
                </a:lnTo>
                <a:lnTo>
                  <a:pt x="4710787" y="6858000"/>
                </a:lnTo>
                <a:lnTo>
                  <a:pt x="4544484" y="6858000"/>
                </a:lnTo>
                <a:lnTo>
                  <a:pt x="3496422"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p:spPr>
      </p:pic>
    </p:spTree>
    <p:extLst>
      <p:ext uri="{BB962C8B-B14F-4D97-AF65-F5344CB8AC3E}">
        <p14:creationId xmlns:p14="http://schemas.microsoft.com/office/powerpoint/2010/main" val="19165968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51A08AC-F796-409C-AD97-8B476289E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1" name="Group 10">
            <a:extLst>
              <a:ext uri="{FF2B5EF4-FFF2-40B4-BE49-F238E27FC236}">
                <a16:creationId xmlns:a16="http://schemas.microsoft.com/office/drawing/2014/main" id="{1E1B312B-4E9A-405C-9CE8-1032543803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0853745" cy="6858000"/>
            <a:chOff x="-1" y="0"/>
            <a:chExt cx="10934058" cy="6858000"/>
          </a:xfrm>
        </p:grpSpPr>
        <p:sp>
          <p:nvSpPr>
            <p:cNvPr id="12" name="Freeform: Shape 11">
              <a:extLst>
                <a:ext uri="{FF2B5EF4-FFF2-40B4-BE49-F238E27FC236}">
                  <a16:creationId xmlns:a16="http://schemas.microsoft.com/office/drawing/2014/main" id="{027ED404-4912-4C80-B5EB-98E67EB26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0515600" cy="6858000"/>
            </a:xfrm>
            <a:custGeom>
              <a:avLst/>
              <a:gdLst>
                <a:gd name="connsiteX0" fmla="*/ 0 w 10515600"/>
                <a:gd name="connsiteY0" fmla="*/ 0 h 6858000"/>
                <a:gd name="connsiteX1" fmla="*/ 3039549 w 10515600"/>
                <a:gd name="connsiteY1" fmla="*/ 0 h 6858000"/>
                <a:gd name="connsiteX2" fmla="*/ 3387573 w 10515600"/>
                <a:gd name="connsiteY2" fmla="*/ 0 h 6858000"/>
                <a:gd name="connsiteX3" fmla="*/ 3678072 w 10515600"/>
                <a:gd name="connsiteY3" fmla="*/ 0 h 6858000"/>
                <a:gd name="connsiteX4" fmla="*/ 3721524 w 10515600"/>
                <a:gd name="connsiteY4" fmla="*/ 0 h 6858000"/>
                <a:gd name="connsiteX5" fmla="*/ 4595394 w 10515600"/>
                <a:gd name="connsiteY5" fmla="*/ 0 h 6858000"/>
                <a:gd name="connsiteX6" fmla="*/ 4607603 w 10515600"/>
                <a:gd name="connsiteY6" fmla="*/ 0 h 6858000"/>
                <a:gd name="connsiteX7" fmla="*/ 4733044 w 10515600"/>
                <a:gd name="connsiteY7" fmla="*/ 0 h 6858000"/>
                <a:gd name="connsiteX8" fmla="*/ 6226185 w 10515600"/>
                <a:gd name="connsiteY8" fmla="*/ 0 h 6858000"/>
                <a:gd name="connsiteX9" fmla="*/ 8892577 w 10515600"/>
                <a:gd name="connsiteY9" fmla="*/ 0 h 6858000"/>
                <a:gd name="connsiteX10" fmla="*/ 8914701 w 10515600"/>
                <a:gd name="connsiteY10" fmla="*/ 14997 h 6858000"/>
                <a:gd name="connsiteX11" fmla="*/ 10515600 w 10515600"/>
                <a:gd name="connsiteY11" fmla="*/ 3621656 h 6858000"/>
                <a:gd name="connsiteX12" fmla="*/ 8641250 w 10515600"/>
                <a:gd name="connsiteY12" fmla="*/ 6374814 h 6858000"/>
                <a:gd name="connsiteX13" fmla="*/ 8124602 w 10515600"/>
                <a:gd name="connsiteY13" fmla="*/ 6780599 h 6858000"/>
                <a:gd name="connsiteX14" fmla="*/ 8012846 w 10515600"/>
                <a:gd name="connsiteY14" fmla="*/ 6858000 h 6858000"/>
                <a:gd name="connsiteX15" fmla="*/ 6226185 w 10515600"/>
                <a:gd name="connsiteY15" fmla="*/ 6858000 h 6858000"/>
                <a:gd name="connsiteX16" fmla="*/ 4607603 w 10515600"/>
                <a:gd name="connsiteY16" fmla="*/ 6858000 h 6858000"/>
                <a:gd name="connsiteX17" fmla="*/ 4595394 w 10515600"/>
                <a:gd name="connsiteY17" fmla="*/ 6858000 h 6858000"/>
                <a:gd name="connsiteX18" fmla="*/ 4424650 w 10515600"/>
                <a:gd name="connsiteY18" fmla="*/ 6858000 h 6858000"/>
                <a:gd name="connsiteX19" fmla="*/ 3721524 w 10515600"/>
                <a:gd name="connsiteY19" fmla="*/ 6858000 h 6858000"/>
                <a:gd name="connsiteX20" fmla="*/ 3678072 w 10515600"/>
                <a:gd name="connsiteY20" fmla="*/ 6858000 h 6858000"/>
                <a:gd name="connsiteX21" fmla="*/ 3387573 w 10515600"/>
                <a:gd name="connsiteY21" fmla="*/ 6858000 h 6858000"/>
                <a:gd name="connsiteX22" fmla="*/ 3039549 w 10515600"/>
                <a:gd name="connsiteY22" fmla="*/ 6858000 h 6858000"/>
                <a:gd name="connsiteX23" fmla="*/ 0 w 10515600"/>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15600" h="6858000">
                  <a:moveTo>
                    <a:pt x="0" y="0"/>
                  </a:moveTo>
                  <a:lnTo>
                    <a:pt x="3039549" y="0"/>
                  </a:lnTo>
                  <a:lnTo>
                    <a:pt x="3387573" y="0"/>
                  </a:lnTo>
                  <a:lnTo>
                    <a:pt x="3678072" y="0"/>
                  </a:lnTo>
                  <a:lnTo>
                    <a:pt x="3721524" y="0"/>
                  </a:lnTo>
                  <a:lnTo>
                    <a:pt x="4595394" y="0"/>
                  </a:lnTo>
                  <a:lnTo>
                    <a:pt x="4607603" y="0"/>
                  </a:lnTo>
                  <a:lnTo>
                    <a:pt x="4733044" y="0"/>
                  </a:lnTo>
                  <a:lnTo>
                    <a:pt x="6226185" y="0"/>
                  </a:lnTo>
                  <a:lnTo>
                    <a:pt x="8892577" y="0"/>
                  </a:lnTo>
                  <a:lnTo>
                    <a:pt x="8914701" y="14997"/>
                  </a:lnTo>
                  <a:cubicBezTo>
                    <a:pt x="9941864" y="754641"/>
                    <a:pt x="10515600" y="2093192"/>
                    <a:pt x="10515600" y="3621656"/>
                  </a:cubicBezTo>
                  <a:cubicBezTo>
                    <a:pt x="10515600" y="4969131"/>
                    <a:pt x="9586875" y="5602839"/>
                    <a:pt x="8641250" y="6374814"/>
                  </a:cubicBezTo>
                  <a:cubicBezTo>
                    <a:pt x="8469047" y="6515397"/>
                    <a:pt x="8298420" y="6653108"/>
                    <a:pt x="8124602" y="6780599"/>
                  </a:cubicBezTo>
                  <a:lnTo>
                    <a:pt x="8012846" y="6858000"/>
                  </a:lnTo>
                  <a:lnTo>
                    <a:pt x="6226185" y="6858000"/>
                  </a:lnTo>
                  <a:lnTo>
                    <a:pt x="4607603" y="6858000"/>
                  </a:lnTo>
                  <a:lnTo>
                    <a:pt x="4595394" y="6858000"/>
                  </a:lnTo>
                  <a:lnTo>
                    <a:pt x="4424650" y="6858000"/>
                  </a:lnTo>
                  <a:lnTo>
                    <a:pt x="3721524" y="6858000"/>
                  </a:lnTo>
                  <a:lnTo>
                    <a:pt x="3678072" y="6858000"/>
                  </a:lnTo>
                  <a:lnTo>
                    <a:pt x="3387573" y="6858000"/>
                  </a:lnTo>
                  <a:lnTo>
                    <a:pt x="3039549" y="6858000"/>
                  </a:lnTo>
                  <a:lnTo>
                    <a:pt x="0" y="68580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4E58012C-4DA3-4ED3-9500-41F9AF60B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0433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59AC73F7-22BD-4C46-B368-3F03B8478F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8432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95C99F96-8984-456F-BD66-5C019A651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5308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2" name="Title 1">
            <a:extLst>
              <a:ext uri="{FF2B5EF4-FFF2-40B4-BE49-F238E27FC236}">
                <a16:creationId xmlns:a16="http://schemas.microsoft.com/office/drawing/2014/main" id="{3D173D8A-D55F-B087-EFDD-DAE0532D17CF}"/>
              </a:ext>
            </a:extLst>
          </p:cNvPr>
          <p:cNvSpPr>
            <a:spLocks noGrp="1"/>
          </p:cNvSpPr>
          <p:nvPr>
            <p:ph type="title"/>
          </p:nvPr>
        </p:nvSpPr>
        <p:spPr>
          <a:xfrm>
            <a:off x="1920875" y="442913"/>
            <a:ext cx="6857365" cy="1344612"/>
          </a:xfrm>
        </p:spPr>
        <p:txBody>
          <a:bodyPr anchor="b">
            <a:normAutofit/>
          </a:bodyPr>
          <a:lstStyle/>
          <a:p>
            <a:pPr>
              <a:lnSpc>
                <a:spcPct val="120000"/>
              </a:lnSpc>
            </a:pPr>
            <a:r>
              <a:rPr lang="en-US" sz="2700"/>
              <a:t>Collaborative Partnerships Between Parents and Educators</a:t>
            </a:r>
          </a:p>
        </p:txBody>
      </p:sp>
      <p:graphicFrame>
        <p:nvGraphicFramePr>
          <p:cNvPr id="4" name="Content Placeholder 4">
            <a:extLst>
              <a:ext uri="{FF2B5EF4-FFF2-40B4-BE49-F238E27FC236}">
                <a16:creationId xmlns:a16="http://schemas.microsoft.com/office/drawing/2014/main" id="{1F9ADAB0-3840-4FAD-B8EA-59234CC476E8}"/>
              </a:ext>
            </a:extLst>
          </p:cNvPr>
          <p:cNvGraphicFramePr>
            <a:graphicFrameLocks noGrp="1"/>
          </p:cNvGraphicFramePr>
          <p:nvPr>
            <p:ph idx="1"/>
            <p:extLst>
              <p:ext uri="{D42A27DB-BD31-4B8C-83A1-F6EECF244321}">
                <p14:modId xmlns:p14="http://schemas.microsoft.com/office/powerpoint/2010/main" val="333572558"/>
              </p:ex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1920875" y="2312988"/>
          <a:ext cx="6857365" cy="3651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59657836"/>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51A08AC-F796-409C-AD97-8B476289E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0" name="Group 9">
            <a:extLst>
              <a:ext uri="{FF2B5EF4-FFF2-40B4-BE49-F238E27FC236}">
                <a16:creationId xmlns:a16="http://schemas.microsoft.com/office/drawing/2014/main" id="{1E1B312B-4E9A-405C-9CE8-1032543803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0853745" cy="6858000"/>
            <a:chOff x="-1" y="0"/>
            <a:chExt cx="10934058" cy="6858000"/>
          </a:xfrm>
        </p:grpSpPr>
        <p:sp>
          <p:nvSpPr>
            <p:cNvPr id="11" name="Freeform: Shape 10">
              <a:extLst>
                <a:ext uri="{FF2B5EF4-FFF2-40B4-BE49-F238E27FC236}">
                  <a16:creationId xmlns:a16="http://schemas.microsoft.com/office/drawing/2014/main" id="{027ED404-4912-4C80-B5EB-98E67EB26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0515600" cy="6858000"/>
            </a:xfrm>
            <a:custGeom>
              <a:avLst/>
              <a:gdLst>
                <a:gd name="connsiteX0" fmla="*/ 0 w 10515600"/>
                <a:gd name="connsiteY0" fmla="*/ 0 h 6858000"/>
                <a:gd name="connsiteX1" fmla="*/ 3039549 w 10515600"/>
                <a:gd name="connsiteY1" fmla="*/ 0 h 6858000"/>
                <a:gd name="connsiteX2" fmla="*/ 3387573 w 10515600"/>
                <a:gd name="connsiteY2" fmla="*/ 0 h 6858000"/>
                <a:gd name="connsiteX3" fmla="*/ 3678072 w 10515600"/>
                <a:gd name="connsiteY3" fmla="*/ 0 h 6858000"/>
                <a:gd name="connsiteX4" fmla="*/ 3721524 w 10515600"/>
                <a:gd name="connsiteY4" fmla="*/ 0 h 6858000"/>
                <a:gd name="connsiteX5" fmla="*/ 4595394 w 10515600"/>
                <a:gd name="connsiteY5" fmla="*/ 0 h 6858000"/>
                <a:gd name="connsiteX6" fmla="*/ 4607603 w 10515600"/>
                <a:gd name="connsiteY6" fmla="*/ 0 h 6858000"/>
                <a:gd name="connsiteX7" fmla="*/ 4733044 w 10515600"/>
                <a:gd name="connsiteY7" fmla="*/ 0 h 6858000"/>
                <a:gd name="connsiteX8" fmla="*/ 6226185 w 10515600"/>
                <a:gd name="connsiteY8" fmla="*/ 0 h 6858000"/>
                <a:gd name="connsiteX9" fmla="*/ 8892577 w 10515600"/>
                <a:gd name="connsiteY9" fmla="*/ 0 h 6858000"/>
                <a:gd name="connsiteX10" fmla="*/ 8914701 w 10515600"/>
                <a:gd name="connsiteY10" fmla="*/ 14997 h 6858000"/>
                <a:gd name="connsiteX11" fmla="*/ 10515600 w 10515600"/>
                <a:gd name="connsiteY11" fmla="*/ 3621656 h 6858000"/>
                <a:gd name="connsiteX12" fmla="*/ 8641250 w 10515600"/>
                <a:gd name="connsiteY12" fmla="*/ 6374814 h 6858000"/>
                <a:gd name="connsiteX13" fmla="*/ 8124602 w 10515600"/>
                <a:gd name="connsiteY13" fmla="*/ 6780599 h 6858000"/>
                <a:gd name="connsiteX14" fmla="*/ 8012846 w 10515600"/>
                <a:gd name="connsiteY14" fmla="*/ 6858000 h 6858000"/>
                <a:gd name="connsiteX15" fmla="*/ 6226185 w 10515600"/>
                <a:gd name="connsiteY15" fmla="*/ 6858000 h 6858000"/>
                <a:gd name="connsiteX16" fmla="*/ 4607603 w 10515600"/>
                <a:gd name="connsiteY16" fmla="*/ 6858000 h 6858000"/>
                <a:gd name="connsiteX17" fmla="*/ 4595394 w 10515600"/>
                <a:gd name="connsiteY17" fmla="*/ 6858000 h 6858000"/>
                <a:gd name="connsiteX18" fmla="*/ 4424650 w 10515600"/>
                <a:gd name="connsiteY18" fmla="*/ 6858000 h 6858000"/>
                <a:gd name="connsiteX19" fmla="*/ 3721524 w 10515600"/>
                <a:gd name="connsiteY19" fmla="*/ 6858000 h 6858000"/>
                <a:gd name="connsiteX20" fmla="*/ 3678072 w 10515600"/>
                <a:gd name="connsiteY20" fmla="*/ 6858000 h 6858000"/>
                <a:gd name="connsiteX21" fmla="*/ 3387573 w 10515600"/>
                <a:gd name="connsiteY21" fmla="*/ 6858000 h 6858000"/>
                <a:gd name="connsiteX22" fmla="*/ 3039549 w 10515600"/>
                <a:gd name="connsiteY22" fmla="*/ 6858000 h 6858000"/>
                <a:gd name="connsiteX23" fmla="*/ 0 w 10515600"/>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15600" h="6858000">
                  <a:moveTo>
                    <a:pt x="0" y="0"/>
                  </a:moveTo>
                  <a:lnTo>
                    <a:pt x="3039549" y="0"/>
                  </a:lnTo>
                  <a:lnTo>
                    <a:pt x="3387573" y="0"/>
                  </a:lnTo>
                  <a:lnTo>
                    <a:pt x="3678072" y="0"/>
                  </a:lnTo>
                  <a:lnTo>
                    <a:pt x="3721524" y="0"/>
                  </a:lnTo>
                  <a:lnTo>
                    <a:pt x="4595394" y="0"/>
                  </a:lnTo>
                  <a:lnTo>
                    <a:pt x="4607603" y="0"/>
                  </a:lnTo>
                  <a:lnTo>
                    <a:pt x="4733044" y="0"/>
                  </a:lnTo>
                  <a:lnTo>
                    <a:pt x="6226185" y="0"/>
                  </a:lnTo>
                  <a:lnTo>
                    <a:pt x="8892577" y="0"/>
                  </a:lnTo>
                  <a:lnTo>
                    <a:pt x="8914701" y="14997"/>
                  </a:lnTo>
                  <a:cubicBezTo>
                    <a:pt x="9941864" y="754641"/>
                    <a:pt x="10515600" y="2093192"/>
                    <a:pt x="10515600" y="3621656"/>
                  </a:cubicBezTo>
                  <a:cubicBezTo>
                    <a:pt x="10515600" y="4969131"/>
                    <a:pt x="9586875" y="5602839"/>
                    <a:pt x="8641250" y="6374814"/>
                  </a:cubicBezTo>
                  <a:cubicBezTo>
                    <a:pt x="8469047" y="6515397"/>
                    <a:pt x="8298420" y="6653108"/>
                    <a:pt x="8124602" y="6780599"/>
                  </a:cubicBezTo>
                  <a:lnTo>
                    <a:pt x="8012846" y="6858000"/>
                  </a:lnTo>
                  <a:lnTo>
                    <a:pt x="6226185" y="6858000"/>
                  </a:lnTo>
                  <a:lnTo>
                    <a:pt x="4607603" y="6858000"/>
                  </a:lnTo>
                  <a:lnTo>
                    <a:pt x="4595394" y="6858000"/>
                  </a:lnTo>
                  <a:lnTo>
                    <a:pt x="4424650" y="6858000"/>
                  </a:lnTo>
                  <a:lnTo>
                    <a:pt x="3721524" y="6858000"/>
                  </a:lnTo>
                  <a:lnTo>
                    <a:pt x="3678072" y="6858000"/>
                  </a:lnTo>
                  <a:lnTo>
                    <a:pt x="3387573" y="6858000"/>
                  </a:lnTo>
                  <a:lnTo>
                    <a:pt x="3039549" y="6858000"/>
                  </a:lnTo>
                  <a:lnTo>
                    <a:pt x="0" y="68580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E58012C-4DA3-4ED3-9500-41F9AF60B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0433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59AC73F7-22BD-4C46-B368-3F03B8478F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8432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95C99F96-8984-456F-BD66-5C019A651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5308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2" name="Title 1">
            <a:extLst>
              <a:ext uri="{FF2B5EF4-FFF2-40B4-BE49-F238E27FC236}">
                <a16:creationId xmlns:a16="http://schemas.microsoft.com/office/drawing/2014/main" id="{1C502423-3161-01A9-F6B9-24305F71E0FA}"/>
              </a:ext>
            </a:extLst>
          </p:cNvPr>
          <p:cNvSpPr>
            <a:spLocks noGrp="1"/>
          </p:cNvSpPr>
          <p:nvPr>
            <p:ph type="title"/>
          </p:nvPr>
        </p:nvSpPr>
        <p:spPr>
          <a:xfrm>
            <a:off x="1920875" y="442913"/>
            <a:ext cx="6857365" cy="1344612"/>
          </a:xfrm>
        </p:spPr>
        <p:txBody>
          <a:bodyPr anchor="b">
            <a:normAutofit/>
          </a:bodyPr>
          <a:lstStyle/>
          <a:p>
            <a:r>
              <a:rPr lang="en-US"/>
              <a:t>Conclusion</a:t>
            </a:r>
          </a:p>
        </p:txBody>
      </p:sp>
      <p:graphicFrame>
        <p:nvGraphicFramePr>
          <p:cNvPr id="15" name="Content Placeholder 2">
            <a:extLst>
              <a:ext uri="{FF2B5EF4-FFF2-40B4-BE49-F238E27FC236}">
                <a16:creationId xmlns:a16="http://schemas.microsoft.com/office/drawing/2014/main" id="{F2F74340-FF30-6F78-5F21-025C2D747A46}"/>
              </a:ext>
            </a:extLst>
          </p:cNvPr>
          <p:cNvGraphicFramePr>
            <a:graphicFrameLocks noGrp="1"/>
          </p:cNvGraphicFrame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GraphicFramePr>
        <p:xfrm>
          <a:off x="1920875" y="2312988"/>
          <a:ext cx="6857365" cy="3651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635850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51A08AC-F796-409C-AD97-8B476289E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0" name="Group 9">
            <a:extLst>
              <a:ext uri="{FF2B5EF4-FFF2-40B4-BE49-F238E27FC236}">
                <a16:creationId xmlns:a16="http://schemas.microsoft.com/office/drawing/2014/main" id="{1E1B312B-4E9A-405C-9CE8-1032543803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0853745" cy="6858000"/>
            <a:chOff x="-1" y="0"/>
            <a:chExt cx="10934058" cy="6858000"/>
          </a:xfrm>
        </p:grpSpPr>
        <p:sp>
          <p:nvSpPr>
            <p:cNvPr id="11" name="Freeform: Shape 10">
              <a:extLst>
                <a:ext uri="{FF2B5EF4-FFF2-40B4-BE49-F238E27FC236}">
                  <a16:creationId xmlns:a16="http://schemas.microsoft.com/office/drawing/2014/main" id="{027ED404-4912-4C80-B5EB-98E67EB26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0515600" cy="6858000"/>
            </a:xfrm>
            <a:custGeom>
              <a:avLst/>
              <a:gdLst>
                <a:gd name="connsiteX0" fmla="*/ 0 w 10515600"/>
                <a:gd name="connsiteY0" fmla="*/ 0 h 6858000"/>
                <a:gd name="connsiteX1" fmla="*/ 3039549 w 10515600"/>
                <a:gd name="connsiteY1" fmla="*/ 0 h 6858000"/>
                <a:gd name="connsiteX2" fmla="*/ 3387573 w 10515600"/>
                <a:gd name="connsiteY2" fmla="*/ 0 h 6858000"/>
                <a:gd name="connsiteX3" fmla="*/ 3678072 w 10515600"/>
                <a:gd name="connsiteY3" fmla="*/ 0 h 6858000"/>
                <a:gd name="connsiteX4" fmla="*/ 3721524 w 10515600"/>
                <a:gd name="connsiteY4" fmla="*/ 0 h 6858000"/>
                <a:gd name="connsiteX5" fmla="*/ 4595394 w 10515600"/>
                <a:gd name="connsiteY5" fmla="*/ 0 h 6858000"/>
                <a:gd name="connsiteX6" fmla="*/ 4607603 w 10515600"/>
                <a:gd name="connsiteY6" fmla="*/ 0 h 6858000"/>
                <a:gd name="connsiteX7" fmla="*/ 4733044 w 10515600"/>
                <a:gd name="connsiteY7" fmla="*/ 0 h 6858000"/>
                <a:gd name="connsiteX8" fmla="*/ 6226185 w 10515600"/>
                <a:gd name="connsiteY8" fmla="*/ 0 h 6858000"/>
                <a:gd name="connsiteX9" fmla="*/ 8892577 w 10515600"/>
                <a:gd name="connsiteY9" fmla="*/ 0 h 6858000"/>
                <a:gd name="connsiteX10" fmla="*/ 8914701 w 10515600"/>
                <a:gd name="connsiteY10" fmla="*/ 14997 h 6858000"/>
                <a:gd name="connsiteX11" fmla="*/ 10515600 w 10515600"/>
                <a:gd name="connsiteY11" fmla="*/ 3621656 h 6858000"/>
                <a:gd name="connsiteX12" fmla="*/ 8641250 w 10515600"/>
                <a:gd name="connsiteY12" fmla="*/ 6374814 h 6858000"/>
                <a:gd name="connsiteX13" fmla="*/ 8124602 w 10515600"/>
                <a:gd name="connsiteY13" fmla="*/ 6780599 h 6858000"/>
                <a:gd name="connsiteX14" fmla="*/ 8012846 w 10515600"/>
                <a:gd name="connsiteY14" fmla="*/ 6858000 h 6858000"/>
                <a:gd name="connsiteX15" fmla="*/ 6226185 w 10515600"/>
                <a:gd name="connsiteY15" fmla="*/ 6858000 h 6858000"/>
                <a:gd name="connsiteX16" fmla="*/ 4607603 w 10515600"/>
                <a:gd name="connsiteY16" fmla="*/ 6858000 h 6858000"/>
                <a:gd name="connsiteX17" fmla="*/ 4595394 w 10515600"/>
                <a:gd name="connsiteY17" fmla="*/ 6858000 h 6858000"/>
                <a:gd name="connsiteX18" fmla="*/ 4424650 w 10515600"/>
                <a:gd name="connsiteY18" fmla="*/ 6858000 h 6858000"/>
                <a:gd name="connsiteX19" fmla="*/ 3721524 w 10515600"/>
                <a:gd name="connsiteY19" fmla="*/ 6858000 h 6858000"/>
                <a:gd name="connsiteX20" fmla="*/ 3678072 w 10515600"/>
                <a:gd name="connsiteY20" fmla="*/ 6858000 h 6858000"/>
                <a:gd name="connsiteX21" fmla="*/ 3387573 w 10515600"/>
                <a:gd name="connsiteY21" fmla="*/ 6858000 h 6858000"/>
                <a:gd name="connsiteX22" fmla="*/ 3039549 w 10515600"/>
                <a:gd name="connsiteY22" fmla="*/ 6858000 h 6858000"/>
                <a:gd name="connsiteX23" fmla="*/ 0 w 10515600"/>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15600" h="6858000">
                  <a:moveTo>
                    <a:pt x="0" y="0"/>
                  </a:moveTo>
                  <a:lnTo>
                    <a:pt x="3039549" y="0"/>
                  </a:lnTo>
                  <a:lnTo>
                    <a:pt x="3387573" y="0"/>
                  </a:lnTo>
                  <a:lnTo>
                    <a:pt x="3678072" y="0"/>
                  </a:lnTo>
                  <a:lnTo>
                    <a:pt x="3721524" y="0"/>
                  </a:lnTo>
                  <a:lnTo>
                    <a:pt x="4595394" y="0"/>
                  </a:lnTo>
                  <a:lnTo>
                    <a:pt x="4607603" y="0"/>
                  </a:lnTo>
                  <a:lnTo>
                    <a:pt x="4733044" y="0"/>
                  </a:lnTo>
                  <a:lnTo>
                    <a:pt x="6226185" y="0"/>
                  </a:lnTo>
                  <a:lnTo>
                    <a:pt x="8892577" y="0"/>
                  </a:lnTo>
                  <a:lnTo>
                    <a:pt x="8914701" y="14997"/>
                  </a:lnTo>
                  <a:cubicBezTo>
                    <a:pt x="9941864" y="754641"/>
                    <a:pt x="10515600" y="2093192"/>
                    <a:pt x="10515600" y="3621656"/>
                  </a:cubicBezTo>
                  <a:cubicBezTo>
                    <a:pt x="10515600" y="4969131"/>
                    <a:pt x="9586875" y="5602839"/>
                    <a:pt x="8641250" y="6374814"/>
                  </a:cubicBezTo>
                  <a:cubicBezTo>
                    <a:pt x="8469047" y="6515397"/>
                    <a:pt x="8298420" y="6653108"/>
                    <a:pt x="8124602" y="6780599"/>
                  </a:cubicBezTo>
                  <a:lnTo>
                    <a:pt x="8012846" y="6858000"/>
                  </a:lnTo>
                  <a:lnTo>
                    <a:pt x="6226185" y="6858000"/>
                  </a:lnTo>
                  <a:lnTo>
                    <a:pt x="4607603" y="6858000"/>
                  </a:lnTo>
                  <a:lnTo>
                    <a:pt x="4595394" y="6858000"/>
                  </a:lnTo>
                  <a:lnTo>
                    <a:pt x="4424650" y="6858000"/>
                  </a:lnTo>
                  <a:lnTo>
                    <a:pt x="3721524" y="6858000"/>
                  </a:lnTo>
                  <a:lnTo>
                    <a:pt x="3678072" y="6858000"/>
                  </a:lnTo>
                  <a:lnTo>
                    <a:pt x="3387573" y="6858000"/>
                  </a:lnTo>
                  <a:lnTo>
                    <a:pt x="3039549" y="6858000"/>
                  </a:lnTo>
                  <a:lnTo>
                    <a:pt x="0" y="68580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E58012C-4DA3-4ED3-9500-41F9AF60B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0433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59AC73F7-22BD-4C46-B368-3F03B8478F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8432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95C99F96-8984-456F-BD66-5C019A651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5308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2" name="Title 1">
            <a:extLst>
              <a:ext uri="{FF2B5EF4-FFF2-40B4-BE49-F238E27FC236}">
                <a16:creationId xmlns:a16="http://schemas.microsoft.com/office/drawing/2014/main" id="{5BFE2CFE-16DA-18C4-ABB7-09919E3AA2A0}"/>
              </a:ext>
            </a:extLst>
          </p:cNvPr>
          <p:cNvSpPr>
            <a:spLocks noGrp="1"/>
          </p:cNvSpPr>
          <p:nvPr>
            <p:ph type="title"/>
          </p:nvPr>
        </p:nvSpPr>
        <p:spPr>
          <a:xfrm>
            <a:off x="1920875" y="442913"/>
            <a:ext cx="6857365" cy="1344612"/>
          </a:xfrm>
        </p:spPr>
        <p:txBody>
          <a:bodyPr anchor="b">
            <a:normAutofit/>
          </a:bodyPr>
          <a:lstStyle/>
          <a:p>
            <a:r>
              <a:rPr lang="en-US"/>
              <a:t>Today's Discussion Points</a:t>
            </a:r>
          </a:p>
        </p:txBody>
      </p:sp>
      <p:sp>
        <p:nvSpPr>
          <p:cNvPr id="3" name="Content Placeholder 2">
            <a:extLst>
              <a:ext uri="{FF2B5EF4-FFF2-40B4-BE49-F238E27FC236}">
                <a16:creationId xmlns:a16="http://schemas.microsoft.com/office/drawing/2014/main" id="{B7FC1B04-624C-CD6D-F703-20D099A1CE0C}"/>
              </a:ext>
            </a:extLst>
          </p:cNvPr>
          <p:cNvSpPr>
            <a:spLocks noGrp="1"/>
          </p:cNvSpPr>
          <p:nvPr>
            <p:ph idx="1"/>
            <p:extLst>
              <p:ext uri="{E7BDC344-281C-4309-B0C6-D0EE65EED2A8}">
                <p202:designPr xmlns:p202="http://schemas.microsoft.com/office/powerpoint/2020/02/main">
                  <p202:designTagLst>
                    <p202:designTag name="ARCH:1:CLS" val="BulletedText"/>
                  </p202:designTagLst>
                </p202:designPr>
              </p:ext>
            </p:extLst>
          </p:nvPr>
        </p:nvSpPr>
        <p:spPr>
          <a:xfrm>
            <a:off x="1920875" y="2312988"/>
            <a:ext cx="6857365" cy="3651250"/>
          </a:xfrm>
        </p:spPr>
        <p:txBody>
          <a:bodyPr>
            <a:normAutofit/>
          </a:bodyPr>
          <a:lstStyle/>
          <a:p>
            <a:pPr>
              <a:buFont typeface="Arial" panose="020B0604020202020204" pitchFamily="34" charset="0"/>
              <a:buChar char="•"/>
            </a:pPr>
            <a:r>
              <a:t>Key Principles of Early Learning for Toddlers Aged 24–36 Months</a:t>
            </a:r>
          </a:p>
          <a:p>
            <a:pPr>
              <a:buFont typeface="Arial" panose="020B0604020202020204" pitchFamily="34" charset="0"/>
              <a:buChar char="•"/>
            </a:pPr>
            <a:r>
              <a:t>Learning with Peers: Social and Emotional Growth</a:t>
            </a:r>
          </a:p>
          <a:p>
            <a:pPr>
              <a:buFont typeface="Arial" panose="020B0604020202020204" pitchFamily="34" charset="0"/>
              <a:buChar char="•"/>
            </a:pPr>
            <a:r>
              <a:t>Recent Milestones and Breakthroughs in Brain Development Research</a:t>
            </a:r>
          </a:p>
          <a:p>
            <a:pPr>
              <a:buFont typeface="Arial" panose="020B0604020202020204" pitchFamily="34" charset="0"/>
              <a:buChar char="•"/>
            </a:pPr>
            <a:r>
              <a:t>Parent-Centered Approaches and the Interactive Effect</a:t>
            </a:r>
            <a:endParaRPr lang="en-US"/>
          </a:p>
        </p:txBody>
      </p:sp>
    </p:spTree>
    <p:extLst>
      <p:ext uri="{BB962C8B-B14F-4D97-AF65-F5344CB8AC3E}">
        <p14:creationId xmlns:p14="http://schemas.microsoft.com/office/powerpoint/2010/main" val="33636266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anim calcmode="lin" valueType="num">
                                      <p:cBhvr>
                                        <p:cTn id="8" dur="250" fill="hold"/>
                                        <p:tgtEl>
                                          <p:spTgt spid="3"/>
                                        </p:tgtEl>
                                        <p:attrNameLst>
                                          <p:attrName>ppt_x</p:attrName>
                                        </p:attrNameLst>
                                      </p:cBhvr>
                                      <p:tavLst>
                                        <p:tav tm="0">
                                          <p:val>
                                            <p:strVal val="#ppt_x"/>
                                          </p:val>
                                        </p:tav>
                                        <p:tav tm="100000">
                                          <p:val>
                                            <p:strVal val="#ppt_x"/>
                                          </p:val>
                                        </p:tav>
                                      </p:tavLst>
                                    </p:anim>
                                    <p:anim calcmode="lin" valueType="num">
                                      <p:cBhvr>
                                        <p:cTn id="9"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9" name="Group 8">
            <a:extLst>
              <a:ext uri="{FF2B5EF4-FFF2-40B4-BE49-F238E27FC236}">
                <a16:creationId xmlns:a16="http://schemas.microsoft.com/office/drawing/2014/main" id="{54E5F18F-9D70-4BE5-8A38-603463EE84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7626" y="0"/>
            <a:ext cx="10678291" cy="6858000"/>
            <a:chOff x="547626" y="0"/>
            <a:chExt cx="10678291" cy="6858000"/>
          </a:xfrm>
        </p:grpSpPr>
        <p:sp>
          <p:nvSpPr>
            <p:cNvPr id="10" name="Freeform: Shape 9">
              <a:extLst>
                <a:ext uri="{FF2B5EF4-FFF2-40B4-BE49-F238E27FC236}">
                  <a16:creationId xmlns:a16="http://schemas.microsoft.com/office/drawing/2014/main" id="{391F8D69-709A-4575-A393-B4C26481AF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966083" y="0"/>
              <a:ext cx="9841377"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00981015-32A2-4B76-9F2E-0A8D6EC8EC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4762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2" name="Freeform: Shape 11">
              <a:extLst>
                <a:ext uri="{FF2B5EF4-FFF2-40B4-BE49-F238E27FC236}">
                  <a16:creationId xmlns:a16="http://schemas.microsoft.com/office/drawing/2014/main" id="{D38532F4-8B67-47B7-B58A-5DD3E1BE52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76092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BC87DA9F-8DB2-4D48-8716-A928FBB8A5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26724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195EA065-AC5D-431D-927E-87FF05884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9619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6E37E2DD-C7FE-4D6C-8F1D-5031E96A7F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7618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778B68BA-AB87-4EB5-97C2-F1F304E193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4494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2" name="Title 1">
            <a:extLst>
              <a:ext uri="{FF2B5EF4-FFF2-40B4-BE49-F238E27FC236}">
                <a16:creationId xmlns:a16="http://schemas.microsoft.com/office/drawing/2014/main" id="{2C0FE01D-8B60-3817-8897-DB7F934AD22B}"/>
              </a:ext>
            </a:extLst>
          </p:cNvPr>
          <p:cNvSpPr>
            <a:spLocks noGrp="1"/>
          </p:cNvSpPr>
          <p:nvPr>
            <p:ph type="ctrTitle"/>
          </p:nvPr>
        </p:nvSpPr>
        <p:spPr>
          <a:xfrm>
            <a:off x="2190750" y="1346268"/>
            <a:ext cx="7810500" cy="3125338"/>
          </a:xfrm>
        </p:spPr>
        <p:txBody>
          <a:bodyPr anchor="b">
            <a:normAutofit/>
          </a:bodyPr>
          <a:lstStyle/>
          <a:p>
            <a:pPr algn="ctr">
              <a:lnSpc>
                <a:spcPct val="110000"/>
              </a:lnSpc>
            </a:pPr>
            <a:r>
              <a:rPr lang="en-US" sz="4500"/>
              <a:t>Key Principles of Early Learning for Toddlers Aged 24–36 Months</a:t>
            </a:r>
          </a:p>
        </p:txBody>
      </p:sp>
    </p:spTree>
    <p:extLst>
      <p:ext uri="{BB962C8B-B14F-4D97-AF65-F5344CB8AC3E}">
        <p14:creationId xmlns:p14="http://schemas.microsoft.com/office/powerpoint/2010/main" val="40137696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51A08AC-F796-409C-AD97-8B476289E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1" name="Group 10">
            <a:extLst>
              <a:ext uri="{FF2B5EF4-FFF2-40B4-BE49-F238E27FC236}">
                <a16:creationId xmlns:a16="http://schemas.microsoft.com/office/drawing/2014/main" id="{1E1B312B-4E9A-405C-9CE8-1032543803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0853745" cy="6858000"/>
            <a:chOff x="-1" y="0"/>
            <a:chExt cx="10934058" cy="6858000"/>
          </a:xfrm>
        </p:grpSpPr>
        <p:sp>
          <p:nvSpPr>
            <p:cNvPr id="12" name="Freeform: Shape 11">
              <a:extLst>
                <a:ext uri="{FF2B5EF4-FFF2-40B4-BE49-F238E27FC236}">
                  <a16:creationId xmlns:a16="http://schemas.microsoft.com/office/drawing/2014/main" id="{027ED404-4912-4C80-B5EB-98E67EB26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0515600" cy="6858000"/>
            </a:xfrm>
            <a:custGeom>
              <a:avLst/>
              <a:gdLst>
                <a:gd name="connsiteX0" fmla="*/ 0 w 10515600"/>
                <a:gd name="connsiteY0" fmla="*/ 0 h 6858000"/>
                <a:gd name="connsiteX1" fmla="*/ 3039549 w 10515600"/>
                <a:gd name="connsiteY1" fmla="*/ 0 h 6858000"/>
                <a:gd name="connsiteX2" fmla="*/ 3387573 w 10515600"/>
                <a:gd name="connsiteY2" fmla="*/ 0 h 6858000"/>
                <a:gd name="connsiteX3" fmla="*/ 3678072 w 10515600"/>
                <a:gd name="connsiteY3" fmla="*/ 0 h 6858000"/>
                <a:gd name="connsiteX4" fmla="*/ 3721524 w 10515600"/>
                <a:gd name="connsiteY4" fmla="*/ 0 h 6858000"/>
                <a:gd name="connsiteX5" fmla="*/ 4595394 w 10515600"/>
                <a:gd name="connsiteY5" fmla="*/ 0 h 6858000"/>
                <a:gd name="connsiteX6" fmla="*/ 4607603 w 10515600"/>
                <a:gd name="connsiteY6" fmla="*/ 0 h 6858000"/>
                <a:gd name="connsiteX7" fmla="*/ 4733044 w 10515600"/>
                <a:gd name="connsiteY7" fmla="*/ 0 h 6858000"/>
                <a:gd name="connsiteX8" fmla="*/ 6226185 w 10515600"/>
                <a:gd name="connsiteY8" fmla="*/ 0 h 6858000"/>
                <a:gd name="connsiteX9" fmla="*/ 8892577 w 10515600"/>
                <a:gd name="connsiteY9" fmla="*/ 0 h 6858000"/>
                <a:gd name="connsiteX10" fmla="*/ 8914701 w 10515600"/>
                <a:gd name="connsiteY10" fmla="*/ 14997 h 6858000"/>
                <a:gd name="connsiteX11" fmla="*/ 10515600 w 10515600"/>
                <a:gd name="connsiteY11" fmla="*/ 3621656 h 6858000"/>
                <a:gd name="connsiteX12" fmla="*/ 8641250 w 10515600"/>
                <a:gd name="connsiteY12" fmla="*/ 6374814 h 6858000"/>
                <a:gd name="connsiteX13" fmla="*/ 8124602 w 10515600"/>
                <a:gd name="connsiteY13" fmla="*/ 6780599 h 6858000"/>
                <a:gd name="connsiteX14" fmla="*/ 8012846 w 10515600"/>
                <a:gd name="connsiteY14" fmla="*/ 6858000 h 6858000"/>
                <a:gd name="connsiteX15" fmla="*/ 6226185 w 10515600"/>
                <a:gd name="connsiteY15" fmla="*/ 6858000 h 6858000"/>
                <a:gd name="connsiteX16" fmla="*/ 4607603 w 10515600"/>
                <a:gd name="connsiteY16" fmla="*/ 6858000 h 6858000"/>
                <a:gd name="connsiteX17" fmla="*/ 4595394 w 10515600"/>
                <a:gd name="connsiteY17" fmla="*/ 6858000 h 6858000"/>
                <a:gd name="connsiteX18" fmla="*/ 4424650 w 10515600"/>
                <a:gd name="connsiteY18" fmla="*/ 6858000 h 6858000"/>
                <a:gd name="connsiteX19" fmla="*/ 3721524 w 10515600"/>
                <a:gd name="connsiteY19" fmla="*/ 6858000 h 6858000"/>
                <a:gd name="connsiteX20" fmla="*/ 3678072 w 10515600"/>
                <a:gd name="connsiteY20" fmla="*/ 6858000 h 6858000"/>
                <a:gd name="connsiteX21" fmla="*/ 3387573 w 10515600"/>
                <a:gd name="connsiteY21" fmla="*/ 6858000 h 6858000"/>
                <a:gd name="connsiteX22" fmla="*/ 3039549 w 10515600"/>
                <a:gd name="connsiteY22" fmla="*/ 6858000 h 6858000"/>
                <a:gd name="connsiteX23" fmla="*/ 0 w 10515600"/>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15600" h="6858000">
                  <a:moveTo>
                    <a:pt x="0" y="0"/>
                  </a:moveTo>
                  <a:lnTo>
                    <a:pt x="3039549" y="0"/>
                  </a:lnTo>
                  <a:lnTo>
                    <a:pt x="3387573" y="0"/>
                  </a:lnTo>
                  <a:lnTo>
                    <a:pt x="3678072" y="0"/>
                  </a:lnTo>
                  <a:lnTo>
                    <a:pt x="3721524" y="0"/>
                  </a:lnTo>
                  <a:lnTo>
                    <a:pt x="4595394" y="0"/>
                  </a:lnTo>
                  <a:lnTo>
                    <a:pt x="4607603" y="0"/>
                  </a:lnTo>
                  <a:lnTo>
                    <a:pt x="4733044" y="0"/>
                  </a:lnTo>
                  <a:lnTo>
                    <a:pt x="6226185" y="0"/>
                  </a:lnTo>
                  <a:lnTo>
                    <a:pt x="8892577" y="0"/>
                  </a:lnTo>
                  <a:lnTo>
                    <a:pt x="8914701" y="14997"/>
                  </a:lnTo>
                  <a:cubicBezTo>
                    <a:pt x="9941864" y="754641"/>
                    <a:pt x="10515600" y="2093192"/>
                    <a:pt x="10515600" y="3621656"/>
                  </a:cubicBezTo>
                  <a:cubicBezTo>
                    <a:pt x="10515600" y="4969131"/>
                    <a:pt x="9586875" y="5602839"/>
                    <a:pt x="8641250" y="6374814"/>
                  </a:cubicBezTo>
                  <a:cubicBezTo>
                    <a:pt x="8469047" y="6515397"/>
                    <a:pt x="8298420" y="6653108"/>
                    <a:pt x="8124602" y="6780599"/>
                  </a:cubicBezTo>
                  <a:lnTo>
                    <a:pt x="8012846" y="6858000"/>
                  </a:lnTo>
                  <a:lnTo>
                    <a:pt x="6226185" y="6858000"/>
                  </a:lnTo>
                  <a:lnTo>
                    <a:pt x="4607603" y="6858000"/>
                  </a:lnTo>
                  <a:lnTo>
                    <a:pt x="4595394" y="6858000"/>
                  </a:lnTo>
                  <a:lnTo>
                    <a:pt x="4424650" y="6858000"/>
                  </a:lnTo>
                  <a:lnTo>
                    <a:pt x="3721524" y="6858000"/>
                  </a:lnTo>
                  <a:lnTo>
                    <a:pt x="3678072" y="6858000"/>
                  </a:lnTo>
                  <a:lnTo>
                    <a:pt x="3387573" y="6858000"/>
                  </a:lnTo>
                  <a:lnTo>
                    <a:pt x="3039549" y="6858000"/>
                  </a:lnTo>
                  <a:lnTo>
                    <a:pt x="0" y="68580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4E58012C-4DA3-4ED3-9500-41F9AF60B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0433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59AC73F7-22BD-4C46-B368-3F03B8478F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8432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95C99F96-8984-456F-BD66-5C019A651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5308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2" name="Title 1">
            <a:extLst>
              <a:ext uri="{FF2B5EF4-FFF2-40B4-BE49-F238E27FC236}">
                <a16:creationId xmlns:a16="http://schemas.microsoft.com/office/drawing/2014/main" id="{492A9FF3-6A19-4711-FBC9-E9C92C78E546}"/>
              </a:ext>
            </a:extLst>
          </p:cNvPr>
          <p:cNvSpPr>
            <a:spLocks noGrp="1"/>
          </p:cNvSpPr>
          <p:nvPr>
            <p:ph type="title"/>
          </p:nvPr>
        </p:nvSpPr>
        <p:spPr>
          <a:xfrm>
            <a:off x="1920875" y="442913"/>
            <a:ext cx="6857365" cy="1344612"/>
          </a:xfrm>
        </p:spPr>
        <p:txBody>
          <a:bodyPr anchor="b">
            <a:normAutofit/>
          </a:bodyPr>
          <a:lstStyle/>
          <a:p>
            <a:pPr>
              <a:lnSpc>
                <a:spcPct val="120000"/>
              </a:lnSpc>
            </a:pPr>
            <a:r>
              <a:rPr lang="en-US" sz="2500"/>
              <a:t>Understanding the Developmental Stage and Unique Needs</a:t>
            </a:r>
          </a:p>
        </p:txBody>
      </p:sp>
      <p:graphicFrame>
        <p:nvGraphicFramePr>
          <p:cNvPr id="4" name="Content Placeholder 4">
            <a:extLst>
              <a:ext uri="{FF2B5EF4-FFF2-40B4-BE49-F238E27FC236}">
                <a16:creationId xmlns:a16="http://schemas.microsoft.com/office/drawing/2014/main" id="{96914BED-2693-4E1E-9ED7-3143B638F297}"/>
              </a:ext>
            </a:extLst>
          </p:cNvPr>
          <p:cNvGraphicFramePr>
            <a:graphicFrameLocks noGrp="1"/>
          </p:cNvGraphicFramePr>
          <p:nvPr>
            <p:ph idx="1"/>
            <p:extLst>
              <p:ext uri="{D42A27DB-BD31-4B8C-83A1-F6EECF244321}">
                <p14:modId xmlns:p14="http://schemas.microsoft.com/office/powerpoint/2010/main" val="377872739"/>
              </p:ex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1920875" y="2312988"/>
          <a:ext cx="6857365" cy="3651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1192583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30127AE-B29E-4FDF-99D2-A2F1E7003F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3D5FBB81-B61B-416A-8F5D-A8DDF62530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Content Placeholder 4" descr="Toddler playing with toys">
            <a:extLst>
              <a:ext uri="{FF2B5EF4-FFF2-40B4-BE49-F238E27FC236}">
                <a16:creationId xmlns:a16="http://schemas.microsoft.com/office/drawing/2014/main" id="{4EB32422-7B33-483A-A6A5-B664F5FB4ABD}"/>
              </a:ext>
            </a:extLst>
          </p:cNvPr>
          <p:cNvPicPr>
            <a:picLocks noGrp="1" noChangeAspect="1"/>
          </p:cNvPicPr>
          <p:nvPr>
            <p:ph sz="half" idx="1"/>
          </p:nvPr>
        </p:nvPicPr>
        <p:blipFill>
          <a:blip r:embed="rId3"/>
          <a:srcRect l="26122" r="870" b="-2"/>
          <a:stretch>
            <a:fillRect/>
          </a:stretch>
        </p:blipFill>
        <p:spPr>
          <a:xfrm>
            <a:off x="4691118" y="1"/>
            <a:ext cx="7500882" cy="6857999"/>
          </a:xfrm>
          <a:custGeom>
            <a:avLst/>
            <a:gdLst/>
            <a:ahLst/>
            <a:cxnLst/>
            <a:rect l="l" t="t" r="r" b="b"/>
            <a:pathLst>
              <a:path w="7500882" h="6857999">
                <a:moveTo>
                  <a:pt x="898230" y="0"/>
                </a:moveTo>
                <a:lnTo>
                  <a:pt x="7500882" y="0"/>
                </a:lnTo>
                <a:lnTo>
                  <a:pt x="7500882" y="6857999"/>
                </a:lnTo>
                <a:lnTo>
                  <a:pt x="0" y="6857999"/>
                </a:lnTo>
                <a:lnTo>
                  <a:pt x="114106" y="6780598"/>
                </a:lnTo>
                <a:cubicBezTo>
                  <a:pt x="291579" y="6653107"/>
                  <a:pt x="465794" y="6515396"/>
                  <a:pt x="641619" y="6374813"/>
                </a:cubicBezTo>
                <a:cubicBezTo>
                  <a:pt x="1607125" y="5602838"/>
                  <a:pt x="2555378" y="4969130"/>
                  <a:pt x="2555378" y="3621655"/>
                </a:cubicBezTo>
                <a:cubicBezTo>
                  <a:pt x="2555378" y="2093191"/>
                  <a:pt x="1969579" y="754640"/>
                  <a:pt x="920818" y="14996"/>
                </a:cubicBezTo>
                <a:close/>
              </a:path>
            </a:pathLst>
          </a:custGeom>
        </p:spPr>
      </p:pic>
      <p:sp>
        <p:nvSpPr>
          <p:cNvPr id="14" name="Freeform: Shape 13">
            <a:extLst>
              <a:ext uri="{FF2B5EF4-FFF2-40B4-BE49-F238E27FC236}">
                <a16:creationId xmlns:a16="http://schemas.microsoft.com/office/drawing/2014/main" id="{40C0D7D4-D83D-4C58-87D1-955F0A9173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76051" cy="6858000"/>
          </a:xfrm>
          <a:custGeom>
            <a:avLst/>
            <a:gdLst>
              <a:gd name="connsiteX0" fmla="*/ 0 w 7476051"/>
              <a:gd name="connsiteY0" fmla="*/ 0 h 6858000"/>
              <a:gd name="connsiteX1" fmla="*/ 5853028 w 7476051"/>
              <a:gd name="connsiteY1" fmla="*/ 0 h 6858000"/>
              <a:gd name="connsiteX2" fmla="*/ 5875152 w 7476051"/>
              <a:gd name="connsiteY2" fmla="*/ 14997 h 6858000"/>
              <a:gd name="connsiteX3" fmla="*/ 7476051 w 7476051"/>
              <a:gd name="connsiteY3" fmla="*/ 3621656 h 6858000"/>
              <a:gd name="connsiteX4" fmla="*/ 5601702 w 7476051"/>
              <a:gd name="connsiteY4" fmla="*/ 6374814 h 6858000"/>
              <a:gd name="connsiteX5" fmla="*/ 5085053 w 7476051"/>
              <a:gd name="connsiteY5" fmla="*/ 6780599 h 6858000"/>
              <a:gd name="connsiteX6" fmla="*/ 4973297 w 7476051"/>
              <a:gd name="connsiteY6" fmla="*/ 6858000 h 6858000"/>
              <a:gd name="connsiteX7" fmla="*/ 0 w 747605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6051" h="6858000">
                <a:moveTo>
                  <a:pt x="0" y="0"/>
                </a:moveTo>
                <a:lnTo>
                  <a:pt x="5853028" y="0"/>
                </a:lnTo>
                <a:lnTo>
                  <a:pt x="5875152" y="14997"/>
                </a:lnTo>
                <a:cubicBezTo>
                  <a:pt x="6902315" y="754641"/>
                  <a:pt x="7476051" y="2093192"/>
                  <a:pt x="7476051" y="3621656"/>
                </a:cubicBezTo>
                <a:cubicBezTo>
                  <a:pt x="7476051" y="4969131"/>
                  <a:pt x="6547326" y="5602839"/>
                  <a:pt x="5601702" y="6374814"/>
                </a:cubicBezTo>
                <a:cubicBezTo>
                  <a:pt x="5429499" y="6515397"/>
                  <a:pt x="5258871" y="6653108"/>
                  <a:pt x="5085053" y="6780599"/>
                </a:cubicBezTo>
                <a:lnTo>
                  <a:pt x="4973297"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useBgFill="1">
        <p:nvSpPr>
          <p:cNvPr id="16" name="Freeform: Shape 15">
            <a:extLst>
              <a:ext uri="{FF2B5EF4-FFF2-40B4-BE49-F238E27FC236}">
                <a16:creationId xmlns:a16="http://schemas.microsoft.com/office/drawing/2014/main" id="{0BA56A81-C9DD-4EBA-9E13-32FFB51CF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7307402" cy="6858000"/>
          </a:xfrm>
          <a:custGeom>
            <a:avLst/>
            <a:gdLst>
              <a:gd name="connsiteX0" fmla="*/ 0 w 7097265"/>
              <a:gd name="connsiteY0" fmla="*/ 0 h 6858000"/>
              <a:gd name="connsiteX1" fmla="*/ 5474242 w 7097265"/>
              <a:gd name="connsiteY1" fmla="*/ 0 h 6858000"/>
              <a:gd name="connsiteX2" fmla="*/ 5496366 w 7097265"/>
              <a:gd name="connsiteY2" fmla="*/ 14997 h 6858000"/>
              <a:gd name="connsiteX3" fmla="*/ 7097265 w 7097265"/>
              <a:gd name="connsiteY3" fmla="*/ 3621656 h 6858000"/>
              <a:gd name="connsiteX4" fmla="*/ 5222916 w 7097265"/>
              <a:gd name="connsiteY4" fmla="*/ 6374814 h 6858000"/>
              <a:gd name="connsiteX5" fmla="*/ 4706267 w 7097265"/>
              <a:gd name="connsiteY5" fmla="*/ 6780599 h 6858000"/>
              <a:gd name="connsiteX6" fmla="*/ 4594511 w 7097265"/>
              <a:gd name="connsiteY6" fmla="*/ 6858000 h 6858000"/>
              <a:gd name="connsiteX7" fmla="*/ 0 w 709726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7265" h="6858000">
                <a:moveTo>
                  <a:pt x="0" y="0"/>
                </a:moveTo>
                <a:lnTo>
                  <a:pt x="5474242" y="0"/>
                </a:lnTo>
                <a:lnTo>
                  <a:pt x="5496366" y="14997"/>
                </a:lnTo>
                <a:cubicBezTo>
                  <a:pt x="6523529" y="754641"/>
                  <a:pt x="7097265" y="2093192"/>
                  <a:pt x="7097265" y="3621656"/>
                </a:cubicBezTo>
                <a:cubicBezTo>
                  <a:pt x="7097265" y="4969131"/>
                  <a:pt x="6168540" y="5602839"/>
                  <a:pt x="5222916" y="6374814"/>
                </a:cubicBezTo>
                <a:cubicBezTo>
                  <a:pt x="5050713" y="6515397"/>
                  <a:pt x="4880085" y="6653108"/>
                  <a:pt x="4706267" y="6780599"/>
                </a:cubicBezTo>
                <a:lnTo>
                  <a:pt x="4594511"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8" name="Freeform: Shape 17">
            <a:extLst>
              <a:ext uri="{FF2B5EF4-FFF2-40B4-BE49-F238E27FC236}">
                <a16:creationId xmlns:a16="http://schemas.microsoft.com/office/drawing/2014/main" id="{15F9A324-404E-4C5D-AFF0-C5D0D8418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9034" y="-1"/>
            <a:ext cx="2535264" cy="6858001"/>
          </a:xfrm>
          <a:custGeom>
            <a:avLst/>
            <a:gdLst>
              <a:gd name="connsiteX0" fmla="*/ 1218585 w 2535264"/>
              <a:gd name="connsiteY0" fmla="*/ 0 h 6858001"/>
              <a:gd name="connsiteX1" fmla="*/ 1236561 w 2535264"/>
              <a:gd name="connsiteY1" fmla="*/ 0 h 6858001"/>
              <a:gd name="connsiteX2" fmla="*/ 1264452 w 2535264"/>
              <a:gd name="connsiteY2" fmla="*/ 24550 h 6858001"/>
              <a:gd name="connsiteX3" fmla="*/ 2528121 w 2535264"/>
              <a:gd name="connsiteY3" fmla="*/ 3710502 h 6858001"/>
              <a:gd name="connsiteX4" fmla="*/ 492890 w 2535264"/>
              <a:gd name="connsiteY4" fmla="*/ 6507511 h 6858001"/>
              <a:gd name="connsiteX5" fmla="*/ 221418 w 2535264"/>
              <a:gd name="connsiteY5" fmla="*/ 6713387 h 6858001"/>
              <a:gd name="connsiteX6" fmla="*/ 20100 w 2535264"/>
              <a:gd name="connsiteY6" fmla="*/ 6858001 h 6858001"/>
              <a:gd name="connsiteX7" fmla="*/ 0 w 2535264"/>
              <a:gd name="connsiteY7" fmla="*/ 6858001 h 6858001"/>
              <a:gd name="connsiteX8" fmla="*/ 202488 w 2535264"/>
              <a:gd name="connsiteY8" fmla="*/ 6712547 h 6858001"/>
              <a:gd name="connsiteX9" fmla="*/ 473961 w 2535264"/>
              <a:gd name="connsiteY9" fmla="*/ 6506670 h 6858001"/>
              <a:gd name="connsiteX10" fmla="*/ 2509192 w 2535264"/>
              <a:gd name="connsiteY10" fmla="*/ 3709662 h 6858001"/>
              <a:gd name="connsiteX11" fmla="*/ 1245521 w 2535264"/>
              <a:gd name="connsiteY11" fmla="*/ 23708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5264" h="6858001">
                <a:moveTo>
                  <a:pt x="1218585" y="0"/>
                </a:moveTo>
                <a:lnTo>
                  <a:pt x="1236561" y="0"/>
                </a:lnTo>
                <a:lnTo>
                  <a:pt x="1264452" y="24550"/>
                </a:lnTo>
                <a:cubicBezTo>
                  <a:pt x="2149109" y="863108"/>
                  <a:pt x="2598329" y="2210814"/>
                  <a:pt x="2528121" y="3710502"/>
                </a:cubicBezTo>
                <a:cubicBezTo>
                  <a:pt x="2462100" y="5120751"/>
                  <a:pt x="1489450" y="5742158"/>
                  <a:pt x="492890" y="6507511"/>
                </a:cubicBezTo>
                <a:cubicBezTo>
                  <a:pt x="402151" y="6577199"/>
                  <a:pt x="311847" y="6646154"/>
                  <a:pt x="221418" y="6713387"/>
                </a:cubicBezTo>
                <a:lnTo>
                  <a:pt x="20100" y="6858001"/>
                </a:lnTo>
                <a:lnTo>
                  <a:pt x="0" y="6858001"/>
                </a:lnTo>
                <a:lnTo>
                  <a:pt x="202488" y="6712547"/>
                </a:lnTo>
                <a:cubicBezTo>
                  <a:pt x="292917" y="6645314"/>
                  <a:pt x="383222" y="6576359"/>
                  <a:pt x="473961" y="6506670"/>
                </a:cubicBezTo>
                <a:cubicBezTo>
                  <a:pt x="1470520" y="5741317"/>
                  <a:pt x="2443170" y="5119911"/>
                  <a:pt x="2509192" y="3709662"/>
                </a:cubicBezTo>
                <a:cubicBezTo>
                  <a:pt x="2579400" y="2209973"/>
                  <a:pt x="2130178" y="862268"/>
                  <a:pt x="1245521" y="23708"/>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58A8E6FC-EE30-0EEB-D485-3FEDC04632AB}"/>
              </a:ext>
            </a:extLst>
          </p:cNvPr>
          <p:cNvSpPr>
            <a:spLocks noGrp="1"/>
          </p:cNvSpPr>
          <p:nvPr>
            <p:ph type="title"/>
          </p:nvPr>
        </p:nvSpPr>
        <p:spPr>
          <a:xfrm>
            <a:off x="992518" y="442913"/>
            <a:ext cx="4780129" cy="1639888"/>
          </a:xfrm>
        </p:spPr>
        <p:txBody>
          <a:bodyPr vert="horz" lIns="109728" tIns="109728" rIns="109728" bIns="91440" rtlCol="0" anchor="b">
            <a:normAutofit/>
          </a:bodyPr>
          <a:lstStyle/>
          <a:p>
            <a:r>
              <a:rPr lang="en-US" sz="3000"/>
              <a:t>Importance of Play-Based Exploration</a:t>
            </a:r>
          </a:p>
        </p:txBody>
      </p:sp>
      <p:sp>
        <p:nvSpPr>
          <p:cNvPr id="4" name="Content Placeholder 3">
            <a:extLst>
              <a:ext uri="{FF2B5EF4-FFF2-40B4-BE49-F238E27FC236}">
                <a16:creationId xmlns:a16="http://schemas.microsoft.com/office/drawing/2014/main" id="{8A5630F1-9A91-8FAE-963D-34F331B363F5}"/>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992518" y="2312988"/>
            <a:ext cx="5368525" cy="3651250"/>
          </a:xfrm>
        </p:spPr>
        <p:txBody>
          <a:bodyPr>
            <a:normAutofit/>
          </a:bodyPr>
          <a:lstStyle/>
          <a:p>
            <a:pPr marL="0" indent="0">
              <a:lnSpc>
                <a:spcPct val="130000"/>
              </a:lnSpc>
              <a:spcBef>
                <a:spcPts val="2500"/>
              </a:spcBef>
              <a:buFont typeface="Arial" panose="020B0604020202020204" pitchFamily="34" charset="0"/>
              <a:buNone/>
            </a:pPr>
            <a:r>
              <a:rPr lang="en-US" sz="1300" b="1"/>
              <a:t>Natural Learning Through Play</a:t>
            </a:r>
          </a:p>
          <a:p>
            <a:pPr marL="0" lvl="1" indent="0">
              <a:lnSpc>
                <a:spcPct val="130000"/>
              </a:lnSpc>
              <a:buFont typeface="Arial" panose="020B0604020202020204" pitchFamily="34" charset="0"/>
              <a:buNone/>
            </a:pPr>
            <a:r>
              <a:rPr lang="en-US" sz="1300"/>
              <a:t>Play enables toddlers to naturally explore and learn about their environment in an engaging way.</a:t>
            </a:r>
          </a:p>
          <a:p>
            <a:pPr marL="0" indent="0">
              <a:lnSpc>
                <a:spcPct val="130000"/>
              </a:lnSpc>
              <a:spcBef>
                <a:spcPts val="2500"/>
              </a:spcBef>
              <a:buFont typeface="Arial" panose="020B0604020202020204" pitchFamily="34" charset="0"/>
              <a:buNone/>
            </a:pPr>
            <a:r>
              <a:rPr lang="en-US" sz="1300" b="1"/>
              <a:t>Development of Problem-Solving</a:t>
            </a:r>
          </a:p>
          <a:p>
            <a:pPr marL="0" lvl="1" indent="0">
              <a:lnSpc>
                <a:spcPct val="130000"/>
              </a:lnSpc>
              <a:buFont typeface="Arial" panose="020B0604020202020204" pitchFamily="34" charset="0"/>
              <a:buNone/>
            </a:pPr>
            <a:r>
              <a:rPr lang="en-US" sz="1300"/>
              <a:t>Exploration through play helps children develop critical problem-solving and experimentation skills.</a:t>
            </a:r>
          </a:p>
          <a:p>
            <a:pPr marL="0" indent="0">
              <a:lnSpc>
                <a:spcPct val="130000"/>
              </a:lnSpc>
              <a:spcBef>
                <a:spcPts val="2500"/>
              </a:spcBef>
              <a:buFont typeface="Arial" panose="020B0604020202020204" pitchFamily="34" charset="0"/>
              <a:buNone/>
            </a:pPr>
            <a:r>
              <a:rPr lang="en-US" sz="1300" b="1"/>
              <a:t>Building Creativity and Social Understanding</a:t>
            </a:r>
          </a:p>
          <a:p>
            <a:pPr marL="0" lvl="1" indent="0">
              <a:lnSpc>
                <a:spcPct val="130000"/>
              </a:lnSpc>
              <a:buFont typeface="Arial" panose="020B0604020202020204" pitchFamily="34" charset="0"/>
              <a:buNone/>
            </a:pPr>
            <a:r>
              <a:rPr lang="en-US" sz="1300"/>
              <a:t>Play fosters creativity and social skills by encouraging interaction and imaginative thinking.</a:t>
            </a:r>
          </a:p>
        </p:txBody>
      </p:sp>
    </p:spTree>
    <p:extLst>
      <p:ext uri="{BB962C8B-B14F-4D97-AF65-F5344CB8AC3E}">
        <p14:creationId xmlns:p14="http://schemas.microsoft.com/office/powerpoint/2010/main" val="15328799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30127AE-B29E-4FDF-99D2-A2F1E7003F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3D5FBB81-B61B-416A-8F5D-A8DDF62530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Content Placeholder 4" descr="Smiling school boy finishing homework and observing his mother sitting next to him">
            <a:extLst>
              <a:ext uri="{FF2B5EF4-FFF2-40B4-BE49-F238E27FC236}">
                <a16:creationId xmlns:a16="http://schemas.microsoft.com/office/drawing/2014/main" id="{B2D2A78E-78C3-4761-A7E3-4D0A9116F0CF}"/>
              </a:ext>
            </a:extLst>
          </p:cNvPr>
          <p:cNvPicPr>
            <a:picLocks noGrp="1" noChangeAspect="1"/>
          </p:cNvPicPr>
          <p:nvPr>
            <p:ph sz="half" idx="1"/>
          </p:nvPr>
        </p:nvPicPr>
        <p:blipFill>
          <a:blip r:embed="rId3"/>
          <a:srcRect r="26992" b="-2"/>
          <a:stretch>
            <a:fillRect/>
          </a:stretch>
        </p:blipFill>
        <p:spPr>
          <a:xfrm>
            <a:off x="4691118" y="1"/>
            <a:ext cx="7500882" cy="6857999"/>
          </a:xfrm>
          <a:custGeom>
            <a:avLst/>
            <a:gdLst/>
            <a:ahLst/>
            <a:cxnLst/>
            <a:rect l="l" t="t" r="r" b="b"/>
            <a:pathLst>
              <a:path w="7500882" h="6857999">
                <a:moveTo>
                  <a:pt x="898230" y="0"/>
                </a:moveTo>
                <a:lnTo>
                  <a:pt x="7500882" y="0"/>
                </a:lnTo>
                <a:lnTo>
                  <a:pt x="7500882" y="6857999"/>
                </a:lnTo>
                <a:lnTo>
                  <a:pt x="0" y="6857999"/>
                </a:lnTo>
                <a:lnTo>
                  <a:pt x="114106" y="6780598"/>
                </a:lnTo>
                <a:cubicBezTo>
                  <a:pt x="291579" y="6653107"/>
                  <a:pt x="465794" y="6515396"/>
                  <a:pt x="641619" y="6374813"/>
                </a:cubicBezTo>
                <a:cubicBezTo>
                  <a:pt x="1607125" y="5602838"/>
                  <a:pt x="2555378" y="4969130"/>
                  <a:pt x="2555378" y="3621655"/>
                </a:cubicBezTo>
                <a:cubicBezTo>
                  <a:pt x="2555378" y="2093191"/>
                  <a:pt x="1969579" y="754640"/>
                  <a:pt x="920818" y="14996"/>
                </a:cubicBezTo>
                <a:close/>
              </a:path>
            </a:pathLst>
          </a:custGeom>
        </p:spPr>
      </p:pic>
      <p:sp>
        <p:nvSpPr>
          <p:cNvPr id="14" name="Freeform: Shape 13">
            <a:extLst>
              <a:ext uri="{FF2B5EF4-FFF2-40B4-BE49-F238E27FC236}">
                <a16:creationId xmlns:a16="http://schemas.microsoft.com/office/drawing/2014/main" id="{40C0D7D4-D83D-4C58-87D1-955F0A9173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76051" cy="6858000"/>
          </a:xfrm>
          <a:custGeom>
            <a:avLst/>
            <a:gdLst>
              <a:gd name="connsiteX0" fmla="*/ 0 w 7476051"/>
              <a:gd name="connsiteY0" fmla="*/ 0 h 6858000"/>
              <a:gd name="connsiteX1" fmla="*/ 5853028 w 7476051"/>
              <a:gd name="connsiteY1" fmla="*/ 0 h 6858000"/>
              <a:gd name="connsiteX2" fmla="*/ 5875152 w 7476051"/>
              <a:gd name="connsiteY2" fmla="*/ 14997 h 6858000"/>
              <a:gd name="connsiteX3" fmla="*/ 7476051 w 7476051"/>
              <a:gd name="connsiteY3" fmla="*/ 3621656 h 6858000"/>
              <a:gd name="connsiteX4" fmla="*/ 5601702 w 7476051"/>
              <a:gd name="connsiteY4" fmla="*/ 6374814 h 6858000"/>
              <a:gd name="connsiteX5" fmla="*/ 5085053 w 7476051"/>
              <a:gd name="connsiteY5" fmla="*/ 6780599 h 6858000"/>
              <a:gd name="connsiteX6" fmla="*/ 4973297 w 7476051"/>
              <a:gd name="connsiteY6" fmla="*/ 6858000 h 6858000"/>
              <a:gd name="connsiteX7" fmla="*/ 0 w 747605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6051" h="6858000">
                <a:moveTo>
                  <a:pt x="0" y="0"/>
                </a:moveTo>
                <a:lnTo>
                  <a:pt x="5853028" y="0"/>
                </a:lnTo>
                <a:lnTo>
                  <a:pt x="5875152" y="14997"/>
                </a:lnTo>
                <a:cubicBezTo>
                  <a:pt x="6902315" y="754641"/>
                  <a:pt x="7476051" y="2093192"/>
                  <a:pt x="7476051" y="3621656"/>
                </a:cubicBezTo>
                <a:cubicBezTo>
                  <a:pt x="7476051" y="4969131"/>
                  <a:pt x="6547326" y="5602839"/>
                  <a:pt x="5601702" y="6374814"/>
                </a:cubicBezTo>
                <a:cubicBezTo>
                  <a:pt x="5429499" y="6515397"/>
                  <a:pt x="5258871" y="6653108"/>
                  <a:pt x="5085053" y="6780599"/>
                </a:cubicBezTo>
                <a:lnTo>
                  <a:pt x="4973297"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useBgFill="1">
        <p:nvSpPr>
          <p:cNvPr id="16" name="Freeform: Shape 15">
            <a:extLst>
              <a:ext uri="{FF2B5EF4-FFF2-40B4-BE49-F238E27FC236}">
                <a16:creationId xmlns:a16="http://schemas.microsoft.com/office/drawing/2014/main" id="{0BA56A81-C9DD-4EBA-9E13-32FFB51CF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7307402" cy="6858000"/>
          </a:xfrm>
          <a:custGeom>
            <a:avLst/>
            <a:gdLst>
              <a:gd name="connsiteX0" fmla="*/ 0 w 7097265"/>
              <a:gd name="connsiteY0" fmla="*/ 0 h 6858000"/>
              <a:gd name="connsiteX1" fmla="*/ 5474242 w 7097265"/>
              <a:gd name="connsiteY1" fmla="*/ 0 h 6858000"/>
              <a:gd name="connsiteX2" fmla="*/ 5496366 w 7097265"/>
              <a:gd name="connsiteY2" fmla="*/ 14997 h 6858000"/>
              <a:gd name="connsiteX3" fmla="*/ 7097265 w 7097265"/>
              <a:gd name="connsiteY3" fmla="*/ 3621656 h 6858000"/>
              <a:gd name="connsiteX4" fmla="*/ 5222916 w 7097265"/>
              <a:gd name="connsiteY4" fmla="*/ 6374814 h 6858000"/>
              <a:gd name="connsiteX5" fmla="*/ 4706267 w 7097265"/>
              <a:gd name="connsiteY5" fmla="*/ 6780599 h 6858000"/>
              <a:gd name="connsiteX6" fmla="*/ 4594511 w 7097265"/>
              <a:gd name="connsiteY6" fmla="*/ 6858000 h 6858000"/>
              <a:gd name="connsiteX7" fmla="*/ 0 w 709726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7265" h="6858000">
                <a:moveTo>
                  <a:pt x="0" y="0"/>
                </a:moveTo>
                <a:lnTo>
                  <a:pt x="5474242" y="0"/>
                </a:lnTo>
                <a:lnTo>
                  <a:pt x="5496366" y="14997"/>
                </a:lnTo>
                <a:cubicBezTo>
                  <a:pt x="6523529" y="754641"/>
                  <a:pt x="7097265" y="2093192"/>
                  <a:pt x="7097265" y="3621656"/>
                </a:cubicBezTo>
                <a:cubicBezTo>
                  <a:pt x="7097265" y="4969131"/>
                  <a:pt x="6168540" y="5602839"/>
                  <a:pt x="5222916" y="6374814"/>
                </a:cubicBezTo>
                <a:cubicBezTo>
                  <a:pt x="5050713" y="6515397"/>
                  <a:pt x="4880085" y="6653108"/>
                  <a:pt x="4706267" y="6780599"/>
                </a:cubicBezTo>
                <a:lnTo>
                  <a:pt x="4594511"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8" name="Freeform: Shape 17">
            <a:extLst>
              <a:ext uri="{FF2B5EF4-FFF2-40B4-BE49-F238E27FC236}">
                <a16:creationId xmlns:a16="http://schemas.microsoft.com/office/drawing/2014/main" id="{15F9A324-404E-4C5D-AFF0-C5D0D8418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9034" y="-1"/>
            <a:ext cx="2535264" cy="6858001"/>
          </a:xfrm>
          <a:custGeom>
            <a:avLst/>
            <a:gdLst>
              <a:gd name="connsiteX0" fmla="*/ 1218585 w 2535264"/>
              <a:gd name="connsiteY0" fmla="*/ 0 h 6858001"/>
              <a:gd name="connsiteX1" fmla="*/ 1236561 w 2535264"/>
              <a:gd name="connsiteY1" fmla="*/ 0 h 6858001"/>
              <a:gd name="connsiteX2" fmla="*/ 1264452 w 2535264"/>
              <a:gd name="connsiteY2" fmla="*/ 24550 h 6858001"/>
              <a:gd name="connsiteX3" fmla="*/ 2528121 w 2535264"/>
              <a:gd name="connsiteY3" fmla="*/ 3710502 h 6858001"/>
              <a:gd name="connsiteX4" fmla="*/ 492890 w 2535264"/>
              <a:gd name="connsiteY4" fmla="*/ 6507511 h 6858001"/>
              <a:gd name="connsiteX5" fmla="*/ 221418 w 2535264"/>
              <a:gd name="connsiteY5" fmla="*/ 6713387 h 6858001"/>
              <a:gd name="connsiteX6" fmla="*/ 20100 w 2535264"/>
              <a:gd name="connsiteY6" fmla="*/ 6858001 h 6858001"/>
              <a:gd name="connsiteX7" fmla="*/ 0 w 2535264"/>
              <a:gd name="connsiteY7" fmla="*/ 6858001 h 6858001"/>
              <a:gd name="connsiteX8" fmla="*/ 202488 w 2535264"/>
              <a:gd name="connsiteY8" fmla="*/ 6712547 h 6858001"/>
              <a:gd name="connsiteX9" fmla="*/ 473961 w 2535264"/>
              <a:gd name="connsiteY9" fmla="*/ 6506670 h 6858001"/>
              <a:gd name="connsiteX10" fmla="*/ 2509192 w 2535264"/>
              <a:gd name="connsiteY10" fmla="*/ 3709662 h 6858001"/>
              <a:gd name="connsiteX11" fmla="*/ 1245521 w 2535264"/>
              <a:gd name="connsiteY11" fmla="*/ 23708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5264" h="6858001">
                <a:moveTo>
                  <a:pt x="1218585" y="0"/>
                </a:moveTo>
                <a:lnTo>
                  <a:pt x="1236561" y="0"/>
                </a:lnTo>
                <a:lnTo>
                  <a:pt x="1264452" y="24550"/>
                </a:lnTo>
                <a:cubicBezTo>
                  <a:pt x="2149109" y="863108"/>
                  <a:pt x="2598329" y="2210814"/>
                  <a:pt x="2528121" y="3710502"/>
                </a:cubicBezTo>
                <a:cubicBezTo>
                  <a:pt x="2462100" y="5120751"/>
                  <a:pt x="1489450" y="5742158"/>
                  <a:pt x="492890" y="6507511"/>
                </a:cubicBezTo>
                <a:cubicBezTo>
                  <a:pt x="402151" y="6577199"/>
                  <a:pt x="311847" y="6646154"/>
                  <a:pt x="221418" y="6713387"/>
                </a:cubicBezTo>
                <a:lnTo>
                  <a:pt x="20100" y="6858001"/>
                </a:lnTo>
                <a:lnTo>
                  <a:pt x="0" y="6858001"/>
                </a:lnTo>
                <a:lnTo>
                  <a:pt x="202488" y="6712547"/>
                </a:lnTo>
                <a:cubicBezTo>
                  <a:pt x="292917" y="6645314"/>
                  <a:pt x="383222" y="6576359"/>
                  <a:pt x="473961" y="6506670"/>
                </a:cubicBezTo>
                <a:cubicBezTo>
                  <a:pt x="1470520" y="5741317"/>
                  <a:pt x="2443170" y="5119911"/>
                  <a:pt x="2509192" y="3709662"/>
                </a:cubicBezTo>
                <a:cubicBezTo>
                  <a:pt x="2579400" y="2209973"/>
                  <a:pt x="2130178" y="862268"/>
                  <a:pt x="1245521" y="23708"/>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84DDBF26-D47E-18AE-5A87-FBA5E828917F}"/>
              </a:ext>
            </a:extLst>
          </p:cNvPr>
          <p:cNvSpPr>
            <a:spLocks noGrp="1"/>
          </p:cNvSpPr>
          <p:nvPr>
            <p:ph type="title"/>
          </p:nvPr>
        </p:nvSpPr>
        <p:spPr>
          <a:xfrm>
            <a:off x="992518" y="442913"/>
            <a:ext cx="4780129" cy="1639888"/>
          </a:xfrm>
        </p:spPr>
        <p:txBody>
          <a:bodyPr vert="horz" lIns="109728" tIns="109728" rIns="109728" bIns="91440" rtlCol="0" anchor="b">
            <a:normAutofit/>
          </a:bodyPr>
          <a:lstStyle/>
          <a:p>
            <a:pPr>
              <a:lnSpc>
                <a:spcPct val="120000"/>
              </a:lnSpc>
            </a:pPr>
            <a:r>
              <a:rPr lang="en-US" sz="2500"/>
              <a:t>Role of Secure Relationships in Learning</a:t>
            </a:r>
          </a:p>
        </p:txBody>
      </p:sp>
      <p:sp>
        <p:nvSpPr>
          <p:cNvPr id="4" name="Content Placeholder 3">
            <a:extLst>
              <a:ext uri="{FF2B5EF4-FFF2-40B4-BE49-F238E27FC236}">
                <a16:creationId xmlns:a16="http://schemas.microsoft.com/office/drawing/2014/main" id="{7E6CE073-515F-691F-95D9-8093E1FB7167}"/>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992518" y="2312988"/>
            <a:ext cx="5368525" cy="3651250"/>
          </a:xfrm>
        </p:spPr>
        <p:txBody>
          <a:bodyPr>
            <a:normAutofit/>
          </a:bodyPr>
          <a:lstStyle/>
          <a:p>
            <a:pPr marL="0" indent="0">
              <a:lnSpc>
                <a:spcPct val="130000"/>
              </a:lnSpc>
              <a:spcBef>
                <a:spcPts val="2500"/>
              </a:spcBef>
              <a:buFont typeface="Arial" panose="020B0604020202020204" pitchFamily="34" charset="0"/>
              <a:buNone/>
            </a:pPr>
            <a:r>
              <a:rPr lang="en-US" sz="1200" b="1"/>
              <a:t>Foundation of Trust and Safety</a:t>
            </a:r>
          </a:p>
          <a:p>
            <a:pPr marL="0" lvl="1" indent="0">
              <a:lnSpc>
                <a:spcPct val="130000"/>
              </a:lnSpc>
              <a:buFont typeface="Arial" panose="020B0604020202020204" pitchFamily="34" charset="0"/>
              <a:buNone/>
            </a:pPr>
            <a:r>
              <a:rPr lang="en-US" sz="1200"/>
              <a:t>Secure attachments between toddlers and caregivers build essential trust and promote a sense of safety.</a:t>
            </a:r>
          </a:p>
          <a:p>
            <a:pPr marL="0" indent="0">
              <a:lnSpc>
                <a:spcPct val="130000"/>
              </a:lnSpc>
              <a:spcBef>
                <a:spcPts val="2500"/>
              </a:spcBef>
              <a:buFont typeface="Arial" panose="020B0604020202020204" pitchFamily="34" charset="0"/>
              <a:buNone/>
            </a:pPr>
            <a:r>
              <a:rPr lang="en-US" sz="1200" b="1"/>
              <a:t>Encouragement to Explore</a:t>
            </a:r>
          </a:p>
          <a:p>
            <a:pPr marL="0" lvl="1" indent="0">
              <a:lnSpc>
                <a:spcPct val="130000"/>
              </a:lnSpc>
              <a:buFont typeface="Arial" panose="020B0604020202020204" pitchFamily="34" charset="0"/>
              <a:buNone/>
            </a:pPr>
            <a:r>
              <a:rPr lang="en-US" sz="1200"/>
              <a:t>Secure relationships motivate toddlers to confidently explore their surroundings and learn actively.</a:t>
            </a:r>
          </a:p>
          <a:p>
            <a:pPr marL="0" indent="0">
              <a:lnSpc>
                <a:spcPct val="130000"/>
              </a:lnSpc>
              <a:spcBef>
                <a:spcPts val="2500"/>
              </a:spcBef>
              <a:buFont typeface="Arial" panose="020B0604020202020204" pitchFamily="34" charset="0"/>
              <a:buNone/>
            </a:pPr>
            <a:r>
              <a:rPr lang="en-US" sz="1200" b="1"/>
              <a:t>Social Engagement</a:t>
            </a:r>
          </a:p>
          <a:p>
            <a:pPr marL="0" lvl="1" indent="0">
              <a:lnSpc>
                <a:spcPct val="130000"/>
              </a:lnSpc>
              <a:buFont typeface="Arial" panose="020B0604020202020204" pitchFamily="34" charset="0"/>
              <a:buNone/>
            </a:pPr>
            <a:r>
              <a:rPr lang="en-US" sz="1200"/>
              <a:t>Strong attachments support toddlers in engaging positively with other people and building social skills.</a:t>
            </a:r>
          </a:p>
        </p:txBody>
      </p:sp>
    </p:spTree>
    <p:extLst>
      <p:ext uri="{BB962C8B-B14F-4D97-AF65-F5344CB8AC3E}">
        <p14:creationId xmlns:p14="http://schemas.microsoft.com/office/powerpoint/2010/main" val="4239671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9" name="Group 8">
            <a:extLst>
              <a:ext uri="{FF2B5EF4-FFF2-40B4-BE49-F238E27FC236}">
                <a16:creationId xmlns:a16="http://schemas.microsoft.com/office/drawing/2014/main" id="{54E5F18F-9D70-4BE5-8A38-603463EE84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7626" y="0"/>
            <a:ext cx="10678291" cy="6858000"/>
            <a:chOff x="547626" y="0"/>
            <a:chExt cx="10678291" cy="6858000"/>
          </a:xfrm>
        </p:grpSpPr>
        <p:sp>
          <p:nvSpPr>
            <p:cNvPr id="10" name="Freeform: Shape 9">
              <a:extLst>
                <a:ext uri="{FF2B5EF4-FFF2-40B4-BE49-F238E27FC236}">
                  <a16:creationId xmlns:a16="http://schemas.microsoft.com/office/drawing/2014/main" id="{391F8D69-709A-4575-A393-B4C26481AF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966083" y="0"/>
              <a:ext cx="9841377"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00981015-32A2-4B76-9F2E-0A8D6EC8EC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4762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2" name="Freeform: Shape 11">
              <a:extLst>
                <a:ext uri="{FF2B5EF4-FFF2-40B4-BE49-F238E27FC236}">
                  <a16:creationId xmlns:a16="http://schemas.microsoft.com/office/drawing/2014/main" id="{D38532F4-8B67-47B7-B58A-5DD3E1BE52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76092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BC87DA9F-8DB2-4D48-8716-A928FBB8A5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26724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195EA065-AC5D-431D-927E-87FF05884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9619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6E37E2DD-C7FE-4D6C-8F1D-5031E96A7F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7618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778B68BA-AB87-4EB5-97C2-F1F304E193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4494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2" name="Title 1">
            <a:extLst>
              <a:ext uri="{FF2B5EF4-FFF2-40B4-BE49-F238E27FC236}">
                <a16:creationId xmlns:a16="http://schemas.microsoft.com/office/drawing/2014/main" id="{40CD73A6-CF62-FC82-A525-A991347E3CCD}"/>
              </a:ext>
            </a:extLst>
          </p:cNvPr>
          <p:cNvSpPr>
            <a:spLocks noGrp="1"/>
          </p:cNvSpPr>
          <p:nvPr>
            <p:ph type="ctrTitle"/>
          </p:nvPr>
        </p:nvSpPr>
        <p:spPr>
          <a:xfrm>
            <a:off x="2190750" y="1346268"/>
            <a:ext cx="7810500" cy="3125338"/>
          </a:xfrm>
        </p:spPr>
        <p:txBody>
          <a:bodyPr anchor="b">
            <a:normAutofit/>
          </a:bodyPr>
          <a:lstStyle/>
          <a:p>
            <a:pPr algn="ctr">
              <a:lnSpc>
                <a:spcPct val="110000"/>
              </a:lnSpc>
            </a:pPr>
            <a:r>
              <a:rPr lang="en-US" sz="5600"/>
              <a:t>Learning with Peers: Social and Emotional Growth</a:t>
            </a:r>
          </a:p>
        </p:txBody>
      </p:sp>
    </p:spTree>
    <p:extLst>
      <p:ext uri="{BB962C8B-B14F-4D97-AF65-F5344CB8AC3E}">
        <p14:creationId xmlns:p14="http://schemas.microsoft.com/office/powerpoint/2010/main" val="11022013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30127AE-B29E-4FDF-99D2-A2F1E7003F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49BB7E9A-6937-4BF0-9F51-A20F197B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E0939753-89D7-48A8-8441-B9FF25CE8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4167" y="0"/>
            <a:ext cx="5687681" cy="5708856"/>
          </a:xfrm>
          <a:custGeom>
            <a:avLst/>
            <a:gdLst>
              <a:gd name="connsiteX0" fmla="*/ 2787282 w 5687681"/>
              <a:gd name="connsiteY0" fmla="*/ 0 h 5708856"/>
              <a:gd name="connsiteX1" fmla="*/ 3988996 w 5687681"/>
              <a:gd name="connsiteY1" fmla="*/ 0 h 5708856"/>
              <a:gd name="connsiteX2" fmla="*/ 4236253 w 5687681"/>
              <a:gd name="connsiteY2" fmla="*/ 68070 h 5708856"/>
              <a:gd name="connsiteX3" fmla="*/ 4483543 w 5687681"/>
              <a:gd name="connsiteY3" fmla="*/ 168573 h 5708856"/>
              <a:gd name="connsiteX4" fmla="*/ 5265611 w 5687681"/>
              <a:gd name="connsiteY4" fmla="*/ 790441 h 5708856"/>
              <a:gd name="connsiteX5" fmla="*/ 5682608 w 5687681"/>
              <a:gd name="connsiteY5" fmla="*/ 1499885 h 5708856"/>
              <a:gd name="connsiteX6" fmla="*/ 5687681 w 5687681"/>
              <a:gd name="connsiteY6" fmla="*/ 1513862 h 5708856"/>
              <a:gd name="connsiteX7" fmla="*/ 5687681 w 5687681"/>
              <a:gd name="connsiteY7" fmla="*/ 3841322 h 5708856"/>
              <a:gd name="connsiteX8" fmla="*/ 5651147 w 5687681"/>
              <a:gd name="connsiteY8" fmla="*/ 3896489 h 5708856"/>
              <a:gd name="connsiteX9" fmla="*/ 4734255 w 5687681"/>
              <a:gd name="connsiteY9" fmla="*/ 4737639 h 5708856"/>
              <a:gd name="connsiteX10" fmla="*/ 4532663 w 5687681"/>
              <a:gd name="connsiteY10" fmla="*/ 4898543 h 5708856"/>
              <a:gd name="connsiteX11" fmla="*/ 2876165 w 5687681"/>
              <a:gd name="connsiteY11" fmla="*/ 5708856 h 5708856"/>
              <a:gd name="connsiteX12" fmla="*/ 694066 w 5687681"/>
              <a:gd name="connsiteY12" fmla="*/ 4391717 h 5708856"/>
              <a:gd name="connsiteX13" fmla="*/ 461517 w 5687681"/>
              <a:gd name="connsiteY13" fmla="*/ 4054756 h 5708856"/>
              <a:gd name="connsiteX14" fmla="*/ 0 w 5687681"/>
              <a:gd name="connsiteY14" fmla="*/ 2993139 h 5708856"/>
              <a:gd name="connsiteX15" fmla="*/ 278855 w 5687681"/>
              <a:gd name="connsiteY15" fmla="*/ 1849819 h 5708856"/>
              <a:gd name="connsiteX16" fmla="*/ 1047879 w 5687681"/>
              <a:gd name="connsiteY16" fmla="*/ 867400 h 5708856"/>
              <a:gd name="connsiteX17" fmla="*/ 2159714 w 5687681"/>
              <a:gd name="connsiteY17" fmla="*/ 186098 h 5708856"/>
              <a:gd name="connsiteX18" fmla="*/ 2785137 w 5687681"/>
              <a:gd name="connsiteY18" fmla="*/ 372 h 570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87681" h="5708856">
                <a:moveTo>
                  <a:pt x="2787282" y="0"/>
                </a:moveTo>
                <a:lnTo>
                  <a:pt x="3988996" y="0"/>
                </a:lnTo>
                <a:lnTo>
                  <a:pt x="4236253" y="68070"/>
                </a:lnTo>
                <a:cubicBezTo>
                  <a:pt x="4321147" y="96843"/>
                  <a:pt x="4403628" y="130356"/>
                  <a:pt x="4483543" y="168573"/>
                </a:cubicBezTo>
                <a:cubicBezTo>
                  <a:pt x="4783119" y="311949"/>
                  <a:pt x="5046239" y="521215"/>
                  <a:pt x="5265611" y="790441"/>
                </a:cubicBezTo>
                <a:cubicBezTo>
                  <a:pt x="5433740" y="996857"/>
                  <a:pt x="5573537" y="1235870"/>
                  <a:pt x="5682608" y="1499885"/>
                </a:cubicBezTo>
                <a:lnTo>
                  <a:pt x="5687681" y="1513862"/>
                </a:lnTo>
                <a:lnTo>
                  <a:pt x="5687681" y="3841322"/>
                </a:lnTo>
                <a:lnTo>
                  <a:pt x="5651147" y="3896489"/>
                </a:lnTo>
                <a:cubicBezTo>
                  <a:pt x="5427171" y="4186934"/>
                  <a:pt x="5090625" y="4454446"/>
                  <a:pt x="4734255" y="4737639"/>
                </a:cubicBezTo>
                <a:cubicBezTo>
                  <a:pt x="4668506" y="4789825"/>
                  <a:pt x="4600584" y="4843856"/>
                  <a:pt x="4532663" y="4898543"/>
                </a:cubicBezTo>
                <a:cubicBezTo>
                  <a:pt x="3924681" y="5387974"/>
                  <a:pt x="3480945" y="5708856"/>
                  <a:pt x="2876165" y="5708856"/>
                </a:cubicBezTo>
                <a:cubicBezTo>
                  <a:pt x="1954665" y="5708856"/>
                  <a:pt x="1302047" y="5314966"/>
                  <a:pt x="694066" y="4391717"/>
                </a:cubicBezTo>
                <a:cubicBezTo>
                  <a:pt x="614503" y="4270875"/>
                  <a:pt x="536731" y="4160972"/>
                  <a:pt x="461517" y="4054756"/>
                </a:cubicBezTo>
                <a:cubicBezTo>
                  <a:pt x="149788" y="3614348"/>
                  <a:pt x="0" y="3385316"/>
                  <a:pt x="0" y="2993139"/>
                </a:cubicBezTo>
                <a:cubicBezTo>
                  <a:pt x="0" y="2603731"/>
                  <a:pt x="93889" y="2219065"/>
                  <a:pt x="278855" y="1849819"/>
                </a:cubicBezTo>
                <a:cubicBezTo>
                  <a:pt x="459854" y="1488610"/>
                  <a:pt x="718625" y="1157977"/>
                  <a:pt x="1047879" y="867400"/>
                </a:cubicBezTo>
                <a:cubicBezTo>
                  <a:pt x="1371504" y="581701"/>
                  <a:pt x="1755887" y="346080"/>
                  <a:pt x="2159714" y="186098"/>
                </a:cubicBezTo>
                <a:cubicBezTo>
                  <a:pt x="2367064" y="103803"/>
                  <a:pt x="2576044" y="41801"/>
                  <a:pt x="2785137" y="372"/>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9F5CCFC5-858F-4B45-9B10-D49DD0280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5450" y="0"/>
            <a:ext cx="5866550" cy="5788550"/>
          </a:xfrm>
          <a:custGeom>
            <a:avLst/>
            <a:gdLst>
              <a:gd name="connsiteX0" fmla="*/ 2331396 w 5798121"/>
              <a:gd name="connsiteY0" fmla="*/ 0 h 5788550"/>
              <a:gd name="connsiteX1" fmla="*/ 4658651 w 5798121"/>
              <a:gd name="connsiteY1" fmla="*/ 0 h 5788550"/>
              <a:gd name="connsiteX2" fmla="*/ 4682835 w 5798121"/>
              <a:gd name="connsiteY2" fmla="*/ 9816 h 5788550"/>
              <a:gd name="connsiteX3" fmla="*/ 5499667 w 5798121"/>
              <a:gd name="connsiteY3" fmla="*/ 658449 h 5788550"/>
              <a:gd name="connsiteX4" fmla="*/ 5665313 w 5798121"/>
              <a:gd name="connsiteY4" fmla="*/ 884789 h 5788550"/>
              <a:gd name="connsiteX5" fmla="*/ 5798121 w 5798121"/>
              <a:gd name="connsiteY5" fmla="*/ 1110681 h 5788550"/>
              <a:gd name="connsiteX6" fmla="*/ 5798121 w 5798121"/>
              <a:gd name="connsiteY6" fmla="*/ 4016954 h 5788550"/>
              <a:gd name="connsiteX7" fmla="*/ 5706359 w 5798121"/>
              <a:gd name="connsiteY7" fmla="*/ 4121532 h 5788550"/>
              <a:gd name="connsiteX8" fmla="*/ 4944692 w 5798121"/>
              <a:gd name="connsiteY8" fmla="*/ 4775532 h 5788550"/>
              <a:gd name="connsiteX9" fmla="*/ 4734137 w 5798121"/>
              <a:gd name="connsiteY9" fmla="*/ 4943362 h 5788550"/>
              <a:gd name="connsiteX10" fmla="*/ 3004009 w 5798121"/>
              <a:gd name="connsiteY10" fmla="*/ 5788550 h 5788550"/>
              <a:gd name="connsiteX11" fmla="*/ 724917 w 5798121"/>
              <a:gd name="connsiteY11" fmla="*/ 4414722 h 5788550"/>
              <a:gd name="connsiteX12" fmla="*/ 482031 w 5798121"/>
              <a:gd name="connsiteY12" fmla="*/ 4063258 h 5788550"/>
              <a:gd name="connsiteX13" fmla="*/ 0 w 5798121"/>
              <a:gd name="connsiteY13" fmla="*/ 2955950 h 5788550"/>
              <a:gd name="connsiteX14" fmla="*/ 291250 w 5798121"/>
              <a:gd name="connsiteY14" fmla="*/ 1763422 h 5788550"/>
              <a:gd name="connsiteX15" fmla="*/ 1094457 w 5798121"/>
              <a:gd name="connsiteY15" fmla="*/ 738720 h 5788550"/>
              <a:gd name="connsiteX16" fmla="*/ 2255713 w 5798121"/>
              <a:gd name="connsiteY16" fmla="*/ 28095 h 5788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98121" h="5788550">
                <a:moveTo>
                  <a:pt x="2331396" y="0"/>
                </a:moveTo>
                <a:lnTo>
                  <a:pt x="4658651" y="0"/>
                </a:lnTo>
                <a:lnTo>
                  <a:pt x="4682835" y="9816"/>
                </a:lnTo>
                <a:cubicBezTo>
                  <a:pt x="4995727" y="159362"/>
                  <a:pt x="5270543" y="377635"/>
                  <a:pt x="5499667" y="658449"/>
                </a:cubicBezTo>
                <a:cubicBezTo>
                  <a:pt x="5558201" y="730215"/>
                  <a:pt x="5613447" y="805760"/>
                  <a:pt x="5665313" y="884789"/>
                </a:cubicBezTo>
                <a:lnTo>
                  <a:pt x="5798121" y="1110681"/>
                </a:lnTo>
                <a:lnTo>
                  <a:pt x="5798121" y="4016954"/>
                </a:lnTo>
                <a:lnTo>
                  <a:pt x="5706359" y="4121532"/>
                </a:lnTo>
                <a:cubicBezTo>
                  <a:pt x="5491360" y="4341659"/>
                  <a:pt x="5223849" y="4553996"/>
                  <a:pt x="4944692" y="4775532"/>
                </a:cubicBezTo>
                <a:cubicBezTo>
                  <a:pt x="4876021" y="4829964"/>
                  <a:pt x="4805079" y="4886320"/>
                  <a:pt x="4734137" y="4943362"/>
                </a:cubicBezTo>
                <a:cubicBezTo>
                  <a:pt x="4099133" y="5453857"/>
                  <a:pt x="3635672" y="5788550"/>
                  <a:pt x="3004009" y="5788550"/>
                </a:cubicBezTo>
                <a:cubicBezTo>
                  <a:pt x="2041550" y="5788550"/>
                  <a:pt x="1359922" y="5377707"/>
                  <a:pt x="724917" y="4414722"/>
                </a:cubicBezTo>
                <a:cubicBezTo>
                  <a:pt x="641818" y="4288679"/>
                  <a:pt x="560588" y="4174046"/>
                  <a:pt x="482031" y="4063258"/>
                </a:cubicBezTo>
                <a:cubicBezTo>
                  <a:pt x="156446" y="3603895"/>
                  <a:pt x="0" y="3365006"/>
                  <a:pt x="0" y="2955950"/>
                </a:cubicBezTo>
                <a:cubicBezTo>
                  <a:pt x="0" y="2549782"/>
                  <a:pt x="98062" y="2148559"/>
                  <a:pt x="291250" y="1763422"/>
                </a:cubicBezTo>
                <a:cubicBezTo>
                  <a:pt x="480295" y="1386666"/>
                  <a:pt x="750568" y="1041802"/>
                  <a:pt x="1094457" y="738720"/>
                </a:cubicBezTo>
                <a:cubicBezTo>
                  <a:pt x="1432467" y="440725"/>
                  <a:pt x="1833935" y="194963"/>
                  <a:pt x="2255713" y="28095"/>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1E7B695B-ADB3-1A2D-40BD-C4E5AD2D0F6E}"/>
              </a:ext>
            </a:extLst>
          </p:cNvPr>
          <p:cNvSpPr>
            <a:spLocks noGrp="1"/>
          </p:cNvSpPr>
          <p:nvPr>
            <p:ph type="title"/>
          </p:nvPr>
        </p:nvSpPr>
        <p:spPr>
          <a:xfrm>
            <a:off x="914400" y="442912"/>
            <a:ext cx="5411050" cy="1822123"/>
          </a:xfrm>
        </p:spPr>
        <p:txBody>
          <a:bodyPr vert="horz" lIns="109728" tIns="109728" rIns="109728" bIns="91440" rtlCol="0" anchor="b">
            <a:normAutofit/>
          </a:bodyPr>
          <a:lstStyle/>
          <a:p>
            <a:r>
              <a:rPr lang="en-US"/>
              <a:t>Emergence of Parallel and Cooperative Play</a:t>
            </a:r>
          </a:p>
        </p:txBody>
      </p:sp>
      <p:sp>
        <p:nvSpPr>
          <p:cNvPr id="4" name="Content Placeholder 3">
            <a:extLst>
              <a:ext uri="{FF2B5EF4-FFF2-40B4-BE49-F238E27FC236}">
                <a16:creationId xmlns:a16="http://schemas.microsoft.com/office/drawing/2014/main" id="{E52BDC09-3AD6-059C-51F3-49A564D8B608}"/>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914400" y="2496720"/>
            <a:ext cx="5181599" cy="3467518"/>
          </a:xfrm>
        </p:spPr>
        <p:txBody>
          <a:bodyPr>
            <a:normAutofit/>
          </a:bodyPr>
          <a:lstStyle/>
          <a:p>
            <a:pPr marL="0" indent="0">
              <a:spcBef>
                <a:spcPts val="2500"/>
              </a:spcBef>
              <a:buFont typeface="Arial" panose="020B0604020202020204" pitchFamily="34" charset="0"/>
              <a:buNone/>
            </a:pPr>
            <a:r>
              <a:rPr lang="en-US" sz="1400" b="1"/>
              <a:t>Parallel Play</a:t>
            </a:r>
          </a:p>
          <a:p>
            <a:pPr marL="0" lvl="1" indent="0">
              <a:buFont typeface="Arial" panose="020B0604020202020204" pitchFamily="34" charset="0"/>
              <a:buNone/>
            </a:pPr>
            <a:r>
              <a:rPr lang="en-US" sz="1400"/>
              <a:t>Toddlers play alongside each other without direct interaction, developing awareness of peers.</a:t>
            </a:r>
          </a:p>
          <a:p>
            <a:pPr marL="0" indent="0">
              <a:spcBef>
                <a:spcPts val="2500"/>
              </a:spcBef>
              <a:buFont typeface="Arial" panose="020B0604020202020204" pitchFamily="34" charset="0"/>
              <a:buNone/>
            </a:pPr>
            <a:r>
              <a:rPr lang="en-US" sz="1400" b="1"/>
              <a:t>Cooperative Play</a:t>
            </a:r>
          </a:p>
          <a:p>
            <a:pPr marL="0" lvl="1" indent="0">
              <a:buFont typeface="Arial" panose="020B0604020202020204" pitchFamily="34" charset="0"/>
              <a:buNone/>
            </a:pPr>
            <a:r>
              <a:rPr lang="en-US" sz="1400"/>
              <a:t>Children engage together in shared activities, fostering collaboration and communication skills.</a:t>
            </a:r>
          </a:p>
        </p:txBody>
      </p:sp>
      <p:sp>
        <p:nvSpPr>
          <p:cNvPr id="18" name="Freeform: Shape 17">
            <a:extLst>
              <a:ext uri="{FF2B5EF4-FFF2-40B4-BE49-F238E27FC236}">
                <a16:creationId xmlns:a16="http://schemas.microsoft.com/office/drawing/2014/main" id="{2348ECDC-D455-4B71-90F6-2ECC12B798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3734" y="0"/>
            <a:ext cx="5568114" cy="5577748"/>
          </a:xfrm>
          <a:custGeom>
            <a:avLst/>
            <a:gdLst>
              <a:gd name="connsiteX0" fmla="*/ 2959946 w 5568114"/>
              <a:gd name="connsiteY0" fmla="*/ 0 h 5577748"/>
              <a:gd name="connsiteX1" fmla="*/ 3614224 w 5568114"/>
              <a:gd name="connsiteY1" fmla="*/ 0 h 5577748"/>
              <a:gd name="connsiteX2" fmla="*/ 3844432 w 5568114"/>
              <a:gd name="connsiteY2" fmla="*/ 36392 h 5577748"/>
              <a:gd name="connsiteX3" fmla="*/ 4336826 w 5568114"/>
              <a:gd name="connsiteY3" fmla="*/ 203778 h 5577748"/>
              <a:gd name="connsiteX4" fmla="*/ 5093304 w 5568114"/>
              <a:gd name="connsiteY4" fmla="*/ 806978 h 5577748"/>
              <a:gd name="connsiteX5" fmla="*/ 5496656 w 5568114"/>
              <a:gd name="connsiteY5" fmla="*/ 1495125 h 5577748"/>
              <a:gd name="connsiteX6" fmla="*/ 5568114 w 5568114"/>
              <a:gd name="connsiteY6" fmla="*/ 1692569 h 5577748"/>
              <a:gd name="connsiteX7" fmla="*/ 5568114 w 5568114"/>
              <a:gd name="connsiteY7" fmla="*/ 3665503 h 5577748"/>
              <a:gd name="connsiteX8" fmla="*/ 5466225 w 5568114"/>
              <a:gd name="connsiteY8" fmla="*/ 3819786 h 5577748"/>
              <a:gd name="connsiteX9" fmla="*/ 4579336 w 5568114"/>
              <a:gd name="connsiteY9" fmla="*/ 4635686 h 5577748"/>
              <a:gd name="connsiteX10" fmla="*/ 4384340 w 5568114"/>
              <a:gd name="connsiteY10" fmla="*/ 4791760 h 5577748"/>
              <a:gd name="connsiteX11" fmla="*/ 2782048 w 5568114"/>
              <a:gd name="connsiteY11" fmla="*/ 5577748 h 5577748"/>
              <a:gd name="connsiteX12" fmla="*/ 671354 w 5568114"/>
              <a:gd name="connsiteY12" fmla="*/ 4300148 h 5577748"/>
              <a:gd name="connsiteX13" fmla="*/ 446415 w 5568114"/>
              <a:gd name="connsiteY13" fmla="*/ 3973302 h 5577748"/>
              <a:gd name="connsiteX14" fmla="*/ 0 w 5568114"/>
              <a:gd name="connsiteY14" fmla="*/ 2943554 h 5577748"/>
              <a:gd name="connsiteX15" fmla="*/ 269730 w 5568114"/>
              <a:gd name="connsiteY15" fmla="*/ 1834555 h 5577748"/>
              <a:gd name="connsiteX16" fmla="*/ 1013589 w 5568114"/>
              <a:gd name="connsiteY16" fmla="*/ 881627 h 5577748"/>
              <a:gd name="connsiteX17" fmla="*/ 2089042 w 5568114"/>
              <a:gd name="connsiteY17" fmla="*/ 220777 h 5577748"/>
              <a:gd name="connsiteX18" fmla="*/ 2845684 w 5568114"/>
              <a:gd name="connsiteY18" fmla="*/ 14234 h 557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68114" h="5577748">
                <a:moveTo>
                  <a:pt x="2959946" y="0"/>
                </a:moveTo>
                <a:lnTo>
                  <a:pt x="3614224" y="0"/>
                </a:lnTo>
                <a:lnTo>
                  <a:pt x="3844432" y="36392"/>
                </a:lnTo>
                <a:cubicBezTo>
                  <a:pt x="4017699" y="73748"/>
                  <a:pt x="4182227" y="129639"/>
                  <a:pt x="4336826" y="203778"/>
                </a:cubicBezTo>
                <a:cubicBezTo>
                  <a:pt x="4626600" y="342850"/>
                  <a:pt x="4881111" y="545834"/>
                  <a:pt x="5093304" y="806978"/>
                </a:cubicBezTo>
                <a:cubicBezTo>
                  <a:pt x="5255931" y="1007198"/>
                  <a:pt x="5391154" y="1239036"/>
                  <a:pt x="5496656" y="1495125"/>
                </a:cubicBezTo>
                <a:lnTo>
                  <a:pt x="5568114" y="1692569"/>
                </a:lnTo>
                <a:lnTo>
                  <a:pt x="5568114" y="3665503"/>
                </a:lnTo>
                <a:lnTo>
                  <a:pt x="5466225" y="3819786"/>
                </a:lnTo>
                <a:cubicBezTo>
                  <a:pt x="5249576" y="4101511"/>
                  <a:pt x="4924044" y="4360994"/>
                  <a:pt x="4579336" y="4635686"/>
                </a:cubicBezTo>
                <a:cubicBezTo>
                  <a:pt x="4515738" y="4686305"/>
                  <a:pt x="4450038" y="4738713"/>
                  <a:pt x="4384340" y="4791760"/>
                </a:cubicBezTo>
                <a:cubicBezTo>
                  <a:pt x="3796254" y="5266498"/>
                  <a:pt x="3367038" y="5577748"/>
                  <a:pt x="2782048" y="5577748"/>
                </a:cubicBezTo>
                <a:cubicBezTo>
                  <a:pt x="1890703" y="5577748"/>
                  <a:pt x="1259439" y="5195682"/>
                  <a:pt x="671354" y="4300148"/>
                </a:cubicBezTo>
                <a:cubicBezTo>
                  <a:pt x="594395" y="4182934"/>
                  <a:pt x="519167" y="4076330"/>
                  <a:pt x="446415" y="3973302"/>
                </a:cubicBezTo>
                <a:cubicBezTo>
                  <a:pt x="144886" y="3546115"/>
                  <a:pt x="0" y="3323958"/>
                  <a:pt x="0" y="2943554"/>
                </a:cubicBezTo>
                <a:cubicBezTo>
                  <a:pt x="0" y="2565835"/>
                  <a:pt x="90816" y="2192716"/>
                  <a:pt x="269730" y="1834555"/>
                </a:cubicBezTo>
                <a:cubicBezTo>
                  <a:pt x="444806" y="1484188"/>
                  <a:pt x="695109" y="1163480"/>
                  <a:pt x="1013589" y="881627"/>
                </a:cubicBezTo>
                <a:cubicBezTo>
                  <a:pt x="1326624" y="604505"/>
                  <a:pt x="1698428" y="375956"/>
                  <a:pt x="2089042" y="220777"/>
                </a:cubicBezTo>
                <a:cubicBezTo>
                  <a:pt x="2339747" y="120996"/>
                  <a:pt x="2592918" y="51971"/>
                  <a:pt x="2845684" y="1423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5" name="Content Placeholder 4" descr="A cute multi-ethnic group of toddlers are playing together with blocks at daycare.">
            <a:extLst>
              <a:ext uri="{FF2B5EF4-FFF2-40B4-BE49-F238E27FC236}">
                <a16:creationId xmlns:a16="http://schemas.microsoft.com/office/drawing/2014/main" id="{65D846D7-AE89-4D1E-9E23-BD5A3E5082D4}"/>
              </a:ext>
            </a:extLst>
          </p:cNvPr>
          <p:cNvPicPr>
            <a:picLocks noGrp="1" noChangeAspect="1"/>
          </p:cNvPicPr>
          <p:nvPr>
            <p:ph sz="half" idx="1"/>
          </p:nvPr>
        </p:nvPicPr>
        <p:blipFill>
          <a:blip r:embed="rId3"/>
          <a:srcRect l="30501" r="755" b="1"/>
          <a:stretch>
            <a:fillRect/>
          </a:stretch>
        </p:blipFill>
        <p:spPr>
          <a:xfrm>
            <a:off x="6877878" y="294199"/>
            <a:ext cx="5150794" cy="5001370"/>
          </a:xfrm>
          <a:custGeom>
            <a:avLst/>
            <a:gdLst/>
            <a:ahLst/>
            <a:cxnLst/>
            <a:rect l="l" t="t" r="r" b="b"/>
            <a:pathLst>
              <a:path w="5044104" h="4896924">
                <a:moveTo>
                  <a:pt x="2886613" y="0"/>
                </a:moveTo>
                <a:cubicBezTo>
                  <a:pt x="3218269" y="0"/>
                  <a:pt x="3523512" y="65865"/>
                  <a:pt x="3794011" y="195584"/>
                </a:cubicBezTo>
                <a:cubicBezTo>
                  <a:pt x="4047516" y="317247"/>
                  <a:pt x="4270172" y="494825"/>
                  <a:pt x="4455804" y="723284"/>
                </a:cubicBezTo>
                <a:cubicBezTo>
                  <a:pt x="4835198" y="1190375"/>
                  <a:pt x="5044104" y="1854168"/>
                  <a:pt x="5044104" y="2592438"/>
                </a:cubicBezTo>
                <a:cubicBezTo>
                  <a:pt x="5044104" y="2886985"/>
                  <a:pt x="4963247" y="3123382"/>
                  <a:pt x="4782050" y="3358996"/>
                </a:cubicBezTo>
                <a:cubicBezTo>
                  <a:pt x="4592516" y="3605460"/>
                  <a:pt x="4307730" y="3832465"/>
                  <a:pt x="4006167" y="4072775"/>
                </a:cubicBezTo>
                <a:cubicBezTo>
                  <a:pt x="3950530" y="4117058"/>
                  <a:pt x="3893052" y="4162907"/>
                  <a:pt x="3835576" y="4209314"/>
                </a:cubicBezTo>
                <a:cubicBezTo>
                  <a:pt x="3321099" y="4624632"/>
                  <a:pt x="2945605" y="4896924"/>
                  <a:pt x="2433835" y="4896924"/>
                </a:cubicBezTo>
                <a:cubicBezTo>
                  <a:pt x="1654054" y="4896924"/>
                  <a:pt x="1101803" y="4562680"/>
                  <a:pt x="587325" y="3779234"/>
                </a:cubicBezTo>
                <a:cubicBezTo>
                  <a:pt x="519999" y="3676690"/>
                  <a:pt x="454187" y="3583430"/>
                  <a:pt x="390540" y="3493298"/>
                </a:cubicBezTo>
                <a:cubicBezTo>
                  <a:pt x="126752" y="3119579"/>
                  <a:pt x="0" y="2925228"/>
                  <a:pt x="0" y="2592438"/>
                </a:cubicBezTo>
                <a:cubicBezTo>
                  <a:pt x="0" y="2261996"/>
                  <a:pt x="79450" y="1935577"/>
                  <a:pt x="235969" y="1622244"/>
                </a:cubicBezTo>
                <a:cubicBezTo>
                  <a:pt x="389133" y="1315731"/>
                  <a:pt x="608107" y="1035165"/>
                  <a:pt x="886724" y="788590"/>
                </a:cubicBezTo>
                <a:cubicBezTo>
                  <a:pt x="1160578" y="546153"/>
                  <a:pt x="1485846" y="346211"/>
                  <a:pt x="1827568" y="210454"/>
                </a:cubicBezTo>
                <a:cubicBezTo>
                  <a:pt x="2178491" y="70787"/>
                  <a:pt x="2534934" y="0"/>
                  <a:pt x="2886613" y="0"/>
                </a:cubicBezTo>
                <a:close/>
              </a:path>
            </a:pathLst>
          </a:custGeom>
        </p:spPr>
      </p:pic>
    </p:spTree>
    <p:extLst>
      <p:ext uri="{BB962C8B-B14F-4D97-AF65-F5344CB8AC3E}">
        <p14:creationId xmlns:p14="http://schemas.microsoft.com/office/powerpoint/2010/main" val="16993250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30127AE-B29E-4FDF-99D2-A2F1E7003F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593B4D24-F4A8-4141-A20A-E0575D1996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42F8DB17-D1DB-148D-91D1-CE627DE51FBC}"/>
              </a:ext>
            </a:extLst>
          </p:cNvPr>
          <p:cNvSpPr>
            <a:spLocks noGrp="1"/>
          </p:cNvSpPr>
          <p:nvPr>
            <p:ph type="title"/>
          </p:nvPr>
        </p:nvSpPr>
        <p:spPr>
          <a:xfrm>
            <a:off x="6162259" y="893763"/>
            <a:ext cx="4527965" cy="1587444"/>
          </a:xfrm>
        </p:spPr>
        <p:txBody>
          <a:bodyPr vert="horz" lIns="109728" tIns="109728" rIns="109728" bIns="91440" rtlCol="0" anchor="b">
            <a:normAutofit/>
          </a:bodyPr>
          <a:lstStyle/>
          <a:p>
            <a:pPr>
              <a:lnSpc>
                <a:spcPct val="120000"/>
              </a:lnSpc>
            </a:pPr>
            <a:r>
              <a:rPr lang="en-US" sz="2500"/>
              <a:t>Foundational Skills in Sharing and Turn-Taking</a:t>
            </a:r>
          </a:p>
        </p:txBody>
      </p:sp>
      <p:sp>
        <p:nvSpPr>
          <p:cNvPr id="14" name="Freeform: Shape 13">
            <a:extLst>
              <a:ext uri="{FF2B5EF4-FFF2-40B4-BE49-F238E27FC236}">
                <a16:creationId xmlns:a16="http://schemas.microsoft.com/office/drawing/2014/main" id="{9F87E4D0-D347-4DA8-81D7-104733308B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293" y="1074738"/>
            <a:ext cx="4906732" cy="4679812"/>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9DC9CEF6-58E1-4D78-BBBE-76F779AD9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7555" y="898498"/>
            <a:ext cx="5298208" cy="5032292"/>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47AF1248-67F7-4FEF-8D1D-FE33661A9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7266" y="993913"/>
            <a:ext cx="5101442" cy="4851950"/>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58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Content Placeholder 4" descr="Two sisters playing at home">
            <a:extLst>
              <a:ext uri="{FF2B5EF4-FFF2-40B4-BE49-F238E27FC236}">
                <a16:creationId xmlns:a16="http://schemas.microsoft.com/office/drawing/2014/main" id="{64FF6BE0-95AE-4247-AFFD-5D94E3B0C03D}"/>
              </a:ext>
            </a:extLst>
          </p:cNvPr>
          <p:cNvPicPr>
            <a:picLocks noGrp="1" noChangeAspect="1"/>
          </p:cNvPicPr>
          <p:nvPr>
            <p:ph sz="half" idx="1"/>
          </p:nvPr>
        </p:nvPicPr>
        <p:blipFill>
          <a:blip r:embed="rId3"/>
          <a:srcRect l="31226"/>
          <a:stretch>
            <a:fillRect/>
          </a:stretch>
        </p:blipFill>
        <p:spPr>
          <a:xfrm>
            <a:off x="1033670" y="1288109"/>
            <a:ext cx="4349282" cy="4221274"/>
          </a:xfrm>
          <a:custGeom>
            <a:avLst/>
            <a:gdLst/>
            <a:ahLst/>
            <a:cxnLst/>
            <a:rect l="l" t="t" r="r" b="b"/>
            <a:pathLst>
              <a:path w="4292584" h="4094066">
                <a:moveTo>
                  <a:pt x="2456537" y="0"/>
                </a:moveTo>
                <a:cubicBezTo>
                  <a:pt x="2738780" y="0"/>
                  <a:pt x="2998545" y="55066"/>
                  <a:pt x="3228742" y="163517"/>
                </a:cubicBezTo>
                <a:cubicBezTo>
                  <a:pt x="3444477" y="265234"/>
                  <a:pt x="3633959" y="413698"/>
                  <a:pt x="3791935" y="604700"/>
                </a:cubicBezTo>
                <a:cubicBezTo>
                  <a:pt x="4114802" y="995211"/>
                  <a:pt x="4292584" y="1550174"/>
                  <a:pt x="4292584" y="2167403"/>
                </a:cubicBezTo>
                <a:cubicBezTo>
                  <a:pt x="4292584" y="2413659"/>
                  <a:pt x="4223774" y="2611299"/>
                  <a:pt x="4069573" y="2808283"/>
                </a:cubicBezTo>
                <a:cubicBezTo>
                  <a:pt x="3908278" y="3014339"/>
                  <a:pt x="3665922" y="3204126"/>
                  <a:pt x="3409289" y="3405037"/>
                </a:cubicBezTo>
                <a:cubicBezTo>
                  <a:pt x="3361941" y="3442060"/>
                  <a:pt x="3313027" y="3480392"/>
                  <a:pt x="3264115" y="3519190"/>
                </a:cubicBezTo>
                <a:cubicBezTo>
                  <a:pt x="2826289" y="3866416"/>
                  <a:pt x="2506740" y="4094066"/>
                  <a:pt x="2071218" y="4094066"/>
                </a:cubicBezTo>
                <a:cubicBezTo>
                  <a:pt x="1407617" y="4094066"/>
                  <a:pt x="937645" y="3814621"/>
                  <a:pt x="499819" y="3159623"/>
                </a:cubicBezTo>
                <a:cubicBezTo>
                  <a:pt x="442524" y="3073891"/>
                  <a:pt x="386517" y="2995921"/>
                  <a:pt x="332353" y="2920566"/>
                </a:cubicBezTo>
                <a:cubicBezTo>
                  <a:pt x="107867" y="2608119"/>
                  <a:pt x="0" y="2445632"/>
                  <a:pt x="0" y="2167403"/>
                </a:cubicBezTo>
                <a:cubicBezTo>
                  <a:pt x="0" y="1891138"/>
                  <a:pt x="67612" y="1618236"/>
                  <a:pt x="200812" y="1356275"/>
                </a:cubicBezTo>
                <a:cubicBezTo>
                  <a:pt x="331156" y="1100015"/>
                  <a:pt x="517505" y="865448"/>
                  <a:pt x="754611" y="659299"/>
                </a:cubicBezTo>
                <a:cubicBezTo>
                  <a:pt x="987664" y="456610"/>
                  <a:pt x="1264470" y="289449"/>
                  <a:pt x="1555279" y="175950"/>
                </a:cubicBezTo>
                <a:cubicBezTo>
                  <a:pt x="1853918" y="59181"/>
                  <a:pt x="2157254" y="0"/>
                  <a:pt x="2456537" y="0"/>
                </a:cubicBezTo>
                <a:close/>
              </a:path>
            </a:pathLst>
          </a:custGeom>
        </p:spPr>
      </p:pic>
      <p:sp>
        <p:nvSpPr>
          <p:cNvPr id="4" name="Content Placeholder 3">
            <a:extLst>
              <a:ext uri="{FF2B5EF4-FFF2-40B4-BE49-F238E27FC236}">
                <a16:creationId xmlns:a16="http://schemas.microsoft.com/office/drawing/2014/main" id="{19A1A5E3-8777-F96A-741F-721567E51D4D}"/>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62260" y="2721030"/>
            <a:ext cx="4691478" cy="3243207"/>
          </a:xfrm>
        </p:spPr>
        <p:txBody>
          <a:bodyPr>
            <a:normAutofit/>
          </a:bodyPr>
          <a:lstStyle/>
          <a:p>
            <a:pPr marL="0" indent="0">
              <a:spcBef>
                <a:spcPts val="2500"/>
              </a:spcBef>
              <a:buFont typeface="Arial" panose="020B0604020202020204" pitchFamily="34" charset="0"/>
              <a:buNone/>
            </a:pPr>
            <a:r>
              <a:rPr lang="en-US" sz="1400" b="1"/>
              <a:t>Importance of Sharing</a:t>
            </a:r>
          </a:p>
          <a:p>
            <a:pPr marL="0" lvl="1" indent="0">
              <a:buFont typeface="Arial" panose="020B0604020202020204" pitchFamily="34" charset="0"/>
              <a:buNone/>
            </a:pPr>
            <a:r>
              <a:rPr lang="en-US" sz="1400"/>
              <a:t>Sharing helps toddlers develop empathy and cooperation essential for social growth and positive interactions.</a:t>
            </a:r>
          </a:p>
          <a:p>
            <a:pPr marL="0" indent="0">
              <a:spcBef>
                <a:spcPts val="2500"/>
              </a:spcBef>
              <a:buFont typeface="Arial" panose="020B0604020202020204" pitchFamily="34" charset="0"/>
              <a:buNone/>
            </a:pPr>
            <a:r>
              <a:rPr lang="en-US" sz="1400" b="1"/>
              <a:t>Learning Turn-Taking</a:t>
            </a:r>
          </a:p>
          <a:p>
            <a:pPr marL="0" lvl="1" indent="0">
              <a:buFont typeface="Arial" panose="020B0604020202020204" pitchFamily="34" charset="0"/>
              <a:buNone/>
            </a:pPr>
            <a:r>
              <a:rPr lang="en-US" sz="1400"/>
              <a:t>Turn-taking teaches toddlers patience and respect, reinforcing understanding of social norms and fairness.</a:t>
            </a:r>
          </a:p>
        </p:txBody>
      </p:sp>
    </p:spTree>
    <p:extLst>
      <p:ext uri="{BB962C8B-B14F-4D97-AF65-F5344CB8AC3E}">
        <p14:creationId xmlns:p14="http://schemas.microsoft.com/office/powerpoint/2010/main" val="33207448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SketchLinesVTI">
  <a:themeElements>
    <a:clrScheme name="SketchLines">
      <a:dk1>
        <a:sysClr val="windowText" lastClr="000000"/>
      </a:dk1>
      <a:lt1>
        <a:sysClr val="window" lastClr="FFFFFF"/>
      </a:lt1>
      <a:dk2>
        <a:srgbClr val="564E4E"/>
      </a:dk2>
      <a:lt2>
        <a:srgbClr val="EEEBE2"/>
      </a:lt2>
      <a:accent1>
        <a:srgbClr val="E54837"/>
      </a:accent1>
      <a:accent2>
        <a:srgbClr val="947F53"/>
      </a:accent2>
      <a:accent3>
        <a:srgbClr val="BE8D64"/>
      </a:accent3>
      <a:accent4>
        <a:srgbClr val="E0C171"/>
      </a:accent4>
      <a:accent5>
        <a:srgbClr val="968572"/>
      </a:accent5>
      <a:accent6>
        <a:srgbClr val="855D5D"/>
      </a:accent6>
      <a:hlink>
        <a:srgbClr val="CC9900"/>
      </a:hlink>
      <a:folHlink>
        <a:srgbClr val="96A9A9"/>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LinesVTI" id="{8C0B0F05-C8D0-4078-9615-83E590287484}" vid="{43A7BC57-C1E3-4EE6-BDBC-5422DD574AF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136FBFD-CEAC-47B6-A2BE-91A1F1A46BB5}">
  <ds:schemaRefs>
    <ds:schemaRef ds:uri="http://schemas.microsoft.com/sharepoint/v3/contenttype/forms"/>
  </ds:schemaRefs>
</ds:datastoreItem>
</file>

<file path=customXml/itemProps2.xml><?xml version="1.0" encoding="utf-8"?>
<ds:datastoreItem xmlns:ds="http://schemas.openxmlformats.org/officeDocument/2006/customXml" ds:itemID="{700FE38A-9F40-477F-8251-8026D8077432}">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AAA64C4C-1C1A-4AD5-A45E-ACC15888C1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{1804B72A-4B13-4F05-8ACC-D8ECD14E7F5B}TFe158ec19-90f0-4a2e-8d16-842bd0bc08f859364877_win32-bfa615b1daea</Template>
  <TotalTime>8</TotalTime>
  <Words>1548</Words>
  <Application>Microsoft Office PowerPoint</Application>
  <PresentationFormat>Widescreen</PresentationFormat>
  <Paragraphs>136</Paragraphs>
  <Slides>19</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Meiryo</vt:lpstr>
      <vt:lpstr>Arial</vt:lpstr>
      <vt:lpstr>Calibri</vt:lpstr>
      <vt:lpstr>Corbel</vt:lpstr>
      <vt:lpstr>SketchLinesVTI</vt:lpstr>
      <vt:lpstr>Principles of Early Learning for 24–36 Months: Peer Interaction, Developmental Milestones, and the Role of Parents</vt:lpstr>
      <vt:lpstr>Today's Discussion Points</vt:lpstr>
      <vt:lpstr>Key Principles of Early Learning for Toddlers Aged 24–36 Months</vt:lpstr>
      <vt:lpstr>Understanding the Developmental Stage and Unique Needs</vt:lpstr>
      <vt:lpstr>Importance of Play-Based Exploration</vt:lpstr>
      <vt:lpstr>Role of Secure Relationships in Learning</vt:lpstr>
      <vt:lpstr>Learning with Peers: Social and Emotional Growth</vt:lpstr>
      <vt:lpstr>Emergence of Parallel and Cooperative Play</vt:lpstr>
      <vt:lpstr>Foundational Skills in Sharing and Turn-Taking</vt:lpstr>
      <vt:lpstr>Early Signs of Empathy and Social Communication</vt:lpstr>
      <vt:lpstr>Recent Milestones and Breakthroughs in Brain Development Research</vt:lpstr>
      <vt:lpstr>Critical Periods of Neural Plasticity</vt:lpstr>
      <vt:lpstr>Influence of Peer Interaction on Cognitive Growth</vt:lpstr>
      <vt:lpstr>Advances in Understanding Self-Regulation Development</vt:lpstr>
      <vt:lpstr>Parent-Centered Approaches and the Interactive Effect</vt:lpstr>
      <vt:lpstr>Responsive Caregiving and Modeling Behavior</vt:lpstr>
      <vt:lpstr>Strategies for Fostering Peer Engagement</vt:lpstr>
      <vt:lpstr>Collaborative Partnerships Between Parents and Educators</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Xiaomin Riddle</dc:creator>
  <cp:lastModifiedBy>Xiaomin Riddle</cp:lastModifiedBy>
  <cp:revision>5</cp:revision>
  <dcterms:created xsi:type="dcterms:W3CDTF">2026-01-04T16:37:42Z</dcterms:created>
  <dcterms:modified xsi:type="dcterms:W3CDTF">2026-01-04T16:46:19Z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