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8" r:id="rId4"/>
  </p:sldMasterIdLst>
  <p:notesMasterIdLst>
    <p:notesMasterId r:id="rId24"/>
  </p:notesMasterIdLst>
  <p:handoutMasterIdLst>
    <p:handoutMasterId r:id="rId25"/>
  </p:handoutMasterIdLst>
  <p:sldIdLst>
    <p:sldId id="2561" r:id="rId5"/>
    <p:sldId id="2562" r:id="rId6"/>
    <p:sldId id="2563" r:id="rId7"/>
    <p:sldId id="2564" r:id="rId8"/>
    <p:sldId id="2565" r:id="rId9"/>
    <p:sldId id="2566" r:id="rId10"/>
    <p:sldId id="2567" r:id="rId11"/>
    <p:sldId id="2568" r:id="rId12"/>
    <p:sldId id="2569" r:id="rId13"/>
    <p:sldId id="2570" r:id="rId14"/>
    <p:sldId id="2571" r:id="rId15"/>
    <p:sldId id="2572" r:id="rId16"/>
    <p:sldId id="2573" r:id="rId17"/>
    <p:sldId id="2574" r:id="rId18"/>
    <p:sldId id="2575" r:id="rId19"/>
    <p:sldId id="2576" r:id="rId20"/>
    <p:sldId id="2577" r:id="rId21"/>
    <p:sldId id="2578" r:id="rId22"/>
    <p:sldId id="25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inciples of Early Learning for 24–36 Months: Cognitive Development, Key Milestones, and the Role of Parents" id="{D519BEAA-278E-47EA-A2B3-602F22FB0081}">
          <p14:sldIdLst>
            <p14:sldId id="2561"/>
            <p14:sldId id="2562"/>
          </p14:sldIdLst>
        </p14:section>
        <p14:section name="Core Principles of Cognitive Development in Toddlers (24–36 Months)" id="{8AD2CA33-E837-4BB7-A5D8-6A9F04A050BF}">
          <p14:sldIdLst>
            <p14:sldId id="2563"/>
            <p14:sldId id="2564"/>
            <p14:sldId id="2565"/>
            <p14:sldId id="2566"/>
          </p14:sldIdLst>
        </p14:section>
        <p14:section name="Developmental Milestones and Insights From Current Research" id="{1628B2BD-4DCC-47B3-9D20-AC75724D85DB}">
          <p14:sldIdLst>
            <p14:sldId id="2567"/>
            <p14:sldId id="2568"/>
            <p14:sldId id="2569"/>
            <p14:sldId id="2570"/>
          </p14:sldIdLst>
        </p14:section>
        <p14:section name="Parent-Centered Approaches to Fostering Early Learning" id="{B37B746B-112D-436E-BE1F-7BA73F0C9D6A}">
          <p14:sldIdLst>
            <p14:sldId id="2571"/>
            <p14:sldId id="2572"/>
            <p14:sldId id="2573"/>
            <p14:sldId id="2574"/>
          </p14:sldIdLst>
        </p14:section>
        <p14:section name="Interactive Effects: The Toddler, Parent, and Environment" id="{E7EEF67E-6054-4953-BC6A-175EA714A473}">
          <p14:sldIdLst>
            <p14:sldId id="2575"/>
            <p14:sldId id="2576"/>
            <p14:sldId id="2577"/>
            <p14:sldId id="2578"/>
          </p14:sldIdLst>
        </p14:section>
        <p14:section name="Conclusion: Supporting Toddler Cognitive Growth Together" id="{1F4ED31D-427A-4D8F-8951-34EBE0570349}">
          <p14:sldIdLst>
            <p14:sldId id="257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434" autoAdjust="0"/>
  </p:normalViewPr>
  <p:slideViewPr>
    <p:cSldViewPr snapToGrid="0" showGuides="1">
      <p:cViewPr varScale="1">
        <p:scale>
          <a:sx n="97" d="100"/>
          <a:sy n="97" d="100"/>
        </p:scale>
        <p:origin x="1110" y="306"/>
      </p:cViewPr>
      <p:guideLst/>
    </p:cSldViewPr>
  </p:slideViewPr>
  <p:outlineViewPr>
    <p:cViewPr>
      <p:scale>
        <a:sx n="33" d="100"/>
        <a:sy n="33" d="100"/>
      </p:scale>
      <p:origin x="0" y="-100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B856EE-E9BF-4497-93F2-7393A1986A7C}" type="doc">
      <dgm:prSet loTypeId="urn:microsoft.com/office/officeart/2024/3/layout/hArc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8EBED3-5A7D-48EA-BE89-1D5390BCBE8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0" baseline="0"/>
            <a:t>Role of Play</a:t>
          </a:r>
          <a:endParaRPr lang="en-US"/>
        </a:p>
      </dgm:t>
    </dgm:pt>
    <dgm:pt modelId="{D4A9E8AD-FB02-4956-8298-57D3AB5A0EB9}" type="parTrans" cxnId="{616FAB6C-18B0-40C4-B541-7D7E8F025FEB}">
      <dgm:prSet/>
      <dgm:spPr/>
      <dgm:t>
        <a:bodyPr/>
        <a:lstStyle/>
        <a:p>
          <a:endParaRPr lang="en-US"/>
        </a:p>
      </dgm:t>
    </dgm:pt>
    <dgm:pt modelId="{E333AC32-B3B4-49B4-A6AC-71F9FBB637B7}" type="sibTrans" cxnId="{616FAB6C-18B0-40C4-B541-7D7E8F025FEB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3F67AEAF-946F-4EF1-B8F6-4E68F71B2B1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/>
            <a:t>Play stimulates toddlers' brain development and encourages exploration and creativity essential for learning.</a:t>
          </a:r>
          <a:endParaRPr lang="en-US"/>
        </a:p>
      </dgm:t>
    </dgm:pt>
    <dgm:pt modelId="{D152793A-FC0D-465A-9A88-1BA00242EC26}" type="parTrans" cxnId="{63BF2B76-FB4D-449D-95ED-7115C3AF3A32}">
      <dgm:prSet/>
      <dgm:spPr/>
      <dgm:t>
        <a:bodyPr/>
        <a:lstStyle/>
        <a:p>
          <a:endParaRPr lang="en-US"/>
        </a:p>
      </dgm:t>
    </dgm:pt>
    <dgm:pt modelId="{FD39C50D-07E2-466F-B918-E6C987894738}" type="sibTrans" cxnId="{63BF2B76-FB4D-449D-95ED-7115C3AF3A32}">
      <dgm:prSet/>
      <dgm:spPr/>
      <dgm:t>
        <a:bodyPr/>
        <a:lstStyle/>
        <a:p>
          <a:endParaRPr lang="en-US"/>
        </a:p>
      </dgm:t>
    </dgm:pt>
    <dgm:pt modelId="{843F87C5-E93E-461C-BB26-5237015E297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0" baseline="0"/>
            <a:t>Responsive Parenting</a:t>
          </a:r>
          <a:endParaRPr lang="en-US"/>
        </a:p>
      </dgm:t>
    </dgm:pt>
    <dgm:pt modelId="{7FC539C2-BA7E-43C6-9BF4-CEF2846E75B6}" type="parTrans" cxnId="{CCF77513-2905-4254-A38D-0699086D22B5}">
      <dgm:prSet/>
      <dgm:spPr/>
      <dgm:t>
        <a:bodyPr/>
        <a:lstStyle/>
        <a:p>
          <a:endParaRPr lang="en-US"/>
        </a:p>
      </dgm:t>
    </dgm:pt>
    <dgm:pt modelId="{B327E036-0102-4606-9799-EECB4A92E97E}" type="sibTrans" cxnId="{CCF77513-2905-4254-A38D-0699086D22B5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A23BF65A-D402-4AD6-93AB-C9AD705468F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/>
            <a:t>Attentive and responsive parenting supports emotional security and cognitive milestones in early childhood.</a:t>
          </a:r>
          <a:endParaRPr lang="en-US"/>
        </a:p>
      </dgm:t>
    </dgm:pt>
    <dgm:pt modelId="{A6E42846-93AF-42DE-9CFA-E4089D37BDC5}" type="parTrans" cxnId="{F45718BB-B6FC-4110-AB4E-F57105DC1DEC}">
      <dgm:prSet/>
      <dgm:spPr/>
      <dgm:t>
        <a:bodyPr/>
        <a:lstStyle/>
        <a:p>
          <a:endParaRPr lang="en-US"/>
        </a:p>
      </dgm:t>
    </dgm:pt>
    <dgm:pt modelId="{D0B06643-AE7E-4E4B-89BC-B15AD279E1F9}" type="sibTrans" cxnId="{F45718BB-B6FC-4110-AB4E-F57105DC1DEC}">
      <dgm:prSet/>
      <dgm:spPr/>
      <dgm:t>
        <a:bodyPr/>
        <a:lstStyle/>
        <a:p>
          <a:endParaRPr lang="en-US"/>
        </a:p>
      </dgm:t>
    </dgm:pt>
    <dgm:pt modelId="{9C1320C1-8F27-49AB-9DA8-86F99E2D308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0" baseline="0"/>
            <a:t>Enriching Experiences</a:t>
          </a:r>
          <a:endParaRPr lang="en-US"/>
        </a:p>
      </dgm:t>
    </dgm:pt>
    <dgm:pt modelId="{9D02F213-9083-4C2F-AABB-16FC1A9C3987}" type="parTrans" cxnId="{46B5F13C-5DF8-4B86-B7AE-5FB822B4B351}">
      <dgm:prSet/>
      <dgm:spPr/>
      <dgm:t>
        <a:bodyPr/>
        <a:lstStyle/>
        <a:p>
          <a:endParaRPr lang="en-US"/>
        </a:p>
      </dgm:t>
    </dgm:pt>
    <dgm:pt modelId="{32745F64-18E0-4E78-AB72-6D342DF6C12D}" type="sibTrans" cxnId="{46B5F13C-5DF8-4B86-B7AE-5FB822B4B351}">
      <dgm:prSet/>
      <dgm:spPr/>
      <dgm:t>
        <a:bodyPr/>
        <a:lstStyle/>
        <a:p>
          <a:endParaRPr lang="en-US"/>
        </a:p>
      </dgm:t>
    </dgm:pt>
    <dgm:pt modelId="{4769C7C4-2CA2-44CA-9952-70E5AB64B9D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/>
            <a:t>Providing varied and stimulating environments fosters curiosity and lifelong learning habits in toddlers.</a:t>
          </a:r>
          <a:endParaRPr lang="en-US"/>
        </a:p>
      </dgm:t>
    </dgm:pt>
    <dgm:pt modelId="{00E685E4-42B1-4179-85B7-94D55A8FC181}" type="parTrans" cxnId="{045FEA40-CD9C-4941-8734-66060ABE77FD}">
      <dgm:prSet/>
      <dgm:spPr/>
      <dgm:t>
        <a:bodyPr/>
        <a:lstStyle/>
        <a:p>
          <a:endParaRPr lang="en-US"/>
        </a:p>
      </dgm:t>
    </dgm:pt>
    <dgm:pt modelId="{1406B8C0-9D63-4EDF-A5C2-6F232F777B7D}" type="sibTrans" cxnId="{045FEA40-CD9C-4941-8734-66060ABE77FD}">
      <dgm:prSet/>
      <dgm:spPr/>
      <dgm:t>
        <a:bodyPr/>
        <a:lstStyle/>
        <a:p>
          <a:endParaRPr lang="en-US"/>
        </a:p>
      </dgm:t>
    </dgm:pt>
    <dgm:pt modelId="{1CC39106-D170-464A-A817-9A4715026582}" type="pres">
      <dgm:prSet presAssocID="{C5B856EE-E9BF-4497-93F2-7393A1986A7C}" presName="Name0" presStyleCnt="0">
        <dgm:presLayoutVars>
          <dgm:dir/>
          <dgm:resizeHandles val="exact"/>
        </dgm:presLayoutVars>
      </dgm:prSet>
      <dgm:spPr/>
    </dgm:pt>
    <dgm:pt modelId="{0197C306-B2D0-4DCC-8D93-A6332997F4C9}" type="pres">
      <dgm:prSet presAssocID="{788EBED3-5A7D-48EA-BE89-1D5390BCBE85}" presName="compNode" presStyleCnt="0"/>
      <dgm:spPr/>
    </dgm:pt>
    <dgm:pt modelId="{6E2A8250-FAF0-42A1-97BC-E4E7DF8A3C56}" type="pres">
      <dgm:prSet presAssocID="{788EBED3-5A7D-48EA-BE89-1D5390BCBE85}" presName="pictRect" presStyleLbl="revTx" presStyleIdx="0" presStyleCnt="6">
        <dgm:presLayoutVars>
          <dgm:chMax val="0"/>
          <dgm:bulletEnabled/>
        </dgm:presLayoutVars>
      </dgm:prSet>
      <dgm:spPr/>
    </dgm:pt>
    <dgm:pt modelId="{CFA23BB5-5B68-4115-8008-8AE23BCC375C}" type="pres">
      <dgm:prSet presAssocID="{788EBED3-5A7D-48EA-BE89-1D5390BCBE85}" presName="textRect" presStyleLbl="revTx" presStyleIdx="1" presStyleCnt="6">
        <dgm:presLayoutVars>
          <dgm:bulletEnabled/>
        </dgm:presLayoutVars>
      </dgm:prSet>
      <dgm:spPr/>
    </dgm:pt>
    <dgm:pt modelId="{3D1386D0-CDEA-4E29-834D-D37DDF2E76C8}" type="pres">
      <dgm:prSet presAssocID="{E333AC32-B3B4-49B4-A6AC-71F9FBB637B7}" presName="sibTrans" presStyleLbl="sibTrans2D1" presStyleIdx="0" presStyleCnt="0"/>
      <dgm:spPr/>
    </dgm:pt>
    <dgm:pt modelId="{FA6850B1-68DD-44F7-AF25-1C53330F8014}" type="pres">
      <dgm:prSet presAssocID="{843F87C5-E93E-461C-BB26-5237015E2976}" presName="compNode" presStyleCnt="0"/>
      <dgm:spPr/>
    </dgm:pt>
    <dgm:pt modelId="{5B69E3FF-C7EA-4DF5-AD3D-0D33697F0F94}" type="pres">
      <dgm:prSet presAssocID="{843F87C5-E93E-461C-BB26-5237015E2976}" presName="pictRect" presStyleLbl="revTx" presStyleIdx="2" presStyleCnt="6">
        <dgm:presLayoutVars>
          <dgm:chMax val="0"/>
          <dgm:bulletEnabled/>
        </dgm:presLayoutVars>
      </dgm:prSet>
      <dgm:spPr/>
    </dgm:pt>
    <dgm:pt modelId="{E705C241-BDAB-47E3-96F7-5CD75DC45D72}" type="pres">
      <dgm:prSet presAssocID="{843F87C5-E93E-461C-BB26-5237015E2976}" presName="textRect" presStyleLbl="revTx" presStyleIdx="3" presStyleCnt="6">
        <dgm:presLayoutVars>
          <dgm:bulletEnabled/>
        </dgm:presLayoutVars>
      </dgm:prSet>
      <dgm:spPr/>
    </dgm:pt>
    <dgm:pt modelId="{78868779-68F9-4F32-9897-11A8E8DD16BD}" type="pres">
      <dgm:prSet presAssocID="{B327E036-0102-4606-9799-EECB4A92E97E}" presName="sibTrans" presStyleLbl="sibTrans2D1" presStyleIdx="0" presStyleCnt="0"/>
      <dgm:spPr/>
    </dgm:pt>
    <dgm:pt modelId="{E1DB2EC6-D354-4E5F-A18F-B64C54CEAE32}" type="pres">
      <dgm:prSet presAssocID="{9C1320C1-8F27-49AB-9DA8-86F99E2D308A}" presName="compNode" presStyleCnt="0"/>
      <dgm:spPr/>
    </dgm:pt>
    <dgm:pt modelId="{4E615B66-65CF-420E-9FEB-FB584F22C704}" type="pres">
      <dgm:prSet presAssocID="{9C1320C1-8F27-49AB-9DA8-86F99E2D308A}" presName="pictRect" presStyleLbl="revTx" presStyleIdx="4" presStyleCnt="6">
        <dgm:presLayoutVars>
          <dgm:chMax val="0"/>
          <dgm:bulletEnabled/>
        </dgm:presLayoutVars>
      </dgm:prSet>
      <dgm:spPr/>
    </dgm:pt>
    <dgm:pt modelId="{515FE5D3-C3BA-4D50-A60A-854A91B88C5A}" type="pres">
      <dgm:prSet presAssocID="{9C1320C1-8F27-49AB-9DA8-86F99E2D308A}" presName="textRect" presStyleLbl="revTx" presStyleIdx="5" presStyleCnt="6">
        <dgm:presLayoutVars>
          <dgm:bulletEnabled/>
        </dgm:presLayoutVars>
      </dgm:prSet>
      <dgm:spPr/>
    </dgm:pt>
  </dgm:ptLst>
  <dgm:cxnLst>
    <dgm:cxn modelId="{89ABEA11-252B-47C3-BD58-5AEA17964620}" type="presOf" srcId="{C5B856EE-E9BF-4497-93F2-7393A1986A7C}" destId="{1CC39106-D170-464A-A817-9A4715026582}" srcOrd="0" destOrd="0" presId="urn:microsoft.com/office/officeart/2024/3/layout/hArchList1"/>
    <dgm:cxn modelId="{CCF77513-2905-4254-A38D-0699086D22B5}" srcId="{C5B856EE-E9BF-4497-93F2-7393A1986A7C}" destId="{843F87C5-E93E-461C-BB26-5237015E2976}" srcOrd="1" destOrd="0" parTransId="{7FC539C2-BA7E-43C6-9BF4-CEF2846E75B6}" sibTransId="{B327E036-0102-4606-9799-EECB4A92E97E}"/>
    <dgm:cxn modelId="{A99A9A2A-9846-41C0-A14F-2CA6E56C0E51}" type="presOf" srcId="{E333AC32-B3B4-49B4-A6AC-71F9FBB637B7}" destId="{3D1386D0-CDEA-4E29-834D-D37DDF2E76C8}" srcOrd="0" destOrd="0" presId="urn:microsoft.com/office/officeart/2024/3/layout/hArchList1"/>
    <dgm:cxn modelId="{46B5F13C-5DF8-4B86-B7AE-5FB822B4B351}" srcId="{C5B856EE-E9BF-4497-93F2-7393A1986A7C}" destId="{9C1320C1-8F27-49AB-9DA8-86F99E2D308A}" srcOrd="2" destOrd="0" parTransId="{9D02F213-9083-4C2F-AABB-16FC1A9C3987}" sibTransId="{32745F64-18E0-4E78-AB72-6D342DF6C12D}"/>
    <dgm:cxn modelId="{045FEA40-CD9C-4941-8734-66060ABE77FD}" srcId="{9C1320C1-8F27-49AB-9DA8-86F99E2D308A}" destId="{4769C7C4-2CA2-44CA-9952-70E5AB64B9DE}" srcOrd="0" destOrd="0" parTransId="{00E685E4-42B1-4179-85B7-94D55A8FC181}" sibTransId="{1406B8C0-9D63-4EDF-A5C2-6F232F777B7D}"/>
    <dgm:cxn modelId="{616FAB6C-18B0-40C4-B541-7D7E8F025FEB}" srcId="{C5B856EE-E9BF-4497-93F2-7393A1986A7C}" destId="{788EBED3-5A7D-48EA-BE89-1D5390BCBE85}" srcOrd="0" destOrd="0" parTransId="{D4A9E8AD-FB02-4956-8298-57D3AB5A0EB9}" sibTransId="{E333AC32-B3B4-49B4-A6AC-71F9FBB637B7}"/>
    <dgm:cxn modelId="{63BF2B76-FB4D-449D-95ED-7115C3AF3A32}" srcId="{788EBED3-5A7D-48EA-BE89-1D5390BCBE85}" destId="{3F67AEAF-946F-4EF1-B8F6-4E68F71B2B1C}" srcOrd="0" destOrd="0" parTransId="{D152793A-FC0D-465A-9A88-1BA00242EC26}" sibTransId="{FD39C50D-07E2-466F-B918-E6C987894738}"/>
    <dgm:cxn modelId="{7BEEB976-9A76-410A-B7B1-3F00DC5616BE}" type="presOf" srcId="{788EBED3-5A7D-48EA-BE89-1D5390BCBE85}" destId="{6E2A8250-FAF0-42A1-97BC-E4E7DF8A3C56}" srcOrd="0" destOrd="0" presId="urn:microsoft.com/office/officeart/2024/3/layout/hArchList1"/>
    <dgm:cxn modelId="{7B7CF186-0500-4081-BBC6-3D51922A88F2}" type="presOf" srcId="{843F87C5-E93E-461C-BB26-5237015E2976}" destId="{5B69E3FF-C7EA-4DF5-AD3D-0D33697F0F94}" srcOrd="0" destOrd="0" presId="urn:microsoft.com/office/officeart/2024/3/layout/hArchList1"/>
    <dgm:cxn modelId="{9AFD2895-5866-4D7C-8BE1-3D3057BFC774}" type="presOf" srcId="{A23BF65A-D402-4AD6-93AB-C9AD705468F9}" destId="{E705C241-BDAB-47E3-96F7-5CD75DC45D72}" srcOrd="0" destOrd="0" presId="urn:microsoft.com/office/officeart/2024/3/layout/hArchList1"/>
    <dgm:cxn modelId="{AC7B0BB6-20E6-4834-870D-A357A31974BD}" type="presOf" srcId="{B327E036-0102-4606-9799-EECB4A92E97E}" destId="{78868779-68F9-4F32-9897-11A8E8DD16BD}" srcOrd="0" destOrd="0" presId="urn:microsoft.com/office/officeart/2024/3/layout/hArchList1"/>
    <dgm:cxn modelId="{99DED2B6-218D-45F3-8E39-52EF758BC3FA}" type="presOf" srcId="{3F67AEAF-946F-4EF1-B8F6-4E68F71B2B1C}" destId="{CFA23BB5-5B68-4115-8008-8AE23BCC375C}" srcOrd="0" destOrd="0" presId="urn:microsoft.com/office/officeart/2024/3/layout/hArchList1"/>
    <dgm:cxn modelId="{F45718BB-B6FC-4110-AB4E-F57105DC1DEC}" srcId="{843F87C5-E93E-461C-BB26-5237015E2976}" destId="{A23BF65A-D402-4AD6-93AB-C9AD705468F9}" srcOrd="0" destOrd="0" parTransId="{A6E42846-93AF-42DE-9CFA-E4089D37BDC5}" sibTransId="{D0B06643-AE7E-4E4B-89BC-B15AD279E1F9}"/>
    <dgm:cxn modelId="{636DEAD5-B57A-48CC-9DEA-55C0886AAA14}" type="presOf" srcId="{4769C7C4-2CA2-44CA-9952-70E5AB64B9DE}" destId="{515FE5D3-C3BA-4D50-A60A-854A91B88C5A}" srcOrd="0" destOrd="0" presId="urn:microsoft.com/office/officeart/2024/3/layout/hArchList1"/>
    <dgm:cxn modelId="{216A13F9-C264-485D-AFA0-C532C843C411}" type="presOf" srcId="{9C1320C1-8F27-49AB-9DA8-86F99E2D308A}" destId="{4E615B66-65CF-420E-9FEB-FB584F22C704}" srcOrd="0" destOrd="0" presId="urn:microsoft.com/office/officeart/2024/3/layout/hArchList1"/>
    <dgm:cxn modelId="{01C36D57-37B7-4A6A-8834-BCE35F0BE549}" type="presParOf" srcId="{1CC39106-D170-464A-A817-9A4715026582}" destId="{0197C306-B2D0-4DCC-8D93-A6332997F4C9}" srcOrd="0" destOrd="0" presId="urn:microsoft.com/office/officeart/2024/3/layout/hArchList1"/>
    <dgm:cxn modelId="{F4406410-5F11-44FF-943E-8F5238FEB1CF}" type="presParOf" srcId="{0197C306-B2D0-4DCC-8D93-A6332997F4C9}" destId="{6E2A8250-FAF0-42A1-97BC-E4E7DF8A3C56}" srcOrd="0" destOrd="0" presId="urn:microsoft.com/office/officeart/2024/3/layout/hArchList1"/>
    <dgm:cxn modelId="{5A373EB9-BC1D-4DC6-BA7E-D6D8EC4F6D7A}" type="presParOf" srcId="{0197C306-B2D0-4DCC-8D93-A6332997F4C9}" destId="{CFA23BB5-5B68-4115-8008-8AE23BCC375C}" srcOrd="1" destOrd="0" presId="urn:microsoft.com/office/officeart/2024/3/layout/hArchList1"/>
    <dgm:cxn modelId="{1A2108F2-C75A-4C8C-AD39-DCB061D7A96A}" type="presParOf" srcId="{1CC39106-D170-464A-A817-9A4715026582}" destId="{3D1386D0-CDEA-4E29-834D-D37DDF2E76C8}" srcOrd="1" destOrd="0" presId="urn:microsoft.com/office/officeart/2024/3/layout/hArchList1"/>
    <dgm:cxn modelId="{BC02564F-E238-4547-9A80-421195CBA3BE}" type="presParOf" srcId="{1CC39106-D170-464A-A817-9A4715026582}" destId="{FA6850B1-68DD-44F7-AF25-1C53330F8014}" srcOrd="2" destOrd="0" presId="urn:microsoft.com/office/officeart/2024/3/layout/hArchList1"/>
    <dgm:cxn modelId="{E72296DB-032E-47AA-89E4-578991CD6A5F}" type="presParOf" srcId="{FA6850B1-68DD-44F7-AF25-1C53330F8014}" destId="{5B69E3FF-C7EA-4DF5-AD3D-0D33697F0F94}" srcOrd="0" destOrd="0" presId="urn:microsoft.com/office/officeart/2024/3/layout/hArchList1"/>
    <dgm:cxn modelId="{104936E3-65AB-4C07-B0CA-5C54F74CD0C9}" type="presParOf" srcId="{FA6850B1-68DD-44F7-AF25-1C53330F8014}" destId="{E705C241-BDAB-47E3-96F7-5CD75DC45D72}" srcOrd="1" destOrd="0" presId="urn:microsoft.com/office/officeart/2024/3/layout/hArchList1"/>
    <dgm:cxn modelId="{60B1E89D-3CE3-4771-9B70-9536074D4675}" type="presParOf" srcId="{1CC39106-D170-464A-A817-9A4715026582}" destId="{78868779-68F9-4F32-9897-11A8E8DD16BD}" srcOrd="3" destOrd="0" presId="urn:microsoft.com/office/officeart/2024/3/layout/hArchList1"/>
    <dgm:cxn modelId="{288C6071-EC2B-49ED-9271-B69A09F49D3E}" type="presParOf" srcId="{1CC39106-D170-464A-A817-9A4715026582}" destId="{E1DB2EC6-D354-4E5F-A18F-B64C54CEAE32}" srcOrd="4" destOrd="0" presId="urn:microsoft.com/office/officeart/2024/3/layout/hArchList1"/>
    <dgm:cxn modelId="{AD4CDF84-D882-44D3-8A93-B3ED043A0619}" type="presParOf" srcId="{E1DB2EC6-D354-4E5F-A18F-B64C54CEAE32}" destId="{4E615B66-65CF-420E-9FEB-FB584F22C704}" srcOrd="0" destOrd="0" presId="urn:microsoft.com/office/officeart/2024/3/layout/hArchList1"/>
    <dgm:cxn modelId="{510AC674-1083-4A69-AD6D-94A962C63271}" type="presParOf" srcId="{E1DB2EC6-D354-4E5F-A18F-B64C54CEAE32}" destId="{515FE5D3-C3BA-4D50-A60A-854A91B88C5A}" srcOrd="1" destOrd="0" presId="urn:microsoft.com/office/officeart/2024/3/layout/hArc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A8250-FAF0-42A1-97BC-E4E7DF8A3C56}">
      <dsp:nvSpPr>
        <dsp:cNvPr id="0" name=""/>
        <dsp:cNvSpPr/>
      </dsp:nvSpPr>
      <dsp:spPr>
        <a:xfrm>
          <a:off x="0" y="0"/>
          <a:ext cx="2142926" cy="833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1590" rIns="21590" bIns="2159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b="0" kern="1200" baseline="0"/>
            <a:t>Role of Play</a:t>
          </a:r>
          <a:endParaRPr lang="en-US" sz="1700" kern="1200"/>
        </a:p>
      </dsp:txBody>
      <dsp:txXfrm>
        <a:off x="0" y="0"/>
        <a:ext cx="2142926" cy="833144"/>
      </dsp:txXfrm>
    </dsp:sp>
    <dsp:sp modelId="{CFA23BB5-5B68-4115-8008-8AE23BCC375C}">
      <dsp:nvSpPr>
        <dsp:cNvPr id="0" name=""/>
        <dsp:cNvSpPr/>
      </dsp:nvSpPr>
      <dsp:spPr>
        <a:xfrm>
          <a:off x="0" y="833144"/>
          <a:ext cx="2142926" cy="2794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6510" rIns="16510" bIns="16510" numCol="1" spcCol="1270" anchor="t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/>
            <a:t>Play stimulates toddlers' brain development and encourages exploration and creativity essential for learning.</a:t>
          </a:r>
          <a:endParaRPr lang="en-US" sz="1300" kern="1200"/>
        </a:p>
      </dsp:txBody>
      <dsp:txXfrm>
        <a:off x="0" y="833144"/>
        <a:ext cx="2142926" cy="2794079"/>
      </dsp:txXfrm>
    </dsp:sp>
    <dsp:sp modelId="{5B69E3FF-C7EA-4DF5-AD3D-0D33697F0F94}">
      <dsp:nvSpPr>
        <dsp:cNvPr id="0" name=""/>
        <dsp:cNvSpPr/>
      </dsp:nvSpPr>
      <dsp:spPr>
        <a:xfrm>
          <a:off x="2357219" y="0"/>
          <a:ext cx="2142926" cy="833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1590" rIns="21590" bIns="2159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b="0" kern="1200" baseline="0"/>
            <a:t>Responsive Parenting</a:t>
          </a:r>
          <a:endParaRPr lang="en-US" sz="1700" kern="1200"/>
        </a:p>
      </dsp:txBody>
      <dsp:txXfrm>
        <a:off x="2357219" y="0"/>
        <a:ext cx="2142926" cy="833144"/>
      </dsp:txXfrm>
    </dsp:sp>
    <dsp:sp modelId="{E705C241-BDAB-47E3-96F7-5CD75DC45D72}">
      <dsp:nvSpPr>
        <dsp:cNvPr id="0" name=""/>
        <dsp:cNvSpPr/>
      </dsp:nvSpPr>
      <dsp:spPr>
        <a:xfrm>
          <a:off x="2357219" y="833144"/>
          <a:ext cx="2142926" cy="2794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6510" rIns="16510" bIns="16510" numCol="1" spcCol="1270" anchor="t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/>
            <a:t>Attentive and responsive parenting supports emotional security and cognitive milestones in early childhood.</a:t>
          </a:r>
          <a:endParaRPr lang="en-US" sz="1300" kern="1200"/>
        </a:p>
      </dsp:txBody>
      <dsp:txXfrm>
        <a:off x="2357219" y="833144"/>
        <a:ext cx="2142926" cy="2794079"/>
      </dsp:txXfrm>
    </dsp:sp>
    <dsp:sp modelId="{4E615B66-65CF-420E-9FEB-FB584F22C704}">
      <dsp:nvSpPr>
        <dsp:cNvPr id="0" name=""/>
        <dsp:cNvSpPr/>
      </dsp:nvSpPr>
      <dsp:spPr>
        <a:xfrm>
          <a:off x="4714438" y="0"/>
          <a:ext cx="2142926" cy="833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1590" rIns="21590" bIns="2159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b="0" kern="1200" baseline="0"/>
            <a:t>Enriching Experiences</a:t>
          </a:r>
          <a:endParaRPr lang="en-US" sz="1700" kern="1200"/>
        </a:p>
      </dsp:txBody>
      <dsp:txXfrm>
        <a:off x="4714438" y="0"/>
        <a:ext cx="2142926" cy="833144"/>
      </dsp:txXfrm>
    </dsp:sp>
    <dsp:sp modelId="{515FE5D3-C3BA-4D50-A60A-854A91B88C5A}">
      <dsp:nvSpPr>
        <dsp:cNvPr id="0" name=""/>
        <dsp:cNvSpPr/>
      </dsp:nvSpPr>
      <dsp:spPr>
        <a:xfrm>
          <a:off x="4714438" y="833144"/>
          <a:ext cx="2142926" cy="2794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6510" rIns="16510" bIns="16510" numCol="1" spcCol="1270" anchor="t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/>
            <a:t>Providing varied and stimulating environments fosters curiosity and lifelong learning habits in toddlers.</a:t>
          </a:r>
          <a:endParaRPr lang="en-US" sz="1300" kern="1200"/>
        </a:p>
      </dsp:txBody>
      <dsp:txXfrm>
        <a:off x="4714438" y="833144"/>
        <a:ext cx="2142926" cy="2794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24/3/layout/hArchList1">
  <dgm:title val="Horizontal Text Blocks"/>
  <dgm:desc val="Short bits of text with formatted headers. Use as an easier-to-read alternative to a bulleted list."/>
  <dgm:catLst>
    <dgm:cat type="list" pri="100"/>
    <dgm:cat type="timeline" pri="500"/>
    <dgm:cat type="process" pri="6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vertAlign" val="t"/>
          <dgm:param type="horzAlign" val="l"/>
        </dgm:alg>
      </dgm:if>
      <dgm:else name="Name3">
        <dgm:alg type="lin">
          <dgm:param type="vertAlign" val="t"/>
          <dgm:param type="horzAlign" val="r"/>
        </dgm:alg>
      </dgm:else>
    </dgm:choose>
    <dgm:presOf/>
    <dgm:constrLst>
      <dgm:constr type="primFontSz" for="des" forName="pictRect" op="equ" val="18"/>
      <dgm:constr type="primFontSz" for="des" forName="textRect" refType="primFontSz" refFor="des" refForName="pictRect" op="equ" fact="0.77"/>
      <dgm:constr type="w" for="ch" forName="compNode" refType="w"/>
      <dgm:constr type="h" for="ch" forName="compNode" refType="h"/>
      <dgm:constr type="h" for="des" forName="pictRect" op="equ"/>
      <dgm:constr type="h" for="des" forName="pictRect" refType="primFontSz" refFor="des" refForName="pictRect" fact="3"/>
      <dgm:constr type="w" for="ch" ptType="sibTrans" refType="w" refFor="ch" refForName="compNode" op="equ" fact="0.1"/>
      <dgm:constr type="sp" refType="w" refFor="ch" refForName="compNode" op="equ" fact="0.1"/>
    </dgm:constrLst>
    <dgm:ruleLst/>
    <dgm:forEach name="Name4" axis="ch" ptType="node" cnt="20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h" for="ch" forName="pictRect" refType="h" fact="0.1"/>
          <dgm:constr type="l" for="ch" forName="pictRect"/>
          <dgm:constr type="t" for="ch" forName="pictRect"/>
          <dgm:constr type="l" for="ch" forName="textRect"/>
          <dgm:constr type="t" for="ch" forName="textRect" refType="b" refFor="ch" refForName="pictRect"/>
        </dgm:constrLst>
        <dgm:ruleLst/>
        <dgm:layoutNode name="pictRect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choosePictRectConstraints">
            <dgm:if name="ifPictRectConstraints" func="var" arg="dir" op="equ" val="norm">
              <dgm:constrLst>
                <dgm:constr type="h" refType="w" op="lte" fact="0.4"/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Pic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textRect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chooseTextRectConstraints">
            <dgm:if name="ifTextRectConstraints" func="var" arg="dir" op="equ" val="norm">
              <dgm:constrLst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Tex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12254D-5759-4EB3-BF8D-D68E90DC2D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1A69FF-7820-4FCC-B849-D3678A21A4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D95BA-7ABD-45D4-B691-9F58B13542F8}" type="datetimeFigureOut">
              <a:rPr lang="en-US" smtClean="0"/>
              <a:t>1/4/2026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AC37F-43E8-47E4-A8D1-19743C1136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D279E6-0ADC-4707-A0E5-8B8058228F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3308A-A8B4-43FF-8C57-7C15CEEAA8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27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D14A6-BAC8-4A71-919C-314181CF34EF}" type="datetimeFigureOut">
              <a:rPr lang="en-US" smtClean="0"/>
              <a:t>1/4/2026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F9892-4FA8-4E47-8751-DA9332AF5A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96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AI-generated content may be incorrect.
---
This presentation focuses on the essential principles guiding early learning in toddlers aged 24 to 36 months. We will explore cognitive development, key developmental milestones, and how parents play a critical role in nurturing young children's growth.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9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Experiences during these formative years significantly influence neural pathways. Positive interactions and stimulation strengthen connections, enhancing cognitive capacities.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19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Parents play a pivotal role by providing responsive caregiving, creating interactive routines, and supporting toddlers’ self-regulation and positive behavior development.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326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Attuned and sensitive caregiving fosters secure attachments, which are essential for toddlers’ emotional security and cognitive exploration.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70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Daily routines that encourage engagement, exploration, and learning create enriching environments that support toddlers’ cognitive and social-emotional growth.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920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Guiding toddlers to manage emotions and behaviors helps develop important self-regulation skills, contributing to successful learning and social interactions.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732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dynamic interplay between toddler characteristics, parenting behaviors, and environmental contexts shapes cognitive and emotional development in early childhood.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79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Consistent, nurturing interactions between parents and toddlers promote language development, curiosity, and problem-solving abilities.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7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Strong, supportive relationships build toddlers’ confidence and motivation to learn, fostering resilience and adaptive skills.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4508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Engaging in play and activities together allows parents to scaffold learning experiences, guiding toddlers to discover new concepts and skills effectively.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8509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Early cognitive development is shaped by a combination of play, responsive parenting, and enriching experiences. By understanding these principles and milestones, parents and caregivers can provide a strong foundation for lifelong learning.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932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will cover core principles of cognitive development in toddlers, review developmental milestones supported by current research, discuss parent-centered approaches to foster learning, and examine the interactive effects of the toddler, parent, and environment on early development.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44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During the toddler years, rapid cognitive growth occurs as children expand their thinking and understanding of the world through play, language, and problem-solving activities.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919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Play is fundamental for toddlers’ cognitive development. It encourages exploration, imagination, and learning through hands-on experience, fostering neural connections and critical thinking skills.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674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Between 24 and 36 months, toddlers develop language rapidly and begin to use symbols to represent objects and ideas. This symbolic thinking is a crucial step in cognitive development.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834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Toddlers start to demonstrate problem-solving abilities by experimenting with objects and actions, learning cause-and-effect relationships, and using trial and error to find solutions.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889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Understanding typical milestones and recent scientific findings helps caregivers support healthy brain development and recognize individual variation in toddlers' growth.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203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Toddlers between 24 and 36 months typically show improvements in memory retention, sustained attention, and early reasoning skills that lay the groundwork for later learning.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100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Contemporary research highlights the rapid synaptic growth and pruning during this period, emphasizing the importance of enriched and supportive environments for optimal brain development.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68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1417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510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78450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AED7D4B-97B3-4766-A7B9-D67E5D2612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F6B9C4AD-0A5C-4CF8-8BBB-04DDB63051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93372" y="982436"/>
            <a:ext cx="9405257" cy="4893128"/>
          </a:xfrm>
          <a:custGeom>
            <a:avLst/>
            <a:gdLst>
              <a:gd name="connsiteX0" fmla="*/ 1904725 w 4453151"/>
              <a:gd name="connsiteY0" fmla="*/ 0 h 4028034"/>
              <a:gd name="connsiteX1" fmla="*/ 2839696 w 4453151"/>
              <a:gd name="connsiteY1" fmla="*/ 173112 h 4028034"/>
              <a:gd name="connsiteX2" fmla="*/ 3670313 w 4453151"/>
              <a:gd name="connsiteY2" fmla="*/ 648665 h 4028034"/>
              <a:gd name="connsiteX3" fmla="*/ 4244827 w 4453151"/>
              <a:gd name="connsiteY3" fmla="*/ 1334400 h 4028034"/>
              <a:gd name="connsiteX4" fmla="*/ 4453151 w 4453151"/>
              <a:gd name="connsiteY4" fmla="*/ 2132445 h 4028034"/>
              <a:gd name="connsiteX5" fmla="*/ 4108366 w 4453151"/>
              <a:gd name="connsiteY5" fmla="*/ 2873461 h 4028034"/>
              <a:gd name="connsiteX6" fmla="*/ 3934636 w 4453151"/>
              <a:gd name="connsiteY6" fmla="*/ 3108662 h 4028034"/>
              <a:gd name="connsiteX7" fmla="*/ 2304458 w 4453151"/>
              <a:gd name="connsiteY7" fmla="*/ 4028034 h 4028034"/>
              <a:gd name="connsiteX8" fmla="*/ 1066940 w 4453151"/>
              <a:gd name="connsiteY8" fmla="*/ 3462430 h 4028034"/>
              <a:gd name="connsiteX9" fmla="*/ 916336 w 4453151"/>
              <a:gd name="connsiteY9" fmla="*/ 3350118 h 4028034"/>
              <a:gd name="connsiteX10" fmla="*/ 231353 w 4453151"/>
              <a:gd name="connsiteY10" fmla="*/ 2762989 h 4028034"/>
              <a:gd name="connsiteX11" fmla="*/ 0 w 4453151"/>
              <a:gd name="connsiteY11" fmla="*/ 2132445 h 4028034"/>
              <a:gd name="connsiteX12" fmla="*/ 519376 w 4453151"/>
              <a:gd name="connsiteY12" fmla="*/ 594947 h 4028034"/>
              <a:gd name="connsiteX13" fmla="*/ 1103636 w 4453151"/>
              <a:gd name="connsiteY13" fmla="*/ 160879 h 4028034"/>
              <a:gd name="connsiteX14" fmla="*/ 1904725 w 4453151"/>
              <a:gd name="connsiteY14" fmla="*/ 0 h 4028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3151" h="4028034">
                <a:moveTo>
                  <a:pt x="1904725" y="0"/>
                </a:moveTo>
                <a:cubicBezTo>
                  <a:pt x="2215204" y="0"/>
                  <a:pt x="2529887" y="58226"/>
                  <a:pt x="2839696" y="173112"/>
                </a:cubicBezTo>
                <a:cubicBezTo>
                  <a:pt x="3141383" y="284780"/>
                  <a:pt x="3428543" y="449245"/>
                  <a:pt x="3670313" y="648665"/>
                </a:cubicBezTo>
                <a:cubicBezTo>
                  <a:pt x="3916289" y="851489"/>
                  <a:pt x="4109608" y="1082273"/>
                  <a:pt x="4244827" y="1334400"/>
                </a:cubicBezTo>
                <a:cubicBezTo>
                  <a:pt x="4383010" y="1592136"/>
                  <a:pt x="4453151" y="1860636"/>
                  <a:pt x="4453151" y="2132445"/>
                </a:cubicBezTo>
                <a:cubicBezTo>
                  <a:pt x="4453151" y="2406187"/>
                  <a:pt x="4341249" y="2566053"/>
                  <a:pt x="4108366" y="2873461"/>
                </a:cubicBezTo>
                <a:cubicBezTo>
                  <a:pt x="4052176" y="2947600"/>
                  <a:pt x="3994075" y="3024314"/>
                  <a:pt x="3934636" y="3108662"/>
                </a:cubicBezTo>
                <a:cubicBezTo>
                  <a:pt x="3480433" y="3753096"/>
                  <a:pt x="2992881" y="4028034"/>
                  <a:pt x="2304458" y="4028034"/>
                </a:cubicBezTo>
                <a:cubicBezTo>
                  <a:pt x="1852645" y="4028034"/>
                  <a:pt x="1521143" y="3804056"/>
                  <a:pt x="1066940" y="3462430"/>
                </a:cubicBezTo>
                <a:cubicBezTo>
                  <a:pt x="1016198" y="3424258"/>
                  <a:pt x="965455" y="3386544"/>
                  <a:pt x="916336" y="3350118"/>
                </a:cubicBezTo>
                <a:cubicBezTo>
                  <a:pt x="650103" y="3152447"/>
                  <a:pt x="398681" y="2965721"/>
                  <a:pt x="231353" y="2762989"/>
                </a:cubicBezTo>
                <a:cubicBezTo>
                  <a:pt x="71384" y="2569182"/>
                  <a:pt x="0" y="2374730"/>
                  <a:pt x="0" y="2132445"/>
                </a:cubicBezTo>
                <a:cubicBezTo>
                  <a:pt x="0" y="1525172"/>
                  <a:pt x="184432" y="979159"/>
                  <a:pt x="519376" y="594947"/>
                </a:cubicBezTo>
                <a:cubicBezTo>
                  <a:pt x="683262" y="407026"/>
                  <a:pt x="879831" y="260956"/>
                  <a:pt x="1103636" y="160879"/>
                </a:cubicBezTo>
                <a:cubicBezTo>
                  <a:pt x="1342444" y="54178"/>
                  <a:pt x="1611926" y="0"/>
                  <a:pt x="1904725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17500">
            <a:noFill/>
          </a:ln>
          <a:effectLst>
            <a:outerShdw sx="107000" sy="107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365760" rtlCol="0" anchor="ctr">
            <a:noAutofit/>
          </a:bodyPr>
          <a:lstStyle>
            <a:lvl1pPr algn="ctr">
              <a:lnSpc>
                <a:spcPct val="100000"/>
              </a:lnSpc>
              <a:defRPr lang="en-US" sz="4800" b="1" spc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DC62D05-8038-E141-9539-6BB79F592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300000" flipH="1">
            <a:off x="825194" y="576713"/>
            <a:ext cx="10456673" cy="577242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387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>
          <p15:clr>
            <a:srgbClr val="FBAE40"/>
          </p15:clr>
        </p15:guide>
        <p15:guide id="3" pos="2928">
          <p15:clr>
            <a:srgbClr val="FBAE40"/>
          </p15:clr>
        </p15:guide>
        <p15:guide id="4" pos="4584">
          <p15:clr>
            <a:srgbClr val="FBAE40"/>
          </p15:clr>
        </p15:guide>
        <p15:guide id="5" pos="626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18CF2B-9954-660F-DC90-3C71AD230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1961" y="3374038"/>
            <a:ext cx="5810040" cy="3483963"/>
          </a:xfrm>
          <a:custGeom>
            <a:avLst/>
            <a:gdLst>
              <a:gd name="connsiteX0" fmla="*/ 2850823 w 5810040"/>
              <a:gd name="connsiteY0" fmla="*/ 209 h 3483963"/>
              <a:gd name="connsiteX1" fmla="*/ 4466116 w 5810040"/>
              <a:gd name="connsiteY1" fmla="*/ 613235 h 3483963"/>
              <a:gd name="connsiteX2" fmla="*/ 4816577 w 5810040"/>
              <a:gd name="connsiteY2" fmla="*/ 845572 h 3483963"/>
              <a:gd name="connsiteX3" fmla="*/ 5668539 w 5810040"/>
              <a:gd name="connsiteY3" fmla="*/ 1681636 h 3483963"/>
              <a:gd name="connsiteX4" fmla="*/ 5768074 w 5810040"/>
              <a:gd name="connsiteY4" fmla="*/ 1966105 h 3483963"/>
              <a:gd name="connsiteX5" fmla="*/ 5810040 w 5810040"/>
              <a:gd name="connsiteY5" fmla="*/ 2154042 h 3483963"/>
              <a:gd name="connsiteX6" fmla="*/ 5810040 w 5810040"/>
              <a:gd name="connsiteY6" fmla="*/ 3285715 h 3483963"/>
              <a:gd name="connsiteX7" fmla="*/ 5768053 w 5810040"/>
              <a:gd name="connsiteY7" fmla="*/ 3483963 h 3483963"/>
              <a:gd name="connsiteX8" fmla="*/ 3449 w 5810040"/>
              <a:gd name="connsiteY8" fmla="*/ 3483963 h 3483963"/>
              <a:gd name="connsiteX9" fmla="*/ 0 w 5810040"/>
              <a:gd name="connsiteY9" fmla="*/ 3364144 h 3483963"/>
              <a:gd name="connsiteX10" fmla="*/ 52711 w 5810040"/>
              <a:gd name="connsiteY10" fmla="*/ 2988522 h 3483963"/>
              <a:gd name="connsiteX11" fmla="*/ 570593 w 5810040"/>
              <a:gd name="connsiteY11" fmla="*/ 1833807 h 3483963"/>
              <a:gd name="connsiteX12" fmla="*/ 694028 w 5810040"/>
              <a:gd name="connsiteY12" fmla="*/ 1602864 h 3483963"/>
              <a:gd name="connsiteX13" fmla="*/ 1912097 w 5810040"/>
              <a:gd name="connsiteY13" fmla="*/ 193702 h 3483963"/>
              <a:gd name="connsiteX14" fmla="*/ 2850823 w 5810040"/>
              <a:gd name="connsiteY14" fmla="*/ 209 h 348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810040" h="3483963">
                <a:moveTo>
                  <a:pt x="2850823" y="209"/>
                </a:moveTo>
                <a:cubicBezTo>
                  <a:pt x="3365864" y="7542"/>
                  <a:pt x="3882931" y="208367"/>
                  <a:pt x="4466116" y="613235"/>
                </a:cubicBezTo>
                <a:cubicBezTo>
                  <a:pt x="4588233" y="698029"/>
                  <a:pt x="4704329" y="773069"/>
                  <a:pt x="4816577" y="845572"/>
                </a:cubicBezTo>
                <a:cubicBezTo>
                  <a:pt x="5281873" y="1146248"/>
                  <a:pt x="5512386" y="1307343"/>
                  <a:pt x="5668539" y="1681636"/>
                </a:cubicBezTo>
                <a:cubicBezTo>
                  <a:pt x="5707301" y="1774548"/>
                  <a:pt x="5740487" y="1869430"/>
                  <a:pt x="5768074" y="1966105"/>
                </a:cubicBezTo>
                <a:lnTo>
                  <a:pt x="5810040" y="2154042"/>
                </a:lnTo>
                <a:lnTo>
                  <a:pt x="5810040" y="3285715"/>
                </a:lnTo>
                <a:lnTo>
                  <a:pt x="5768053" y="3483963"/>
                </a:lnTo>
                <a:lnTo>
                  <a:pt x="3449" y="3483963"/>
                </a:lnTo>
                <a:lnTo>
                  <a:pt x="0" y="3364144"/>
                </a:lnTo>
                <a:cubicBezTo>
                  <a:pt x="1816" y="3242634"/>
                  <a:pt x="19482" y="3118716"/>
                  <a:pt x="52711" y="2988522"/>
                </a:cubicBezTo>
                <a:cubicBezTo>
                  <a:pt x="145386" y="2625354"/>
                  <a:pt x="351891" y="2240869"/>
                  <a:pt x="570593" y="1833807"/>
                </a:cubicBezTo>
                <a:cubicBezTo>
                  <a:pt x="610966" y="1758766"/>
                  <a:pt x="652628" y="1681129"/>
                  <a:pt x="694028" y="1602864"/>
                </a:cubicBezTo>
                <a:cubicBezTo>
                  <a:pt x="1064636" y="902397"/>
                  <a:pt x="1349589" y="425830"/>
                  <a:pt x="1912097" y="193702"/>
                </a:cubicBezTo>
                <a:cubicBezTo>
                  <a:pt x="2233505" y="61067"/>
                  <a:pt x="2541799" y="-4191"/>
                  <a:pt x="2850823" y="209"/>
                </a:cubicBez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259330E-45A9-4294-A077-3852502CCB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913"/>
            <a:ext cx="5143500" cy="2300299"/>
          </a:xfrm>
        </p:spPr>
        <p:txBody>
          <a:bodyPr anchor="b"/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2C62FA-1489-8944-BFA6-37143436D1E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1037" y="2929358"/>
            <a:ext cx="5143500" cy="30348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92C5C6-6AF9-4248-B2DA-ACA4A1BD3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87255" y="-15240"/>
            <a:ext cx="3418080" cy="2896208"/>
          </a:xfrm>
          <a:custGeom>
            <a:avLst/>
            <a:gdLst>
              <a:gd name="connsiteX0" fmla="*/ 30625 w 3404592"/>
              <a:gd name="connsiteY0" fmla="*/ 0 h 2880968"/>
              <a:gd name="connsiteX1" fmla="*/ 3404591 w 3404592"/>
              <a:gd name="connsiteY1" fmla="*/ 0 h 2880968"/>
              <a:gd name="connsiteX2" fmla="*/ 3404592 w 3404592"/>
              <a:gd name="connsiteY2" fmla="*/ 2363677 h 2880968"/>
              <a:gd name="connsiteX3" fmla="*/ 3368234 w 3404592"/>
              <a:gd name="connsiteY3" fmla="*/ 2400463 h 2880968"/>
              <a:gd name="connsiteX4" fmla="*/ 2673169 w 3404592"/>
              <a:gd name="connsiteY4" fmla="*/ 2691710 h 2880968"/>
              <a:gd name="connsiteX5" fmla="*/ 2383908 w 3404592"/>
              <a:gd name="connsiteY5" fmla="*/ 2766733 h 2880968"/>
              <a:gd name="connsiteX6" fmla="*/ 580011 w 3404592"/>
              <a:gd name="connsiteY6" fmla="*/ 2455996 h 2880968"/>
              <a:gd name="connsiteX7" fmla="*/ 103935 w 3404592"/>
              <a:gd name="connsiteY7" fmla="*/ 1224395 h 2880968"/>
              <a:gd name="connsiteX8" fmla="*/ 76737 w 3404592"/>
              <a:gd name="connsiteY8" fmla="*/ 1040246 h 2880968"/>
              <a:gd name="connsiteX9" fmla="*/ 6986 w 3404592"/>
              <a:gd name="connsiteY9" fmla="*/ 142569 h 288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4592" h="2880968">
                <a:moveTo>
                  <a:pt x="30625" y="0"/>
                </a:moveTo>
                <a:lnTo>
                  <a:pt x="3404591" y="0"/>
                </a:lnTo>
                <a:lnTo>
                  <a:pt x="3404592" y="2363677"/>
                </a:lnTo>
                <a:lnTo>
                  <a:pt x="3368234" y="2400463"/>
                </a:lnTo>
                <a:cubicBezTo>
                  <a:pt x="3196560" y="2556781"/>
                  <a:pt x="3007578" y="2609148"/>
                  <a:pt x="2673169" y="2691710"/>
                </a:cubicBezTo>
                <a:cubicBezTo>
                  <a:pt x="2580978" y="2714454"/>
                  <a:pt x="2485617" y="2738008"/>
                  <a:pt x="2383908" y="2766733"/>
                </a:cubicBezTo>
                <a:cubicBezTo>
                  <a:pt x="1606788" y="2986132"/>
                  <a:pt x="1067300" y="2893177"/>
                  <a:pt x="580011" y="2455996"/>
                </a:cubicBezTo>
                <a:cubicBezTo>
                  <a:pt x="260201" y="2169073"/>
                  <a:pt x="183906" y="1782048"/>
                  <a:pt x="103935" y="1224395"/>
                </a:cubicBezTo>
                <a:cubicBezTo>
                  <a:pt x="95007" y="1162089"/>
                  <a:pt x="85753" y="1100145"/>
                  <a:pt x="76737" y="1040246"/>
                </a:cubicBezTo>
                <a:cubicBezTo>
                  <a:pt x="28042" y="715402"/>
                  <a:pt x="-17905" y="408591"/>
                  <a:pt x="6986" y="142569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A499CB4-9592-40E3-B804-ECCA6B240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1772" y="-15240"/>
            <a:ext cx="3593564" cy="304450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A06B29-0534-404B-BF1A-C3EBA8B3E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84771" y="3247617"/>
            <a:ext cx="6020564" cy="3631340"/>
          </a:xfrm>
          <a:custGeom>
            <a:avLst/>
            <a:gdLst>
              <a:gd name="connsiteX0" fmla="*/ 3008109 w 5959692"/>
              <a:gd name="connsiteY0" fmla="*/ 42 h 3560169"/>
              <a:gd name="connsiteX1" fmla="*/ 4702247 w 5959692"/>
              <a:gd name="connsiteY1" fmla="*/ 626282 h 3560169"/>
              <a:gd name="connsiteX2" fmla="*/ 5069411 w 5959692"/>
              <a:gd name="connsiteY2" fmla="*/ 865826 h 3560169"/>
              <a:gd name="connsiteX3" fmla="*/ 5895906 w 5959692"/>
              <a:gd name="connsiteY3" fmla="*/ 1594994 h 3560169"/>
              <a:gd name="connsiteX4" fmla="*/ 5959691 w 5959692"/>
              <a:gd name="connsiteY4" fmla="*/ 1728783 h 3560169"/>
              <a:gd name="connsiteX5" fmla="*/ 5959692 w 5959692"/>
              <a:gd name="connsiteY5" fmla="*/ 3560169 h 3560169"/>
              <a:gd name="connsiteX6" fmla="*/ 635 w 5959692"/>
              <a:gd name="connsiteY6" fmla="*/ 3560169 h 3560169"/>
              <a:gd name="connsiteX7" fmla="*/ 0 w 5959692"/>
              <a:gd name="connsiteY7" fmla="*/ 3534810 h 3560169"/>
              <a:gd name="connsiteX8" fmla="*/ 56896 w 5959692"/>
              <a:gd name="connsiteY8" fmla="*/ 3142342 h 3560169"/>
              <a:gd name="connsiteX9" fmla="*/ 605568 w 5959692"/>
              <a:gd name="connsiteY9" fmla="*/ 1932853 h 3560169"/>
              <a:gd name="connsiteX10" fmla="*/ 736162 w 5959692"/>
              <a:gd name="connsiteY10" fmla="*/ 1690788 h 3560169"/>
              <a:gd name="connsiteX11" fmla="*/ 2021319 w 5959692"/>
              <a:gd name="connsiteY11" fmla="*/ 209863 h 3560169"/>
              <a:gd name="connsiteX12" fmla="*/ 3008109 w 5959692"/>
              <a:gd name="connsiteY12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0AF802-8BEE-4DC7-8296-B52D4BE4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56294" y="3065460"/>
            <a:ext cx="6249041" cy="3813498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59FA625-5F65-C0FD-B6ED-B869ABF21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97971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5455470-69E0-4C53-92B5-567520DB7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4016" y="1018170"/>
            <a:ext cx="2225720" cy="2117510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EE10528-FE2A-6B18-A5A2-249E27A15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59351" y="933328"/>
            <a:ext cx="2395051" cy="2287194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DDC9FB-2D2D-EC17-E3F8-653ACC33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1267" y="1131006"/>
            <a:ext cx="2031219" cy="1891838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9395833-3138-13F2-0A56-3FA6E8DA9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77111" y="1224492"/>
            <a:ext cx="1759531" cy="1704866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 dpi="0" rotWithShape="1"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4111C59-5CC2-B416-FC4B-92B87198CD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9A795D99-6218-9099-4FC3-AE053D9C9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2D38409-1BAF-438C-419F-EE23AAC3A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627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5F199FA-581E-485F-8470-9B9F10DBB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4628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DFE2504-DE79-4AC0-BD70-A3F274715C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1038" y="880110"/>
            <a:ext cx="6596062" cy="509778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4000" spc="0"/>
            </a:lvl1pPr>
          </a:lstStyle>
          <a:p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sz="60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F3F0C0-1147-413B-1687-1F15BE24F6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7508" y="0"/>
            <a:ext cx="5764493" cy="6858000"/>
          </a:xfrm>
          <a:custGeom>
            <a:avLst/>
            <a:gdLst>
              <a:gd name="connsiteX0" fmla="*/ 1494409 w 5764493"/>
              <a:gd name="connsiteY0" fmla="*/ 0 h 6858000"/>
              <a:gd name="connsiteX1" fmla="*/ 5764493 w 5764493"/>
              <a:gd name="connsiteY1" fmla="*/ 0 h 6858000"/>
              <a:gd name="connsiteX2" fmla="*/ 5764493 w 5764493"/>
              <a:gd name="connsiteY2" fmla="*/ 6858000 h 6858000"/>
              <a:gd name="connsiteX3" fmla="*/ 238313 w 5764493"/>
              <a:gd name="connsiteY3" fmla="*/ 6858000 h 6858000"/>
              <a:gd name="connsiteX4" fmla="*/ 251264 w 5764493"/>
              <a:gd name="connsiteY4" fmla="*/ 6849373 h 6858000"/>
              <a:gd name="connsiteX5" fmla="*/ 776282 w 5764493"/>
              <a:gd name="connsiteY5" fmla="*/ 6451411 h 6858000"/>
              <a:gd name="connsiteX6" fmla="*/ 2741607 w 5764493"/>
              <a:gd name="connsiteY6" fmla="*/ 3678515 h 6858000"/>
              <a:gd name="connsiteX7" fmla="*/ 1521342 w 5764493"/>
              <a:gd name="connsiteY7" fmla="*/ 24338 h 6858000"/>
              <a:gd name="connsiteX8" fmla="*/ 879874 w 5764493"/>
              <a:gd name="connsiteY8" fmla="*/ 0 h 6858000"/>
              <a:gd name="connsiteX9" fmla="*/ 1477051 w 5764493"/>
              <a:gd name="connsiteY9" fmla="*/ 0 h 6858000"/>
              <a:gd name="connsiteX10" fmla="*/ 1503062 w 5764493"/>
              <a:gd name="connsiteY10" fmla="*/ 23504 h 6858000"/>
              <a:gd name="connsiteX11" fmla="*/ 2723328 w 5764493"/>
              <a:gd name="connsiteY11" fmla="*/ 3677682 h 6858000"/>
              <a:gd name="connsiteX12" fmla="*/ 758003 w 5764493"/>
              <a:gd name="connsiteY12" fmla="*/ 6450578 h 6858000"/>
              <a:gd name="connsiteX13" fmla="*/ 232984 w 5764493"/>
              <a:gd name="connsiteY13" fmla="*/ 6848540 h 6858000"/>
              <a:gd name="connsiteX14" fmla="*/ 218782 w 5764493"/>
              <a:gd name="connsiteY14" fmla="*/ 6858000 h 6858000"/>
              <a:gd name="connsiteX15" fmla="*/ 0 w 5764493"/>
              <a:gd name="connsiteY15" fmla="*/ 6858000 h 6858000"/>
              <a:gd name="connsiteX16" fmla="*/ 105163 w 5764493"/>
              <a:gd name="connsiteY16" fmla="*/ 6785068 h 6858000"/>
              <a:gd name="connsiteX17" fmla="*/ 621812 w 5764493"/>
              <a:gd name="connsiteY17" fmla="*/ 6378742 h 6858000"/>
              <a:gd name="connsiteX18" fmla="*/ 2496161 w 5764493"/>
              <a:gd name="connsiteY18" fmla="*/ 3621913 h 6858000"/>
              <a:gd name="connsiteX19" fmla="*/ 895263 w 5764493"/>
              <a:gd name="connsiteY19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64493" h="6858000">
                <a:moveTo>
                  <a:pt x="1494409" y="0"/>
                </a:moveTo>
                <a:lnTo>
                  <a:pt x="5764493" y="0"/>
                </a:lnTo>
                <a:lnTo>
                  <a:pt x="5764493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4E4E3-A06F-4EA0-9228-3B72D4CE6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2827669" cy="6858000"/>
          </a:xfrm>
          <a:custGeom>
            <a:avLst/>
            <a:gdLst>
              <a:gd name="connsiteX0" fmla="*/ 952351 w 2827669"/>
              <a:gd name="connsiteY0" fmla="*/ 0 h 6858000"/>
              <a:gd name="connsiteX1" fmla="*/ 1298165 w 2827669"/>
              <a:gd name="connsiteY1" fmla="*/ 0 h 6858000"/>
              <a:gd name="connsiteX2" fmla="*/ 1414021 w 2827669"/>
              <a:gd name="connsiteY2" fmla="*/ 91085 h 6858000"/>
              <a:gd name="connsiteX3" fmla="*/ 2827669 w 2827669"/>
              <a:gd name="connsiteY3" fmla="*/ 3590451 h 6858000"/>
              <a:gd name="connsiteX4" fmla="*/ 953320 w 2827669"/>
              <a:gd name="connsiteY4" fmla="*/ 6374083 h 6858000"/>
              <a:gd name="connsiteX5" fmla="*/ 436671 w 2827669"/>
              <a:gd name="connsiteY5" fmla="*/ 6784359 h 6858000"/>
              <a:gd name="connsiteX6" fmla="*/ 331508 w 2827669"/>
              <a:gd name="connsiteY6" fmla="*/ 6858000 h 6858000"/>
              <a:gd name="connsiteX7" fmla="*/ 0 w 2827669"/>
              <a:gd name="connsiteY7" fmla="*/ 6858000 h 6858000"/>
              <a:gd name="connsiteX8" fmla="*/ 92067 w 2827669"/>
              <a:gd name="connsiteY8" fmla="*/ 6794395 h 6858000"/>
              <a:gd name="connsiteX9" fmla="*/ 615750 w 2827669"/>
              <a:gd name="connsiteY9" fmla="*/ 6384118 h 6858000"/>
              <a:gd name="connsiteX10" fmla="*/ 2515617 w 2827669"/>
              <a:gd name="connsiteY10" fmla="*/ 3600487 h 6858000"/>
              <a:gd name="connsiteX11" fmla="*/ 1082723 w 2827669"/>
              <a:gd name="connsiteY11" fmla="*/ 101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669" h="6858000">
                <a:moveTo>
                  <a:pt x="952351" y="0"/>
                </a:moveTo>
                <a:lnTo>
                  <a:pt x="1298165" y="0"/>
                </a:lnTo>
                <a:lnTo>
                  <a:pt x="1414021" y="91085"/>
                </a:lnTo>
                <a:cubicBezTo>
                  <a:pt x="2323409" y="861623"/>
                  <a:pt x="2827669" y="2141656"/>
                  <a:pt x="2827669" y="3590451"/>
                </a:cubicBezTo>
                <a:cubicBezTo>
                  <a:pt x="2827669" y="4952841"/>
                  <a:pt x="1898944" y="5593563"/>
                  <a:pt x="953320" y="6374083"/>
                </a:cubicBezTo>
                <a:cubicBezTo>
                  <a:pt x="781116" y="6516221"/>
                  <a:pt x="610489" y="6655457"/>
                  <a:pt x="436671" y="6784359"/>
                </a:cubicBezTo>
                <a:lnTo>
                  <a:pt x="331508" y="6858000"/>
                </a:lnTo>
                <a:lnTo>
                  <a:pt x="0" y="6858000"/>
                </a:lnTo>
                <a:lnTo>
                  <a:pt x="92067" y="6794395"/>
                </a:lnTo>
                <a:cubicBezTo>
                  <a:pt x="268252" y="6665493"/>
                  <a:pt x="441202" y="6526257"/>
                  <a:pt x="615750" y="6384118"/>
                </a:cubicBezTo>
                <a:cubicBezTo>
                  <a:pt x="1574248" y="5603599"/>
                  <a:pt x="2515617" y="4962877"/>
                  <a:pt x="2515617" y="3600487"/>
                </a:cubicBezTo>
                <a:cubicBezTo>
                  <a:pt x="2515617" y="2151691"/>
                  <a:pt x="2004492" y="871659"/>
                  <a:pt x="1082723" y="1011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043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391F53A-43E8-35E3-5ACA-D7A42EB73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79586" y="0"/>
            <a:ext cx="7212414" cy="6858000"/>
          </a:xfrm>
          <a:custGeom>
            <a:avLst/>
            <a:gdLst>
              <a:gd name="connsiteX0" fmla="*/ 1494409 w 7212414"/>
              <a:gd name="connsiteY0" fmla="*/ 0 h 6858000"/>
              <a:gd name="connsiteX1" fmla="*/ 7212414 w 7212414"/>
              <a:gd name="connsiteY1" fmla="*/ 0 h 6858000"/>
              <a:gd name="connsiteX2" fmla="*/ 7212414 w 7212414"/>
              <a:gd name="connsiteY2" fmla="*/ 6858000 h 6858000"/>
              <a:gd name="connsiteX3" fmla="*/ 238313 w 7212414"/>
              <a:gd name="connsiteY3" fmla="*/ 6858000 h 6858000"/>
              <a:gd name="connsiteX4" fmla="*/ 251264 w 7212414"/>
              <a:gd name="connsiteY4" fmla="*/ 6849373 h 6858000"/>
              <a:gd name="connsiteX5" fmla="*/ 776282 w 7212414"/>
              <a:gd name="connsiteY5" fmla="*/ 6451411 h 6858000"/>
              <a:gd name="connsiteX6" fmla="*/ 2741607 w 7212414"/>
              <a:gd name="connsiteY6" fmla="*/ 3678515 h 6858000"/>
              <a:gd name="connsiteX7" fmla="*/ 1521342 w 7212414"/>
              <a:gd name="connsiteY7" fmla="*/ 24338 h 6858000"/>
              <a:gd name="connsiteX8" fmla="*/ 879874 w 7212414"/>
              <a:gd name="connsiteY8" fmla="*/ 0 h 6858000"/>
              <a:gd name="connsiteX9" fmla="*/ 1477051 w 7212414"/>
              <a:gd name="connsiteY9" fmla="*/ 0 h 6858000"/>
              <a:gd name="connsiteX10" fmla="*/ 1503062 w 7212414"/>
              <a:gd name="connsiteY10" fmla="*/ 23504 h 6858000"/>
              <a:gd name="connsiteX11" fmla="*/ 2723328 w 7212414"/>
              <a:gd name="connsiteY11" fmla="*/ 3677682 h 6858000"/>
              <a:gd name="connsiteX12" fmla="*/ 758003 w 7212414"/>
              <a:gd name="connsiteY12" fmla="*/ 6450578 h 6858000"/>
              <a:gd name="connsiteX13" fmla="*/ 232984 w 7212414"/>
              <a:gd name="connsiteY13" fmla="*/ 6848540 h 6858000"/>
              <a:gd name="connsiteX14" fmla="*/ 218782 w 7212414"/>
              <a:gd name="connsiteY14" fmla="*/ 6858000 h 6858000"/>
              <a:gd name="connsiteX15" fmla="*/ 0 w 7212414"/>
              <a:gd name="connsiteY15" fmla="*/ 6858000 h 6858000"/>
              <a:gd name="connsiteX16" fmla="*/ 105163 w 7212414"/>
              <a:gd name="connsiteY16" fmla="*/ 6785068 h 6858000"/>
              <a:gd name="connsiteX17" fmla="*/ 621812 w 7212414"/>
              <a:gd name="connsiteY17" fmla="*/ 6378742 h 6858000"/>
              <a:gd name="connsiteX18" fmla="*/ 2496161 w 7212414"/>
              <a:gd name="connsiteY18" fmla="*/ 3621913 h 6858000"/>
              <a:gd name="connsiteX19" fmla="*/ 895263 w 7212414"/>
              <a:gd name="connsiteY19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212414" h="6858000">
                <a:moveTo>
                  <a:pt x="1494409" y="0"/>
                </a:moveTo>
                <a:lnTo>
                  <a:pt x="7212414" y="0"/>
                </a:lnTo>
                <a:lnTo>
                  <a:pt x="7212414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5F199FA-581E-485F-8470-9B9F10DBB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DFE2504-DE79-4AC0-BD70-A3F274715C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1038" y="718457"/>
            <a:ext cx="5718534" cy="339158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000" spc="0"/>
            </a:lvl1pPr>
          </a:lstStyle>
          <a:p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sz="6000" dirty="0"/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F51F0DB4-631C-4CFA-B7CD-271E701A37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1038" y="4110038"/>
            <a:ext cx="4598328" cy="1879124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trike="noStrike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4E4E3-A06F-4EA0-9228-3B72D4CE6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48079" y="0"/>
            <a:ext cx="2827669" cy="6858000"/>
          </a:xfrm>
          <a:custGeom>
            <a:avLst/>
            <a:gdLst>
              <a:gd name="connsiteX0" fmla="*/ 952351 w 2827669"/>
              <a:gd name="connsiteY0" fmla="*/ 0 h 6858000"/>
              <a:gd name="connsiteX1" fmla="*/ 1298165 w 2827669"/>
              <a:gd name="connsiteY1" fmla="*/ 0 h 6858000"/>
              <a:gd name="connsiteX2" fmla="*/ 1414021 w 2827669"/>
              <a:gd name="connsiteY2" fmla="*/ 91085 h 6858000"/>
              <a:gd name="connsiteX3" fmla="*/ 2827669 w 2827669"/>
              <a:gd name="connsiteY3" fmla="*/ 3590451 h 6858000"/>
              <a:gd name="connsiteX4" fmla="*/ 953320 w 2827669"/>
              <a:gd name="connsiteY4" fmla="*/ 6374083 h 6858000"/>
              <a:gd name="connsiteX5" fmla="*/ 436671 w 2827669"/>
              <a:gd name="connsiteY5" fmla="*/ 6784359 h 6858000"/>
              <a:gd name="connsiteX6" fmla="*/ 331508 w 2827669"/>
              <a:gd name="connsiteY6" fmla="*/ 6858000 h 6858000"/>
              <a:gd name="connsiteX7" fmla="*/ 0 w 2827669"/>
              <a:gd name="connsiteY7" fmla="*/ 6858000 h 6858000"/>
              <a:gd name="connsiteX8" fmla="*/ 92067 w 2827669"/>
              <a:gd name="connsiteY8" fmla="*/ 6794395 h 6858000"/>
              <a:gd name="connsiteX9" fmla="*/ 615750 w 2827669"/>
              <a:gd name="connsiteY9" fmla="*/ 6384118 h 6858000"/>
              <a:gd name="connsiteX10" fmla="*/ 2515617 w 2827669"/>
              <a:gd name="connsiteY10" fmla="*/ 3600487 h 6858000"/>
              <a:gd name="connsiteX11" fmla="*/ 1082723 w 2827669"/>
              <a:gd name="connsiteY11" fmla="*/ 101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669" h="6858000">
                <a:moveTo>
                  <a:pt x="952351" y="0"/>
                </a:moveTo>
                <a:lnTo>
                  <a:pt x="1298165" y="0"/>
                </a:lnTo>
                <a:lnTo>
                  <a:pt x="1414021" y="91085"/>
                </a:lnTo>
                <a:cubicBezTo>
                  <a:pt x="2323409" y="861623"/>
                  <a:pt x="2827669" y="2141656"/>
                  <a:pt x="2827669" y="3590451"/>
                </a:cubicBezTo>
                <a:cubicBezTo>
                  <a:pt x="2827669" y="4952841"/>
                  <a:pt x="1898944" y="5593563"/>
                  <a:pt x="953320" y="6374083"/>
                </a:cubicBezTo>
                <a:cubicBezTo>
                  <a:pt x="781116" y="6516221"/>
                  <a:pt x="610489" y="6655457"/>
                  <a:pt x="436671" y="6784359"/>
                </a:cubicBezTo>
                <a:lnTo>
                  <a:pt x="331508" y="6858000"/>
                </a:lnTo>
                <a:lnTo>
                  <a:pt x="0" y="6858000"/>
                </a:lnTo>
                <a:lnTo>
                  <a:pt x="92067" y="6794395"/>
                </a:lnTo>
                <a:cubicBezTo>
                  <a:pt x="268252" y="6665493"/>
                  <a:pt x="441202" y="6526257"/>
                  <a:pt x="615750" y="6384118"/>
                </a:cubicBezTo>
                <a:cubicBezTo>
                  <a:pt x="1574248" y="5603599"/>
                  <a:pt x="2515617" y="4962877"/>
                  <a:pt x="2515617" y="3600487"/>
                </a:cubicBezTo>
                <a:cubicBezTo>
                  <a:pt x="2515617" y="2151691"/>
                  <a:pt x="2004492" y="871659"/>
                  <a:pt x="1082723" y="1011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53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59330E-45A9-4294-A077-3852502CCB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913"/>
            <a:ext cx="6901699" cy="1843087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D8EB0F-A394-8CB7-7D17-84C42178FD3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1037" y="2645229"/>
            <a:ext cx="10829925" cy="331960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48640" indent="-285750">
              <a:buFont typeface="Arial" panose="020B0604020202020204" pitchFamily="34" charset="0"/>
              <a:buChar char="•"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624CDB3-40DA-BA45-194C-0EF1E9C57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7703216" y="0"/>
            <a:ext cx="4288839" cy="2239437"/>
          </a:xfrm>
          <a:custGeom>
            <a:avLst/>
            <a:gdLst>
              <a:gd name="connsiteX0" fmla="*/ 2347485 w 4865144"/>
              <a:gd name="connsiteY0" fmla="*/ 2540357 h 2540357"/>
              <a:gd name="connsiteX1" fmla="*/ 566486 w 4865144"/>
              <a:gd name="connsiteY1" fmla="*/ 1558284 h 2540357"/>
              <a:gd name="connsiteX2" fmla="*/ 376684 w 4865144"/>
              <a:gd name="connsiteY2" fmla="*/ 1307041 h 2540357"/>
              <a:gd name="connsiteX3" fmla="*/ 0 w 4865144"/>
              <a:gd name="connsiteY3" fmla="*/ 515488 h 2540357"/>
              <a:gd name="connsiteX4" fmla="*/ 57187 w 4865144"/>
              <a:gd name="connsiteY4" fmla="*/ 83613 h 2540357"/>
              <a:gd name="connsiteX5" fmla="*/ 85241 w 4865144"/>
              <a:gd name="connsiteY5" fmla="*/ 0 h 2540357"/>
              <a:gd name="connsiteX6" fmla="*/ 4819156 w 4865144"/>
              <a:gd name="connsiteY6" fmla="*/ 0 h 2540357"/>
              <a:gd name="connsiteX7" fmla="*/ 4827943 w 4865144"/>
              <a:gd name="connsiteY7" fmla="*/ 42917 h 2540357"/>
              <a:gd name="connsiteX8" fmla="*/ 4865144 w 4865144"/>
              <a:gd name="connsiteY8" fmla="*/ 515488 h 2540357"/>
              <a:gd name="connsiteX9" fmla="*/ 4612386 w 4865144"/>
              <a:gd name="connsiteY9" fmla="*/ 1189035 h 2540357"/>
              <a:gd name="connsiteX10" fmla="*/ 3864031 w 4865144"/>
              <a:gd name="connsiteY10" fmla="*/ 1816207 h 2540357"/>
              <a:gd name="connsiteX11" fmla="*/ 3699494 w 4865144"/>
              <a:gd name="connsiteY11" fmla="*/ 1936178 h 2540357"/>
              <a:gd name="connsiteX12" fmla="*/ 2347485 w 4865144"/>
              <a:gd name="connsiteY12" fmla="*/ 2540357 h 254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5144" h="2540357">
                <a:moveTo>
                  <a:pt x="2347485" y="2540357"/>
                </a:moveTo>
                <a:cubicBezTo>
                  <a:pt x="1595370" y="2540357"/>
                  <a:pt x="1062712" y="2246669"/>
                  <a:pt x="566486" y="1558284"/>
                </a:cubicBezTo>
                <a:cubicBezTo>
                  <a:pt x="501550" y="1468181"/>
                  <a:pt x="438072" y="1386236"/>
                  <a:pt x="376684" y="1307041"/>
                </a:cubicBezTo>
                <a:cubicBezTo>
                  <a:pt x="122255" y="978668"/>
                  <a:pt x="0" y="807898"/>
                  <a:pt x="0" y="515488"/>
                </a:cubicBezTo>
                <a:cubicBezTo>
                  <a:pt x="0" y="370314"/>
                  <a:pt x="19158" y="226024"/>
                  <a:pt x="57187" y="83613"/>
                </a:cubicBezTo>
                <a:lnTo>
                  <a:pt x="85241" y="0"/>
                </a:lnTo>
                <a:lnTo>
                  <a:pt x="4819156" y="0"/>
                </a:lnTo>
                <a:lnTo>
                  <a:pt x="4827943" y="42917"/>
                </a:lnTo>
                <a:cubicBezTo>
                  <a:pt x="4852551" y="195232"/>
                  <a:pt x="4865144" y="353315"/>
                  <a:pt x="4865144" y="515488"/>
                </a:cubicBezTo>
                <a:cubicBezTo>
                  <a:pt x="4865144" y="774296"/>
                  <a:pt x="4787155" y="982010"/>
                  <a:pt x="4612386" y="1189035"/>
                </a:cubicBezTo>
                <a:cubicBezTo>
                  <a:pt x="4429578" y="1405594"/>
                  <a:pt x="4154895" y="1605055"/>
                  <a:pt x="3864031" y="1816207"/>
                </a:cubicBezTo>
                <a:cubicBezTo>
                  <a:pt x="3810369" y="1855117"/>
                  <a:pt x="3754930" y="1895402"/>
                  <a:pt x="3699494" y="1936178"/>
                </a:cubicBezTo>
                <a:cubicBezTo>
                  <a:pt x="3203269" y="2301103"/>
                  <a:pt x="2841097" y="2540357"/>
                  <a:pt x="2347485" y="254035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2D2A668-8DEF-24A0-5BA2-B006075A4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7482785" y="-13335"/>
            <a:ext cx="4629749" cy="2423160"/>
          </a:xfrm>
          <a:custGeom>
            <a:avLst/>
            <a:gdLst>
              <a:gd name="connsiteX0" fmla="*/ 2534081 w 5251863"/>
              <a:gd name="connsiteY0" fmla="*/ 2733640 h 2733640"/>
              <a:gd name="connsiteX1" fmla="*/ 611515 w 5251863"/>
              <a:gd name="connsiteY1" fmla="*/ 1637197 h 2733640"/>
              <a:gd name="connsiteX2" fmla="*/ 406625 w 5251863"/>
              <a:gd name="connsiteY2" fmla="*/ 1356697 h 2733640"/>
              <a:gd name="connsiteX3" fmla="*/ 0 w 5251863"/>
              <a:gd name="connsiteY3" fmla="*/ 472961 h 2733640"/>
              <a:gd name="connsiteX4" fmla="*/ 15472 w 5251863"/>
              <a:gd name="connsiteY4" fmla="*/ 230720 h 2733640"/>
              <a:gd name="connsiteX5" fmla="*/ 59957 w 5251863"/>
              <a:gd name="connsiteY5" fmla="*/ 0 h 2733640"/>
              <a:gd name="connsiteX6" fmla="*/ 5218026 w 5251863"/>
              <a:gd name="connsiteY6" fmla="*/ 0 h 2733640"/>
              <a:gd name="connsiteX7" fmla="*/ 5241745 w 5251863"/>
              <a:gd name="connsiteY7" fmla="*/ 205032 h 2733640"/>
              <a:gd name="connsiteX8" fmla="*/ 5251863 w 5251863"/>
              <a:gd name="connsiteY8" fmla="*/ 472961 h 2733640"/>
              <a:gd name="connsiteX9" fmla="*/ 4979014 w 5251863"/>
              <a:gd name="connsiteY9" fmla="*/ 1224949 h 2733640"/>
              <a:gd name="connsiteX10" fmla="*/ 4171175 w 5251863"/>
              <a:gd name="connsiteY10" fmla="*/ 1925157 h 2733640"/>
              <a:gd name="connsiteX11" fmla="*/ 3993558 w 5251863"/>
              <a:gd name="connsiteY11" fmla="*/ 2059101 h 2733640"/>
              <a:gd name="connsiteX12" fmla="*/ 2534081 w 5251863"/>
              <a:gd name="connsiteY12" fmla="*/ 2733640 h 27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51863" h="2733640">
                <a:moveTo>
                  <a:pt x="2534081" y="2733640"/>
                </a:moveTo>
                <a:cubicBezTo>
                  <a:pt x="1722182" y="2733640"/>
                  <a:pt x="1147184" y="2405750"/>
                  <a:pt x="611515" y="1637197"/>
                </a:cubicBezTo>
                <a:cubicBezTo>
                  <a:pt x="541416" y="1536604"/>
                  <a:pt x="472894" y="1445115"/>
                  <a:pt x="406625" y="1356697"/>
                </a:cubicBezTo>
                <a:cubicBezTo>
                  <a:pt x="131973" y="990082"/>
                  <a:pt x="0" y="799426"/>
                  <a:pt x="0" y="472961"/>
                </a:cubicBezTo>
                <a:cubicBezTo>
                  <a:pt x="0" y="391921"/>
                  <a:pt x="5170" y="311128"/>
                  <a:pt x="15472" y="230720"/>
                </a:cubicBezTo>
                <a:lnTo>
                  <a:pt x="59957" y="0"/>
                </a:lnTo>
                <a:lnTo>
                  <a:pt x="5218026" y="0"/>
                </a:lnTo>
                <a:lnTo>
                  <a:pt x="5241745" y="205032"/>
                </a:lnTo>
                <a:cubicBezTo>
                  <a:pt x="5248464" y="293044"/>
                  <a:pt x="5251863" y="382432"/>
                  <a:pt x="5251863" y="472961"/>
                </a:cubicBezTo>
                <a:cubicBezTo>
                  <a:pt x="5251863" y="761910"/>
                  <a:pt x="5167674" y="993814"/>
                  <a:pt x="4979014" y="1224949"/>
                </a:cubicBezTo>
                <a:cubicBezTo>
                  <a:pt x="4781676" y="1466726"/>
                  <a:pt x="4485157" y="1689416"/>
                  <a:pt x="4171175" y="1925157"/>
                </a:cubicBezTo>
                <a:cubicBezTo>
                  <a:pt x="4113246" y="1968599"/>
                  <a:pt x="4053402" y="2013577"/>
                  <a:pt x="3993558" y="2059101"/>
                </a:cubicBezTo>
                <a:cubicBezTo>
                  <a:pt x="3457890" y="2466524"/>
                  <a:pt x="3066929" y="2733640"/>
                  <a:pt x="2534081" y="273364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3BDF149-6527-9883-E5AD-5AECD69DE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92954" y="1"/>
            <a:ext cx="3828033" cy="2051003"/>
          </a:xfrm>
          <a:custGeom>
            <a:avLst/>
            <a:gdLst>
              <a:gd name="connsiteX0" fmla="*/ 48561 w 3828033"/>
              <a:gd name="connsiteY0" fmla="*/ 0 h 2051003"/>
              <a:gd name="connsiteX1" fmla="*/ 3738569 w 3828033"/>
              <a:gd name="connsiteY1" fmla="*/ 0 h 2051003"/>
              <a:gd name="connsiteX2" fmla="*/ 3783037 w 3828033"/>
              <a:gd name="connsiteY2" fmla="*/ 131595 h 2051003"/>
              <a:gd name="connsiteX3" fmla="*/ 3828033 w 3828033"/>
              <a:gd name="connsiteY3" fmla="*/ 469010 h 2051003"/>
              <a:gd name="connsiteX4" fmla="*/ 3531647 w 3828033"/>
              <a:gd name="connsiteY4" fmla="*/ 1087435 h 2051003"/>
              <a:gd name="connsiteX5" fmla="*/ 3382306 w 3828033"/>
              <a:gd name="connsiteY5" fmla="*/ 1283727 h 2051003"/>
              <a:gd name="connsiteX6" fmla="*/ 1980966 w 3828033"/>
              <a:gd name="connsiteY6" fmla="*/ 2051003 h 2051003"/>
              <a:gd name="connsiteX7" fmla="*/ 917167 w 3828033"/>
              <a:gd name="connsiteY7" fmla="*/ 1578970 h 2051003"/>
              <a:gd name="connsiteX8" fmla="*/ 787704 w 3828033"/>
              <a:gd name="connsiteY8" fmla="*/ 1485237 h 2051003"/>
              <a:gd name="connsiteX9" fmla="*/ 198877 w 3828033"/>
              <a:gd name="connsiteY9" fmla="*/ 995240 h 2051003"/>
              <a:gd name="connsiteX10" fmla="*/ 0 w 3828033"/>
              <a:gd name="connsiteY10" fmla="*/ 469010 h 2051003"/>
              <a:gd name="connsiteX11" fmla="*/ 45559 w 3828033"/>
              <a:gd name="connsiteY11" fmla="*/ 11416 h 205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8033" h="2051003">
                <a:moveTo>
                  <a:pt x="48561" y="0"/>
                </a:moveTo>
                <a:lnTo>
                  <a:pt x="3738569" y="0"/>
                </a:lnTo>
                <a:lnTo>
                  <a:pt x="3783037" y="131595"/>
                </a:lnTo>
                <a:cubicBezTo>
                  <a:pt x="3812959" y="242859"/>
                  <a:pt x="3828033" y="355590"/>
                  <a:pt x="3828033" y="469010"/>
                </a:cubicBezTo>
                <a:cubicBezTo>
                  <a:pt x="3828033" y="697465"/>
                  <a:pt x="3731840" y="830884"/>
                  <a:pt x="3531647" y="1087435"/>
                </a:cubicBezTo>
                <a:cubicBezTo>
                  <a:pt x="3483347" y="1149310"/>
                  <a:pt x="3433400" y="1213332"/>
                  <a:pt x="3382306" y="1283727"/>
                </a:cubicBezTo>
                <a:cubicBezTo>
                  <a:pt x="2991862" y="1821551"/>
                  <a:pt x="2572752" y="2051003"/>
                  <a:pt x="1980966" y="2051003"/>
                </a:cubicBezTo>
                <a:cubicBezTo>
                  <a:pt x="1592577" y="2051003"/>
                  <a:pt x="1307610" y="1864080"/>
                  <a:pt x="917167" y="1578970"/>
                </a:cubicBezTo>
                <a:cubicBezTo>
                  <a:pt x="873548" y="1547112"/>
                  <a:pt x="829927" y="1515637"/>
                  <a:pt x="787704" y="1485237"/>
                </a:cubicBezTo>
                <a:cubicBezTo>
                  <a:pt x="558844" y="1320269"/>
                  <a:pt x="342715" y="1164433"/>
                  <a:pt x="198877" y="995240"/>
                </a:cubicBezTo>
                <a:cubicBezTo>
                  <a:pt x="61365" y="833495"/>
                  <a:pt x="0" y="671213"/>
                  <a:pt x="0" y="469010"/>
                </a:cubicBezTo>
                <a:cubicBezTo>
                  <a:pt x="0" y="310633"/>
                  <a:pt x="15484" y="157247"/>
                  <a:pt x="45559" y="11416"/>
                </a:cubicBez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5471925-F840-BF0B-4DCE-A806EA3D1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3F9556F-DAA8-7F4B-6338-FF7878F58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1D350D2-28D7-3BAD-6A43-0D8B85042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119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5F199FA-581E-485F-8470-9B9F10DBB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4E4E3-A06F-4EA0-9228-3B72D4CE6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48079" y="0"/>
            <a:ext cx="2827669" cy="6858000"/>
          </a:xfrm>
          <a:custGeom>
            <a:avLst/>
            <a:gdLst>
              <a:gd name="connsiteX0" fmla="*/ 952351 w 2827669"/>
              <a:gd name="connsiteY0" fmla="*/ 0 h 6858000"/>
              <a:gd name="connsiteX1" fmla="*/ 1298165 w 2827669"/>
              <a:gd name="connsiteY1" fmla="*/ 0 h 6858000"/>
              <a:gd name="connsiteX2" fmla="*/ 1414021 w 2827669"/>
              <a:gd name="connsiteY2" fmla="*/ 91085 h 6858000"/>
              <a:gd name="connsiteX3" fmla="*/ 2827669 w 2827669"/>
              <a:gd name="connsiteY3" fmla="*/ 3590451 h 6858000"/>
              <a:gd name="connsiteX4" fmla="*/ 953320 w 2827669"/>
              <a:gd name="connsiteY4" fmla="*/ 6374083 h 6858000"/>
              <a:gd name="connsiteX5" fmla="*/ 436671 w 2827669"/>
              <a:gd name="connsiteY5" fmla="*/ 6784359 h 6858000"/>
              <a:gd name="connsiteX6" fmla="*/ 331508 w 2827669"/>
              <a:gd name="connsiteY6" fmla="*/ 6858000 h 6858000"/>
              <a:gd name="connsiteX7" fmla="*/ 0 w 2827669"/>
              <a:gd name="connsiteY7" fmla="*/ 6858000 h 6858000"/>
              <a:gd name="connsiteX8" fmla="*/ 92067 w 2827669"/>
              <a:gd name="connsiteY8" fmla="*/ 6794395 h 6858000"/>
              <a:gd name="connsiteX9" fmla="*/ 615750 w 2827669"/>
              <a:gd name="connsiteY9" fmla="*/ 6384118 h 6858000"/>
              <a:gd name="connsiteX10" fmla="*/ 2515617 w 2827669"/>
              <a:gd name="connsiteY10" fmla="*/ 3600487 h 6858000"/>
              <a:gd name="connsiteX11" fmla="*/ 1082723 w 2827669"/>
              <a:gd name="connsiteY11" fmla="*/ 101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669" h="6858000">
                <a:moveTo>
                  <a:pt x="952351" y="0"/>
                </a:moveTo>
                <a:lnTo>
                  <a:pt x="1298165" y="0"/>
                </a:lnTo>
                <a:lnTo>
                  <a:pt x="1414021" y="91085"/>
                </a:lnTo>
                <a:cubicBezTo>
                  <a:pt x="2323409" y="861623"/>
                  <a:pt x="2827669" y="2141656"/>
                  <a:pt x="2827669" y="3590451"/>
                </a:cubicBezTo>
                <a:cubicBezTo>
                  <a:pt x="2827669" y="4952841"/>
                  <a:pt x="1898944" y="5593563"/>
                  <a:pt x="953320" y="6374083"/>
                </a:cubicBezTo>
                <a:cubicBezTo>
                  <a:pt x="781116" y="6516221"/>
                  <a:pt x="610489" y="6655457"/>
                  <a:pt x="436671" y="6784359"/>
                </a:cubicBezTo>
                <a:lnTo>
                  <a:pt x="331508" y="6858000"/>
                </a:lnTo>
                <a:lnTo>
                  <a:pt x="0" y="6858000"/>
                </a:lnTo>
                <a:lnTo>
                  <a:pt x="92067" y="6794395"/>
                </a:lnTo>
                <a:cubicBezTo>
                  <a:pt x="268252" y="6665493"/>
                  <a:pt x="441202" y="6526257"/>
                  <a:pt x="615750" y="6384118"/>
                </a:cubicBezTo>
                <a:cubicBezTo>
                  <a:pt x="1574248" y="5603599"/>
                  <a:pt x="2515617" y="4962877"/>
                  <a:pt x="2515617" y="3600487"/>
                </a:cubicBezTo>
                <a:cubicBezTo>
                  <a:pt x="2515617" y="2151691"/>
                  <a:pt x="2004492" y="871659"/>
                  <a:pt x="1082723" y="1011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0A4F2B-CA9C-2019-E84C-7C17DFD981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1038" y="718457"/>
            <a:ext cx="5718534" cy="339158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000" spc="0"/>
            </a:lvl1pPr>
          </a:lstStyle>
          <a:p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sz="60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E191378-FF48-4A6B-70C2-CFB4A267A0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1038" y="4110038"/>
            <a:ext cx="4598328" cy="1879124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trike="noStrike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75A0127-ED9F-6E5C-4014-5E75D6C58E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4143" y="0"/>
            <a:ext cx="7217857" cy="6858000"/>
          </a:xfrm>
          <a:custGeom>
            <a:avLst/>
            <a:gdLst>
              <a:gd name="connsiteX0" fmla="*/ 1494409 w 7217857"/>
              <a:gd name="connsiteY0" fmla="*/ 0 h 6858000"/>
              <a:gd name="connsiteX1" fmla="*/ 4632500 w 7217857"/>
              <a:gd name="connsiteY1" fmla="*/ 0 h 6858000"/>
              <a:gd name="connsiteX2" fmla="*/ 5764493 w 7217857"/>
              <a:gd name="connsiteY2" fmla="*/ 0 h 6858000"/>
              <a:gd name="connsiteX3" fmla="*/ 7217857 w 7217857"/>
              <a:gd name="connsiteY3" fmla="*/ 0 h 6858000"/>
              <a:gd name="connsiteX4" fmla="*/ 7217857 w 7217857"/>
              <a:gd name="connsiteY4" fmla="*/ 6858000 h 6858000"/>
              <a:gd name="connsiteX5" fmla="*/ 5764493 w 7217857"/>
              <a:gd name="connsiteY5" fmla="*/ 6858000 h 6858000"/>
              <a:gd name="connsiteX6" fmla="*/ 4632500 w 7217857"/>
              <a:gd name="connsiteY6" fmla="*/ 6858000 h 6858000"/>
              <a:gd name="connsiteX7" fmla="*/ 238313 w 7217857"/>
              <a:gd name="connsiteY7" fmla="*/ 6858000 h 6858000"/>
              <a:gd name="connsiteX8" fmla="*/ 251264 w 7217857"/>
              <a:gd name="connsiteY8" fmla="*/ 6849373 h 6858000"/>
              <a:gd name="connsiteX9" fmla="*/ 776282 w 7217857"/>
              <a:gd name="connsiteY9" fmla="*/ 6451411 h 6858000"/>
              <a:gd name="connsiteX10" fmla="*/ 2741607 w 7217857"/>
              <a:gd name="connsiteY10" fmla="*/ 3678515 h 6858000"/>
              <a:gd name="connsiteX11" fmla="*/ 1521342 w 7217857"/>
              <a:gd name="connsiteY11" fmla="*/ 24338 h 6858000"/>
              <a:gd name="connsiteX12" fmla="*/ 879874 w 7217857"/>
              <a:gd name="connsiteY12" fmla="*/ 0 h 6858000"/>
              <a:gd name="connsiteX13" fmla="*/ 1477051 w 7217857"/>
              <a:gd name="connsiteY13" fmla="*/ 0 h 6858000"/>
              <a:gd name="connsiteX14" fmla="*/ 1503062 w 7217857"/>
              <a:gd name="connsiteY14" fmla="*/ 23504 h 6858000"/>
              <a:gd name="connsiteX15" fmla="*/ 2723328 w 7217857"/>
              <a:gd name="connsiteY15" fmla="*/ 3677682 h 6858000"/>
              <a:gd name="connsiteX16" fmla="*/ 758003 w 7217857"/>
              <a:gd name="connsiteY16" fmla="*/ 6450578 h 6858000"/>
              <a:gd name="connsiteX17" fmla="*/ 232984 w 7217857"/>
              <a:gd name="connsiteY17" fmla="*/ 6848540 h 6858000"/>
              <a:gd name="connsiteX18" fmla="*/ 218782 w 7217857"/>
              <a:gd name="connsiteY18" fmla="*/ 6858000 h 6858000"/>
              <a:gd name="connsiteX19" fmla="*/ 0 w 7217857"/>
              <a:gd name="connsiteY19" fmla="*/ 6858000 h 6858000"/>
              <a:gd name="connsiteX20" fmla="*/ 105163 w 7217857"/>
              <a:gd name="connsiteY20" fmla="*/ 6785068 h 6858000"/>
              <a:gd name="connsiteX21" fmla="*/ 621812 w 7217857"/>
              <a:gd name="connsiteY21" fmla="*/ 6378742 h 6858000"/>
              <a:gd name="connsiteX22" fmla="*/ 2496161 w 7217857"/>
              <a:gd name="connsiteY22" fmla="*/ 3621913 h 6858000"/>
              <a:gd name="connsiteX23" fmla="*/ 895263 w 7217857"/>
              <a:gd name="connsiteY23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17857" h="6858000">
                <a:moveTo>
                  <a:pt x="1494409" y="0"/>
                </a:moveTo>
                <a:lnTo>
                  <a:pt x="4632500" y="0"/>
                </a:lnTo>
                <a:lnTo>
                  <a:pt x="5764493" y="0"/>
                </a:lnTo>
                <a:lnTo>
                  <a:pt x="7217857" y="0"/>
                </a:lnTo>
                <a:lnTo>
                  <a:pt x="7217857" y="6858000"/>
                </a:lnTo>
                <a:lnTo>
                  <a:pt x="5764493" y="6858000"/>
                </a:lnTo>
                <a:lnTo>
                  <a:pt x="4632500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48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0EAB665-9090-4940-9CBD-04BE9264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7660988" y="-9590"/>
            <a:ext cx="4288839" cy="2239437"/>
          </a:xfrm>
          <a:custGeom>
            <a:avLst/>
            <a:gdLst>
              <a:gd name="connsiteX0" fmla="*/ 2347485 w 4865144"/>
              <a:gd name="connsiteY0" fmla="*/ 2540357 h 2540357"/>
              <a:gd name="connsiteX1" fmla="*/ 566486 w 4865144"/>
              <a:gd name="connsiteY1" fmla="*/ 1558284 h 2540357"/>
              <a:gd name="connsiteX2" fmla="*/ 376684 w 4865144"/>
              <a:gd name="connsiteY2" fmla="*/ 1307041 h 2540357"/>
              <a:gd name="connsiteX3" fmla="*/ 0 w 4865144"/>
              <a:gd name="connsiteY3" fmla="*/ 515488 h 2540357"/>
              <a:gd name="connsiteX4" fmla="*/ 57187 w 4865144"/>
              <a:gd name="connsiteY4" fmla="*/ 83613 h 2540357"/>
              <a:gd name="connsiteX5" fmla="*/ 85241 w 4865144"/>
              <a:gd name="connsiteY5" fmla="*/ 0 h 2540357"/>
              <a:gd name="connsiteX6" fmla="*/ 4819156 w 4865144"/>
              <a:gd name="connsiteY6" fmla="*/ 0 h 2540357"/>
              <a:gd name="connsiteX7" fmla="*/ 4827943 w 4865144"/>
              <a:gd name="connsiteY7" fmla="*/ 42917 h 2540357"/>
              <a:gd name="connsiteX8" fmla="*/ 4865144 w 4865144"/>
              <a:gd name="connsiteY8" fmla="*/ 515488 h 2540357"/>
              <a:gd name="connsiteX9" fmla="*/ 4612386 w 4865144"/>
              <a:gd name="connsiteY9" fmla="*/ 1189035 h 2540357"/>
              <a:gd name="connsiteX10" fmla="*/ 3864031 w 4865144"/>
              <a:gd name="connsiteY10" fmla="*/ 1816207 h 2540357"/>
              <a:gd name="connsiteX11" fmla="*/ 3699494 w 4865144"/>
              <a:gd name="connsiteY11" fmla="*/ 1936178 h 2540357"/>
              <a:gd name="connsiteX12" fmla="*/ 2347485 w 4865144"/>
              <a:gd name="connsiteY12" fmla="*/ 2540357 h 254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5144" h="2540357">
                <a:moveTo>
                  <a:pt x="2347485" y="2540357"/>
                </a:moveTo>
                <a:cubicBezTo>
                  <a:pt x="1595370" y="2540357"/>
                  <a:pt x="1062712" y="2246669"/>
                  <a:pt x="566486" y="1558284"/>
                </a:cubicBezTo>
                <a:cubicBezTo>
                  <a:pt x="501550" y="1468181"/>
                  <a:pt x="438072" y="1386236"/>
                  <a:pt x="376684" y="1307041"/>
                </a:cubicBezTo>
                <a:cubicBezTo>
                  <a:pt x="122255" y="978668"/>
                  <a:pt x="0" y="807898"/>
                  <a:pt x="0" y="515488"/>
                </a:cubicBezTo>
                <a:cubicBezTo>
                  <a:pt x="0" y="370314"/>
                  <a:pt x="19158" y="226024"/>
                  <a:pt x="57187" y="83613"/>
                </a:cubicBezTo>
                <a:lnTo>
                  <a:pt x="85241" y="0"/>
                </a:lnTo>
                <a:lnTo>
                  <a:pt x="4819156" y="0"/>
                </a:lnTo>
                <a:lnTo>
                  <a:pt x="4827943" y="42917"/>
                </a:lnTo>
                <a:cubicBezTo>
                  <a:pt x="4852551" y="195232"/>
                  <a:pt x="4865144" y="353315"/>
                  <a:pt x="4865144" y="515488"/>
                </a:cubicBezTo>
                <a:cubicBezTo>
                  <a:pt x="4865144" y="774296"/>
                  <a:pt x="4787155" y="982010"/>
                  <a:pt x="4612386" y="1189035"/>
                </a:cubicBezTo>
                <a:cubicBezTo>
                  <a:pt x="4429578" y="1405594"/>
                  <a:pt x="4154895" y="1605055"/>
                  <a:pt x="3864031" y="1816207"/>
                </a:cubicBezTo>
                <a:cubicBezTo>
                  <a:pt x="3810369" y="1855117"/>
                  <a:pt x="3754930" y="1895402"/>
                  <a:pt x="3699494" y="1936178"/>
                </a:cubicBezTo>
                <a:cubicBezTo>
                  <a:pt x="3203269" y="2301103"/>
                  <a:pt x="2841097" y="2540357"/>
                  <a:pt x="2347485" y="254035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1154322-7D00-4603-927A-E53102657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7440557" y="-22925"/>
            <a:ext cx="4629749" cy="2423160"/>
          </a:xfrm>
          <a:custGeom>
            <a:avLst/>
            <a:gdLst>
              <a:gd name="connsiteX0" fmla="*/ 2534081 w 5251863"/>
              <a:gd name="connsiteY0" fmla="*/ 2733640 h 2733640"/>
              <a:gd name="connsiteX1" fmla="*/ 611515 w 5251863"/>
              <a:gd name="connsiteY1" fmla="*/ 1637197 h 2733640"/>
              <a:gd name="connsiteX2" fmla="*/ 406625 w 5251863"/>
              <a:gd name="connsiteY2" fmla="*/ 1356697 h 2733640"/>
              <a:gd name="connsiteX3" fmla="*/ 0 w 5251863"/>
              <a:gd name="connsiteY3" fmla="*/ 472961 h 2733640"/>
              <a:gd name="connsiteX4" fmla="*/ 15472 w 5251863"/>
              <a:gd name="connsiteY4" fmla="*/ 230720 h 2733640"/>
              <a:gd name="connsiteX5" fmla="*/ 59957 w 5251863"/>
              <a:gd name="connsiteY5" fmla="*/ 0 h 2733640"/>
              <a:gd name="connsiteX6" fmla="*/ 5218026 w 5251863"/>
              <a:gd name="connsiteY6" fmla="*/ 0 h 2733640"/>
              <a:gd name="connsiteX7" fmla="*/ 5241745 w 5251863"/>
              <a:gd name="connsiteY7" fmla="*/ 205032 h 2733640"/>
              <a:gd name="connsiteX8" fmla="*/ 5251863 w 5251863"/>
              <a:gd name="connsiteY8" fmla="*/ 472961 h 2733640"/>
              <a:gd name="connsiteX9" fmla="*/ 4979014 w 5251863"/>
              <a:gd name="connsiteY9" fmla="*/ 1224949 h 2733640"/>
              <a:gd name="connsiteX10" fmla="*/ 4171175 w 5251863"/>
              <a:gd name="connsiteY10" fmla="*/ 1925157 h 2733640"/>
              <a:gd name="connsiteX11" fmla="*/ 3993558 w 5251863"/>
              <a:gd name="connsiteY11" fmla="*/ 2059101 h 2733640"/>
              <a:gd name="connsiteX12" fmla="*/ 2534081 w 5251863"/>
              <a:gd name="connsiteY12" fmla="*/ 2733640 h 27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51863" h="2733640">
                <a:moveTo>
                  <a:pt x="2534081" y="2733640"/>
                </a:moveTo>
                <a:cubicBezTo>
                  <a:pt x="1722182" y="2733640"/>
                  <a:pt x="1147184" y="2405750"/>
                  <a:pt x="611515" y="1637197"/>
                </a:cubicBezTo>
                <a:cubicBezTo>
                  <a:pt x="541416" y="1536604"/>
                  <a:pt x="472894" y="1445115"/>
                  <a:pt x="406625" y="1356697"/>
                </a:cubicBezTo>
                <a:cubicBezTo>
                  <a:pt x="131973" y="990082"/>
                  <a:pt x="0" y="799426"/>
                  <a:pt x="0" y="472961"/>
                </a:cubicBezTo>
                <a:cubicBezTo>
                  <a:pt x="0" y="391921"/>
                  <a:pt x="5170" y="311128"/>
                  <a:pt x="15472" y="230720"/>
                </a:cubicBezTo>
                <a:lnTo>
                  <a:pt x="59957" y="0"/>
                </a:lnTo>
                <a:lnTo>
                  <a:pt x="5218026" y="0"/>
                </a:lnTo>
                <a:lnTo>
                  <a:pt x="5241745" y="205032"/>
                </a:lnTo>
                <a:cubicBezTo>
                  <a:pt x="5248464" y="293044"/>
                  <a:pt x="5251863" y="382432"/>
                  <a:pt x="5251863" y="472961"/>
                </a:cubicBezTo>
                <a:cubicBezTo>
                  <a:pt x="5251863" y="761910"/>
                  <a:pt x="5167674" y="993814"/>
                  <a:pt x="4979014" y="1224949"/>
                </a:cubicBezTo>
                <a:cubicBezTo>
                  <a:pt x="4781676" y="1466726"/>
                  <a:pt x="4485157" y="1689416"/>
                  <a:pt x="4171175" y="1925157"/>
                </a:cubicBezTo>
                <a:cubicBezTo>
                  <a:pt x="4113246" y="1968599"/>
                  <a:pt x="4053402" y="2013577"/>
                  <a:pt x="3993558" y="2059101"/>
                </a:cubicBezTo>
                <a:cubicBezTo>
                  <a:pt x="3457890" y="2466524"/>
                  <a:pt x="3066929" y="2733640"/>
                  <a:pt x="2534081" y="273364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0CB6C4-9B58-9A3F-9D5D-12C0B58A4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913"/>
            <a:ext cx="6901699" cy="1843087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81039" y="2606040"/>
            <a:ext cx="5276480" cy="3394062"/>
          </a:xfrm>
        </p:spPr>
        <p:txBody>
          <a:bodyPr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800"/>
            </a:lvl1pPr>
            <a:lvl2pPr marL="548640" indent="-283464">
              <a:buFont typeface="Arial" panose="020B0604020202020204" pitchFamily="34" charset="0"/>
              <a:buChar char="•"/>
              <a:defRPr sz="1800"/>
            </a:lvl2pPr>
            <a:lvl3pPr marL="914400" indent="-283464">
              <a:defRPr sz="1800"/>
            </a:lvl3pPr>
            <a:lvl4pPr marL="1371600" indent="-283464">
              <a:defRPr sz="1800"/>
            </a:lvl4pPr>
            <a:lvl5pPr marL="1828800" indent="-283464"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36159" y="2606040"/>
            <a:ext cx="5274802" cy="3394062"/>
          </a:xfrm>
        </p:spPr>
        <p:txBody>
          <a:bodyPr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800"/>
            </a:lvl1pPr>
            <a:lvl2pPr marL="548640" indent="-283464">
              <a:buFont typeface="Arial" panose="020B0604020202020204" pitchFamily="34" charset="0"/>
              <a:buChar char="•"/>
              <a:defRPr sz="1800"/>
            </a:lvl2pPr>
            <a:lvl3pPr marL="914400" indent="-283464">
              <a:defRPr sz="1800"/>
            </a:lvl3pPr>
            <a:lvl4pPr marL="1371600" indent="-283464">
              <a:defRPr sz="1800"/>
            </a:lvl4pPr>
            <a:lvl5pPr marL="1828800" indent="-283464"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DDA6B1-6025-FEA3-B8BB-05F6EBA55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0727" y="-9589"/>
            <a:ext cx="3828033" cy="2051003"/>
          </a:xfrm>
          <a:custGeom>
            <a:avLst/>
            <a:gdLst>
              <a:gd name="connsiteX0" fmla="*/ 48561 w 3828033"/>
              <a:gd name="connsiteY0" fmla="*/ 0 h 2051003"/>
              <a:gd name="connsiteX1" fmla="*/ 3738569 w 3828033"/>
              <a:gd name="connsiteY1" fmla="*/ 0 h 2051003"/>
              <a:gd name="connsiteX2" fmla="*/ 3783037 w 3828033"/>
              <a:gd name="connsiteY2" fmla="*/ 131595 h 2051003"/>
              <a:gd name="connsiteX3" fmla="*/ 3828033 w 3828033"/>
              <a:gd name="connsiteY3" fmla="*/ 469010 h 2051003"/>
              <a:gd name="connsiteX4" fmla="*/ 3531647 w 3828033"/>
              <a:gd name="connsiteY4" fmla="*/ 1087435 h 2051003"/>
              <a:gd name="connsiteX5" fmla="*/ 3382306 w 3828033"/>
              <a:gd name="connsiteY5" fmla="*/ 1283727 h 2051003"/>
              <a:gd name="connsiteX6" fmla="*/ 1980966 w 3828033"/>
              <a:gd name="connsiteY6" fmla="*/ 2051003 h 2051003"/>
              <a:gd name="connsiteX7" fmla="*/ 917167 w 3828033"/>
              <a:gd name="connsiteY7" fmla="*/ 1578970 h 2051003"/>
              <a:gd name="connsiteX8" fmla="*/ 787704 w 3828033"/>
              <a:gd name="connsiteY8" fmla="*/ 1485237 h 2051003"/>
              <a:gd name="connsiteX9" fmla="*/ 198877 w 3828033"/>
              <a:gd name="connsiteY9" fmla="*/ 995240 h 2051003"/>
              <a:gd name="connsiteX10" fmla="*/ 0 w 3828033"/>
              <a:gd name="connsiteY10" fmla="*/ 469010 h 2051003"/>
              <a:gd name="connsiteX11" fmla="*/ 45559 w 3828033"/>
              <a:gd name="connsiteY11" fmla="*/ 11416 h 205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8033" h="2051003">
                <a:moveTo>
                  <a:pt x="48561" y="0"/>
                </a:moveTo>
                <a:lnTo>
                  <a:pt x="3738569" y="0"/>
                </a:lnTo>
                <a:lnTo>
                  <a:pt x="3783037" y="131595"/>
                </a:lnTo>
                <a:cubicBezTo>
                  <a:pt x="3812959" y="242859"/>
                  <a:pt x="3828033" y="355590"/>
                  <a:pt x="3828033" y="469010"/>
                </a:cubicBezTo>
                <a:cubicBezTo>
                  <a:pt x="3828033" y="697465"/>
                  <a:pt x="3731840" y="830884"/>
                  <a:pt x="3531647" y="1087435"/>
                </a:cubicBezTo>
                <a:cubicBezTo>
                  <a:pt x="3483347" y="1149310"/>
                  <a:pt x="3433400" y="1213332"/>
                  <a:pt x="3382306" y="1283727"/>
                </a:cubicBezTo>
                <a:cubicBezTo>
                  <a:pt x="2991862" y="1821551"/>
                  <a:pt x="2572752" y="2051003"/>
                  <a:pt x="1980966" y="2051003"/>
                </a:cubicBezTo>
                <a:cubicBezTo>
                  <a:pt x="1592577" y="2051003"/>
                  <a:pt x="1307610" y="1864080"/>
                  <a:pt x="917167" y="1578970"/>
                </a:cubicBezTo>
                <a:cubicBezTo>
                  <a:pt x="873548" y="1547112"/>
                  <a:pt x="829927" y="1515637"/>
                  <a:pt x="787704" y="1485237"/>
                </a:cubicBezTo>
                <a:cubicBezTo>
                  <a:pt x="558844" y="1320269"/>
                  <a:pt x="342715" y="1164433"/>
                  <a:pt x="198877" y="995240"/>
                </a:cubicBezTo>
                <a:cubicBezTo>
                  <a:pt x="61365" y="833495"/>
                  <a:pt x="0" y="671213"/>
                  <a:pt x="0" y="469010"/>
                </a:cubicBezTo>
                <a:cubicBezTo>
                  <a:pt x="0" y="310633"/>
                  <a:pt x="15484" y="157247"/>
                  <a:pt x="45559" y="11416"/>
                </a:cubicBez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EE14614-7B6B-2144-6181-C2C516D05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B15B36F-FBDF-DF28-B03B-6D512C4C0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F1BC0A8-A262-DF6C-DB53-DBB7E73BA9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330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EA5B394-E87D-497D-F9F2-0977C39B5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09598" y="-1"/>
            <a:ext cx="2578595" cy="1851608"/>
          </a:xfrm>
          <a:custGeom>
            <a:avLst/>
            <a:gdLst>
              <a:gd name="connsiteX0" fmla="*/ 262216 w 2578595"/>
              <a:gd name="connsiteY0" fmla="*/ 0 h 1851608"/>
              <a:gd name="connsiteX1" fmla="*/ 2431284 w 2578595"/>
              <a:gd name="connsiteY1" fmla="*/ 0 h 1851608"/>
              <a:gd name="connsiteX2" fmla="*/ 2440505 w 2578595"/>
              <a:gd name="connsiteY2" fmla="*/ 12968 h 1851608"/>
              <a:gd name="connsiteX3" fmla="*/ 2563567 w 2578595"/>
              <a:gd name="connsiteY3" fmla="*/ 327887 h 1851608"/>
              <a:gd name="connsiteX4" fmla="*/ 2542798 w 2578595"/>
              <a:gd name="connsiteY4" fmla="*/ 767011 h 1851608"/>
              <a:gd name="connsiteX5" fmla="*/ 2245889 w 2578595"/>
              <a:gd name="connsiteY5" fmla="*/ 1345436 h 1851608"/>
              <a:gd name="connsiteX6" fmla="*/ 1942073 w 2578595"/>
              <a:gd name="connsiteY6" fmla="*/ 1665183 h 1851608"/>
              <a:gd name="connsiteX7" fmla="*/ 1544592 w 2578595"/>
              <a:gd name="connsiteY7" fmla="*/ 1845132 h 1851608"/>
              <a:gd name="connsiteX8" fmla="*/ 1014793 w 2578595"/>
              <a:gd name="connsiteY8" fmla="*/ 1813603 h 1851608"/>
              <a:gd name="connsiteX9" fmla="*/ 906791 w 2578595"/>
              <a:gd name="connsiteY9" fmla="*/ 1799274 h 1851608"/>
              <a:gd name="connsiteX10" fmla="*/ 199968 w 2578595"/>
              <a:gd name="connsiteY10" fmla="*/ 1523985 h 1851608"/>
              <a:gd name="connsiteX11" fmla="*/ 110410 w 2578595"/>
              <a:gd name="connsiteY11" fmla="*/ 427409 h 1851608"/>
              <a:gd name="connsiteX12" fmla="*/ 170245 w 2578595"/>
              <a:gd name="connsiteY12" fmla="*/ 250037 h 1851608"/>
              <a:gd name="connsiteX13" fmla="*/ 248693 w 2578595"/>
              <a:gd name="connsiteY13" fmla="*/ 29263 h 1851608"/>
              <a:gd name="connsiteX14" fmla="*/ 262216 w 2578595"/>
              <a:gd name="connsiteY14" fmla="*/ 0 h 185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8595" h="1851608">
                <a:moveTo>
                  <a:pt x="262216" y="0"/>
                </a:moveTo>
                <a:lnTo>
                  <a:pt x="2431284" y="0"/>
                </a:lnTo>
                <a:lnTo>
                  <a:pt x="2440505" y="12968"/>
                </a:lnTo>
                <a:cubicBezTo>
                  <a:pt x="2501863" y="111147"/>
                  <a:pt x="2543117" y="216661"/>
                  <a:pt x="2563567" y="327887"/>
                </a:cubicBezTo>
                <a:cubicBezTo>
                  <a:pt x="2589080" y="466907"/>
                  <a:pt x="2582077" y="614661"/>
                  <a:pt x="2542798" y="767011"/>
                </a:cubicBezTo>
                <a:cubicBezTo>
                  <a:pt x="2492581" y="961654"/>
                  <a:pt x="2390412" y="1159241"/>
                  <a:pt x="2245889" y="1345436"/>
                </a:cubicBezTo>
                <a:cubicBezTo>
                  <a:pt x="2159174" y="1457151"/>
                  <a:pt x="2057212" y="1564767"/>
                  <a:pt x="1942073" y="1665183"/>
                </a:cubicBezTo>
                <a:cubicBezTo>
                  <a:pt x="1819575" y="1772020"/>
                  <a:pt x="1696983" y="1827497"/>
                  <a:pt x="1544592" y="1845132"/>
                </a:cubicBezTo>
                <a:cubicBezTo>
                  <a:pt x="1385186" y="1863583"/>
                  <a:pt x="1205276" y="1839320"/>
                  <a:pt x="1014793" y="1813603"/>
                </a:cubicBezTo>
                <a:cubicBezTo>
                  <a:pt x="979671" y="1808839"/>
                  <a:pt x="943347" y="1803955"/>
                  <a:pt x="906791" y="1799274"/>
                </a:cubicBezTo>
                <a:cubicBezTo>
                  <a:pt x="579600" y="1757338"/>
                  <a:pt x="353621" y="1715549"/>
                  <a:pt x="199968" y="1523985"/>
                </a:cubicBezTo>
                <a:cubicBezTo>
                  <a:pt x="-34150" y="1232101"/>
                  <a:pt x="-60950" y="904151"/>
                  <a:pt x="110410" y="427409"/>
                </a:cubicBezTo>
                <a:cubicBezTo>
                  <a:pt x="132842" y="365014"/>
                  <a:pt x="151869" y="306553"/>
                  <a:pt x="170245" y="250037"/>
                </a:cubicBezTo>
                <a:cubicBezTo>
                  <a:pt x="198829" y="162177"/>
                  <a:pt x="222710" y="90680"/>
                  <a:pt x="248693" y="29263"/>
                </a:cubicBezTo>
                <a:lnTo>
                  <a:pt x="26221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972EB80-2481-76DF-C059-1F8EF9D3EE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220"/>
            <a:ext cx="7294563" cy="134526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2E2B5D6-C4F5-E91B-0613-B52752FD944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81039" y="2429436"/>
            <a:ext cx="3283684" cy="3742764"/>
          </a:xfr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548640" indent="-342900">
              <a:buFont typeface="+mj-lt"/>
              <a:buAutoNum type="alphaLcPeriod"/>
              <a:defRPr sz="1800"/>
            </a:lvl2pPr>
            <a:lvl3pPr marL="914400" indent="-342900">
              <a:buFont typeface="+mj-lt"/>
              <a:buAutoNum type="arabicParenR"/>
              <a:defRPr sz="1800"/>
            </a:lvl3pPr>
            <a:lvl4pPr marL="1371600" indent="-342900">
              <a:buFont typeface="+mj-lt"/>
              <a:buAutoNum type="alphaLcParenR"/>
              <a:defRPr sz="1800"/>
            </a:lvl4pPr>
            <a:lvl5pPr marL="1828800" indent="-34290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CE7AAEC-DF78-EE6D-5B4C-F2842196B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06231" y="-115242"/>
            <a:ext cx="2825510" cy="2125877"/>
          </a:xfrm>
          <a:custGeom>
            <a:avLst/>
            <a:gdLst>
              <a:gd name="connsiteX0" fmla="*/ 289451 w 2825510"/>
              <a:gd name="connsiteY0" fmla="*/ 0 h 2125877"/>
              <a:gd name="connsiteX1" fmla="*/ 2605319 w 2825510"/>
              <a:gd name="connsiteY1" fmla="*/ 0 h 2125877"/>
              <a:gd name="connsiteX2" fmla="*/ 2666466 w 2825510"/>
              <a:gd name="connsiteY2" fmla="*/ 86842 h 2125877"/>
              <a:gd name="connsiteX3" fmla="*/ 2806379 w 2825510"/>
              <a:gd name="connsiteY3" fmla="*/ 441175 h 2125877"/>
              <a:gd name="connsiteX4" fmla="*/ 2790174 w 2825510"/>
              <a:gd name="connsiteY4" fmla="*/ 931943 h 2125877"/>
              <a:gd name="connsiteX5" fmla="*/ 2373655 w 2825510"/>
              <a:gd name="connsiteY5" fmla="*/ 1695462 h 2125877"/>
              <a:gd name="connsiteX6" fmla="*/ 2143838 w 2825510"/>
              <a:gd name="connsiteY6" fmla="*/ 1926132 h 2125877"/>
              <a:gd name="connsiteX7" fmla="*/ 1709942 w 2825510"/>
              <a:gd name="connsiteY7" fmla="*/ 2120544 h 2125877"/>
              <a:gd name="connsiteX8" fmla="*/ 1127522 w 2825510"/>
              <a:gd name="connsiteY8" fmla="*/ 2076154 h 2125877"/>
              <a:gd name="connsiteX9" fmla="*/ 1008674 w 2825510"/>
              <a:gd name="connsiteY9" fmla="*/ 2058267 h 2125877"/>
              <a:gd name="connsiteX10" fmla="*/ 228139 w 2825510"/>
              <a:gd name="connsiteY10" fmla="*/ 1738200 h 2125877"/>
              <a:gd name="connsiteX11" fmla="*/ 113264 w 2825510"/>
              <a:gd name="connsiteY11" fmla="*/ 510222 h 2125877"/>
              <a:gd name="connsiteX12" fmla="*/ 176321 w 2825510"/>
              <a:gd name="connsiteY12" fmla="*/ 312875 h 2125877"/>
              <a:gd name="connsiteX13" fmla="*/ 287878 w 2825510"/>
              <a:gd name="connsiteY13" fmla="*/ 2580 h 212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25510" h="2125877">
                <a:moveTo>
                  <a:pt x="289451" y="0"/>
                </a:moveTo>
                <a:lnTo>
                  <a:pt x="2605319" y="0"/>
                </a:lnTo>
                <a:lnTo>
                  <a:pt x="2666466" y="86842"/>
                </a:lnTo>
                <a:cubicBezTo>
                  <a:pt x="2735340" y="197705"/>
                  <a:pt x="2782244" y="316424"/>
                  <a:pt x="2806379" y="441175"/>
                </a:cubicBezTo>
                <a:cubicBezTo>
                  <a:pt x="2836495" y="597099"/>
                  <a:pt x="2831027" y="762227"/>
                  <a:pt x="2790174" y="931943"/>
                </a:cubicBezTo>
                <a:cubicBezTo>
                  <a:pt x="2727495" y="1192140"/>
                  <a:pt x="2582711" y="1455785"/>
                  <a:pt x="2373655" y="1695462"/>
                </a:cubicBezTo>
                <a:cubicBezTo>
                  <a:pt x="2303969" y="1775353"/>
                  <a:pt x="2227143" y="1852582"/>
                  <a:pt x="2143838" y="1926132"/>
                </a:cubicBezTo>
                <a:cubicBezTo>
                  <a:pt x="2010889" y="2043510"/>
                  <a:pt x="1877067" y="2103445"/>
                  <a:pt x="1709942" y="2120544"/>
                </a:cubicBezTo>
                <a:cubicBezTo>
                  <a:pt x="1535125" y="2138433"/>
                  <a:pt x="1337140" y="2108198"/>
                  <a:pt x="1127522" y="2076154"/>
                </a:cubicBezTo>
                <a:cubicBezTo>
                  <a:pt x="1088872" y="2070223"/>
                  <a:pt x="1048899" y="2064133"/>
                  <a:pt x="1008674" y="2058267"/>
                </a:cubicBezTo>
                <a:cubicBezTo>
                  <a:pt x="648648" y="2005728"/>
                  <a:pt x="399797" y="1955097"/>
                  <a:pt x="228139" y="1738200"/>
                </a:cubicBezTo>
                <a:cubicBezTo>
                  <a:pt x="-33415" y="1407718"/>
                  <a:pt x="-67786" y="1040469"/>
                  <a:pt x="113264" y="510222"/>
                </a:cubicBezTo>
                <a:cubicBezTo>
                  <a:pt x="136966" y="440824"/>
                  <a:pt x="156987" y="375768"/>
                  <a:pt x="176321" y="312875"/>
                </a:cubicBezTo>
                <a:cubicBezTo>
                  <a:pt x="216423" y="182513"/>
                  <a:pt x="247775" y="84540"/>
                  <a:pt x="287878" y="258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1BED6B2-2B6A-D83E-5C36-F6D71FA9E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00104" y="-115244"/>
            <a:ext cx="3040473" cy="2241120"/>
          </a:xfrm>
          <a:custGeom>
            <a:avLst/>
            <a:gdLst>
              <a:gd name="connsiteX0" fmla="*/ 294180 w 3040473"/>
              <a:gd name="connsiteY0" fmla="*/ 0 h 2241120"/>
              <a:gd name="connsiteX1" fmla="*/ 2849300 w 3040473"/>
              <a:gd name="connsiteY1" fmla="*/ 0 h 2241120"/>
              <a:gd name="connsiteX2" fmla="*/ 2872181 w 3040473"/>
              <a:gd name="connsiteY2" fmla="*/ 32760 h 2241120"/>
              <a:gd name="connsiteX3" fmla="*/ 3020886 w 3040473"/>
              <a:gd name="connsiteY3" fmla="*/ 414920 h 2241120"/>
              <a:gd name="connsiteX4" fmla="*/ 3001050 w 3040473"/>
              <a:gd name="connsiteY4" fmla="*/ 945260 h 2241120"/>
              <a:gd name="connsiteX5" fmla="*/ 2549423 w 3040473"/>
              <a:gd name="connsiteY5" fmla="*/ 1772259 h 2241120"/>
              <a:gd name="connsiteX6" fmla="*/ 2301170 w 3040473"/>
              <a:gd name="connsiteY6" fmla="*/ 2022617 h 2241120"/>
              <a:gd name="connsiteX7" fmla="*/ 1833654 w 3040473"/>
              <a:gd name="connsiteY7" fmla="*/ 2234799 h 2241120"/>
              <a:gd name="connsiteX8" fmla="*/ 1207605 w 3040473"/>
              <a:gd name="connsiteY8" fmla="*/ 2189690 h 2241120"/>
              <a:gd name="connsiteX9" fmla="*/ 1079897 w 3040473"/>
              <a:gd name="connsiteY9" fmla="*/ 2170945 h 2241120"/>
              <a:gd name="connsiteX10" fmla="*/ 242172 w 3040473"/>
              <a:gd name="connsiteY10" fmla="*/ 1828946 h 2241120"/>
              <a:gd name="connsiteX11" fmla="*/ 124682 w 3040473"/>
              <a:gd name="connsiteY11" fmla="*/ 502715 h 2241120"/>
              <a:gd name="connsiteX12" fmla="*/ 193455 w 3040473"/>
              <a:gd name="connsiteY12" fmla="*/ 289178 h 2241120"/>
              <a:gd name="connsiteX13" fmla="*/ 283745 w 3040473"/>
              <a:gd name="connsiteY13" fmla="*/ 23445 h 22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40473" h="2241120">
                <a:moveTo>
                  <a:pt x="294180" y="0"/>
                </a:moveTo>
                <a:lnTo>
                  <a:pt x="2849300" y="0"/>
                </a:lnTo>
                <a:lnTo>
                  <a:pt x="2872181" y="32760"/>
                </a:lnTo>
                <a:cubicBezTo>
                  <a:pt x="2945695" y="152206"/>
                  <a:pt x="2995546" y="280250"/>
                  <a:pt x="3020886" y="414920"/>
                </a:cubicBezTo>
                <a:cubicBezTo>
                  <a:pt x="3052503" y="583244"/>
                  <a:pt x="3045812" y="761687"/>
                  <a:pt x="3001050" y="945260"/>
                </a:cubicBezTo>
                <a:cubicBezTo>
                  <a:pt x="2932375" y="1226701"/>
                  <a:pt x="2775394" y="1512271"/>
                  <a:pt x="2549423" y="1772259"/>
                </a:cubicBezTo>
                <a:cubicBezTo>
                  <a:pt x="2474098" y="1858921"/>
                  <a:pt x="2391109" y="1942740"/>
                  <a:pt x="2301170" y="2022617"/>
                </a:cubicBezTo>
                <a:cubicBezTo>
                  <a:pt x="2157636" y="2150092"/>
                  <a:pt x="2013445" y="2215506"/>
                  <a:pt x="1833654" y="2234799"/>
                </a:cubicBezTo>
                <a:cubicBezTo>
                  <a:pt x="1645588" y="2254983"/>
                  <a:pt x="1432846" y="2223285"/>
                  <a:pt x="1207605" y="2189690"/>
                </a:cubicBezTo>
                <a:cubicBezTo>
                  <a:pt x="1166075" y="2183470"/>
                  <a:pt x="1123122" y="2177087"/>
                  <a:pt x="1079897" y="2170945"/>
                </a:cubicBezTo>
                <a:cubicBezTo>
                  <a:pt x="693025" y="2115942"/>
                  <a:pt x="425689" y="2062455"/>
                  <a:pt x="242172" y="1828946"/>
                </a:cubicBezTo>
                <a:cubicBezTo>
                  <a:pt x="-37449" y="1473151"/>
                  <a:pt x="-72603" y="1076517"/>
                  <a:pt x="124682" y="502715"/>
                </a:cubicBezTo>
                <a:cubicBezTo>
                  <a:pt x="150509" y="427616"/>
                  <a:pt x="172357" y="357226"/>
                  <a:pt x="193455" y="289178"/>
                </a:cubicBezTo>
                <a:cubicBezTo>
                  <a:pt x="226275" y="183392"/>
                  <a:pt x="253715" y="97314"/>
                  <a:pt x="283745" y="2344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817F3C-7A01-E551-7970-8E0764D01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90269" y="0"/>
            <a:ext cx="2233692" cy="1738835"/>
          </a:xfrm>
          <a:custGeom>
            <a:avLst/>
            <a:gdLst>
              <a:gd name="connsiteX0" fmla="*/ 265392 w 2233692"/>
              <a:gd name="connsiteY0" fmla="*/ 0 h 1738835"/>
              <a:gd name="connsiteX1" fmla="*/ 2058083 w 2233692"/>
              <a:gd name="connsiteY1" fmla="*/ 0 h 1738835"/>
              <a:gd name="connsiteX2" fmla="*/ 2114073 w 2233692"/>
              <a:gd name="connsiteY2" fmla="*/ 81911 h 1738835"/>
              <a:gd name="connsiteX3" fmla="*/ 2220675 w 2233692"/>
              <a:gd name="connsiteY3" fmla="*/ 365706 h 1738835"/>
              <a:gd name="connsiteX4" fmla="*/ 2202684 w 2233692"/>
              <a:gd name="connsiteY4" fmla="*/ 761429 h 1738835"/>
              <a:gd name="connsiteX5" fmla="*/ 1866035 w 2233692"/>
              <a:gd name="connsiteY5" fmla="*/ 1382028 h 1738835"/>
              <a:gd name="connsiteX6" fmla="*/ 1682309 w 2233692"/>
              <a:gd name="connsiteY6" fmla="*/ 1570835 h 1738835"/>
              <a:gd name="connsiteX7" fmla="*/ 1337994 w 2233692"/>
              <a:gd name="connsiteY7" fmla="*/ 1733000 h 1738835"/>
              <a:gd name="connsiteX8" fmla="*/ 879058 w 2233692"/>
              <a:gd name="connsiteY8" fmla="*/ 1704588 h 1738835"/>
              <a:gd name="connsiteX9" fmla="*/ 785502 w 2233692"/>
              <a:gd name="connsiteY9" fmla="*/ 1691674 h 1738835"/>
              <a:gd name="connsiteX10" fmla="*/ 173222 w 2233692"/>
              <a:gd name="connsiteY10" fmla="*/ 1443591 h 1738835"/>
              <a:gd name="connsiteX11" fmla="*/ 95641 w 2233692"/>
              <a:gd name="connsiteY11" fmla="*/ 455391 h 1738835"/>
              <a:gd name="connsiteX12" fmla="*/ 147474 w 2233692"/>
              <a:gd name="connsiteY12" fmla="*/ 295550 h 1738835"/>
              <a:gd name="connsiteX13" fmla="*/ 238761 w 2233692"/>
              <a:gd name="connsiteY13" fmla="*/ 44066 h 173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3692" h="1738835">
                <a:moveTo>
                  <a:pt x="265392" y="0"/>
                </a:moveTo>
                <a:lnTo>
                  <a:pt x="2058083" y="0"/>
                </a:lnTo>
                <a:lnTo>
                  <a:pt x="2114073" y="81911"/>
                </a:lnTo>
                <a:cubicBezTo>
                  <a:pt x="2167224" y="170386"/>
                  <a:pt x="2202960" y="265472"/>
                  <a:pt x="2220675" y="365706"/>
                </a:cubicBezTo>
                <a:cubicBezTo>
                  <a:pt x="2242774" y="490987"/>
                  <a:pt x="2236710" y="624135"/>
                  <a:pt x="2202684" y="761429"/>
                </a:cubicBezTo>
                <a:cubicBezTo>
                  <a:pt x="2150482" y="971920"/>
                  <a:pt x="2033479" y="1186226"/>
                  <a:pt x="1866035" y="1382028"/>
                </a:cubicBezTo>
                <a:cubicBezTo>
                  <a:pt x="1810219" y="1447296"/>
                  <a:pt x="1748801" y="1510507"/>
                  <a:pt x="1682309" y="1570835"/>
                </a:cubicBezTo>
                <a:cubicBezTo>
                  <a:pt x="1576194" y="1667113"/>
                  <a:pt x="1470001" y="1717107"/>
                  <a:pt x="1337994" y="1733000"/>
                </a:cubicBezTo>
                <a:cubicBezTo>
                  <a:pt x="1199910" y="1749626"/>
                  <a:pt x="1044062" y="1727762"/>
                  <a:pt x="879058" y="1704588"/>
                </a:cubicBezTo>
                <a:cubicBezTo>
                  <a:pt x="848634" y="1700293"/>
                  <a:pt x="817168" y="1695892"/>
                  <a:pt x="785502" y="1691674"/>
                </a:cubicBezTo>
                <a:cubicBezTo>
                  <a:pt x="502076" y="1653883"/>
                  <a:pt x="306322" y="1616222"/>
                  <a:pt x="173222" y="1443591"/>
                </a:cubicBezTo>
                <a:cubicBezTo>
                  <a:pt x="-29583" y="1180556"/>
                  <a:pt x="-52797" y="885016"/>
                  <a:pt x="95641" y="455391"/>
                </a:cubicBezTo>
                <a:cubicBezTo>
                  <a:pt x="115073" y="399164"/>
                  <a:pt x="131555" y="346480"/>
                  <a:pt x="147474" y="295550"/>
                </a:cubicBezTo>
                <a:cubicBezTo>
                  <a:pt x="180489" y="189982"/>
                  <a:pt x="206259" y="110627"/>
                  <a:pt x="238761" y="44066"/>
                </a:cubicBezTo>
                <a:close/>
              </a:path>
            </a:pathLst>
          </a:custGeom>
          <a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2E168A8-B8D1-E9B2-00BA-6BDE015AF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36094" y="874310"/>
            <a:ext cx="1323335" cy="1258997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2AD14604-7155-33F1-8769-9D16006A0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5755" y="823866"/>
            <a:ext cx="1424013" cy="1359885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4E605F2-BDF1-3ADA-342B-7FA453741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93916" y="941398"/>
            <a:ext cx="1207691" cy="1124820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044EBD1-C32A-97AF-9AF3-D320537C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74684" y="996982"/>
            <a:ext cx="1046155" cy="1013653"/>
          </a:xfrm>
          <a:custGeom>
            <a:avLst/>
            <a:gdLst>
              <a:gd name="connsiteX0" fmla="*/ 529533 w 1046155"/>
              <a:gd name="connsiteY0" fmla="*/ 55 h 1013653"/>
              <a:gd name="connsiteX1" fmla="*/ 585870 w 1046155"/>
              <a:gd name="connsiteY1" fmla="*/ 2019 h 1013653"/>
              <a:gd name="connsiteX2" fmla="*/ 798020 w 1046155"/>
              <a:gd name="connsiteY2" fmla="*/ 62153 h 1013653"/>
              <a:gd name="connsiteX3" fmla="*/ 889077 w 1046155"/>
              <a:gd name="connsiteY3" fmla="*/ 121638 h 1013653"/>
              <a:gd name="connsiteX4" fmla="*/ 962529 w 1046155"/>
              <a:gd name="connsiteY4" fmla="*/ 197248 h 1013653"/>
              <a:gd name="connsiteX5" fmla="*/ 1040059 w 1046155"/>
              <a:gd name="connsiteY5" fmla="*/ 370545 h 1013653"/>
              <a:gd name="connsiteX6" fmla="*/ 1031633 w 1046155"/>
              <a:gd name="connsiteY6" fmla="*/ 555883 h 1013653"/>
              <a:gd name="connsiteX7" fmla="*/ 873962 w 1046155"/>
              <a:gd name="connsiteY7" fmla="*/ 846542 h 1013653"/>
              <a:gd name="connsiteX8" fmla="*/ 787914 w 1046155"/>
              <a:gd name="connsiteY8" fmla="*/ 934970 h 1013653"/>
              <a:gd name="connsiteX9" fmla="*/ 626653 w 1046155"/>
              <a:gd name="connsiteY9" fmla="*/ 1010920 h 1013653"/>
              <a:gd name="connsiteX10" fmla="*/ 411709 w 1046155"/>
              <a:gd name="connsiteY10" fmla="*/ 997613 h 1013653"/>
              <a:gd name="connsiteX11" fmla="*/ 367892 w 1046155"/>
              <a:gd name="connsiteY11" fmla="*/ 991565 h 1013653"/>
              <a:gd name="connsiteX12" fmla="*/ 81129 w 1046155"/>
              <a:gd name="connsiteY12" fmla="*/ 875375 h 1013653"/>
              <a:gd name="connsiteX13" fmla="*/ 44794 w 1046155"/>
              <a:gd name="connsiteY13" fmla="*/ 412549 h 1013653"/>
              <a:gd name="connsiteX14" fmla="*/ 69070 w 1046155"/>
              <a:gd name="connsiteY14" fmla="*/ 337687 h 1013653"/>
              <a:gd name="connsiteX15" fmla="*/ 173500 w 1046155"/>
              <a:gd name="connsiteY15" fmla="*/ 138076 h 1013653"/>
              <a:gd name="connsiteX16" fmla="*/ 365941 w 1046155"/>
              <a:gd name="connsiteY16" fmla="*/ 26832 h 1013653"/>
              <a:gd name="connsiteX17" fmla="*/ 529533 w 1046155"/>
              <a:gd name="connsiteY17" fmla="*/ 55 h 1013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6155" h="1013653">
                <a:moveTo>
                  <a:pt x="529533" y="55"/>
                </a:moveTo>
                <a:cubicBezTo>
                  <a:pt x="548195" y="-202"/>
                  <a:pt x="566984" y="451"/>
                  <a:pt x="585870" y="2019"/>
                </a:cubicBezTo>
                <a:cubicBezTo>
                  <a:pt x="660133" y="8170"/>
                  <a:pt x="733490" y="28948"/>
                  <a:pt x="798020" y="62153"/>
                </a:cubicBezTo>
                <a:cubicBezTo>
                  <a:pt x="831175" y="79182"/>
                  <a:pt x="861594" y="99066"/>
                  <a:pt x="889077" y="121638"/>
                </a:cubicBezTo>
                <a:cubicBezTo>
                  <a:pt x="916562" y="144209"/>
                  <a:pt x="941112" y="169469"/>
                  <a:pt x="962529" y="197248"/>
                </a:cubicBezTo>
                <a:cubicBezTo>
                  <a:pt x="1002929" y="249645"/>
                  <a:pt x="1028996" y="307952"/>
                  <a:pt x="1040059" y="370545"/>
                </a:cubicBezTo>
                <a:cubicBezTo>
                  <a:pt x="1050409" y="429221"/>
                  <a:pt x="1047569" y="491581"/>
                  <a:pt x="1031633" y="555883"/>
                </a:cubicBezTo>
                <a:cubicBezTo>
                  <a:pt x="1007184" y="654467"/>
                  <a:pt x="952385" y="754837"/>
                  <a:pt x="873962" y="846542"/>
                </a:cubicBezTo>
                <a:cubicBezTo>
                  <a:pt x="847821" y="877110"/>
                  <a:pt x="819055" y="906715"/>
                  <a:pt x="787914" y="934970"/>
                </a:cubicBezTo>
                <a:cubicBezTo>
                  <a:pt x="738214" y="980062"/>
                  <a:pt x="688479" y="1003477"/>
                  <a:pt x="626653" y="1010920"/>
                </a:cubicBezTo>
                <a:cubicBezTo>
                  <a:pt x="561981" y="1018707"/>
                  <a:pt x="488989" y="1008467"/>
                  <a:pt x="411709" y="997613"/>
                </a:cubicBezTo>
                <a:cubicBezTo>
                  <a:pt x="397460" y="995602"/>
                  <a:pt x="382723" y="993541"/>
                  <a:pt x="367892" y="991565"/>
                </a:cubicBezTo>
                <a:cubicBezTo>
                  <a:pt x="235149" y="973866"/>
                  <a:pt x="143467" y="956227"/>
                  <a:pt x="81129" y="875375"/>
                </a:cubicBezTo>
                <a:cubicBezTo>
                  <a:pt x="-13855" y="752182"/>
                  <a:pt x="-24727" y="613765"/>
                  <a:pt x="44794" y="412549"/>
                </a:cubicBezTo>
                <a:cubicBezTo>
                  <a:pt x="53895" y="386215"/>
                  <a:pt x="61614" y="361540"/>
                  <a:pt x="69070" y="337687"/>
                </a:cubicBezTo>
                <a:cubicBezTo>
                  <a:pt x="99995" y="238801"/>
                  <a:pt x="117348" y="189023"/>
                  <a:pt x="173500" y="138076"/>
                </a:cubicBezTo>
                <a:cubicBezTo>
                  <a:pt x="229254" y="87490"/>
                  <a:pt x="294008" y="50071"/>
                  <a:pt x="365941" y="26832"/>
                </a:cubicBezTo>
                <a:cubicBezTo>
                  <a:pt x="418722" y="9787"/>
                  <a:pt x="473549" y="825"/>
                  <a:pt x="529533" y="55"/>
                </a:cubicBezTo>
                <a:close/>
              </a:path>
            </a:pathLst>
          </a:custGeom>
          <a:blipFill dpi="0" rotWithShape="1"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64CD6-CBC4-7AC6-C929-63C3FA691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59263" y="2428875"/>
            <a:ext cx="7228576" cy="3743325"/>
          </a:xfrm>
        </p:spPr>
        <p:txBody>
          <a:bodyPr>
            <a:normAutofit/>
          </a:bodyPr>
          <a:lstStyle>
            <a:lvl1pPr>
              <a:defRPr sz="1800"/>
            </a:lvl1pPr>
            <a:lvl2pPr marL="285750" indent="-285750">
              <a:buFont typeface="Arial" panose="020B0604020202020204" pitchFamily="34" charset="0"/>
              <a:buChar char="•"/>
              <a:defRPr sz="1800"/>
            </a:lvl2pPr>
            <a:lvl3pPr>
              <a:defRPr sz="1800"/>
            </a:lvl3pPr>
            <a:lvl4pPr>
              <a:defRPr sz="1800"/>
            </a:lvl4pPr>
            <a:lvl5pPr marL="1828800"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126BD7-FA78-021A-88A6-8125F226A9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AB8D6D-8446-28BA-5303-9CAC699EE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265813-9153-0723-D330-6861790EB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859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43851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DCE10AF-EFC7-450A-8AB0-0BDC36897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913"/>
            <a:ext cx="10829923" cy="1344612"/>
          </a:xfrm>
        </p:spPr>
        <p:txBody>
          <a:bodyPr anchor="b"/>
          <a:lstStyle>
            <a:lvl1pPr>
              <a:lnSpc>
                <a:spcPct val="100000"/>
              </a:lnSpc>
              <a:defRPr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361F1FA-3EF1-7343-5C8E-028D0C93895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1038" y="2107096"/>
            <a:ext cx="10829923" cy="2846567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48640" indent="-285750">
              <a:buFont typeface="Arial" panose="020B0604020202020204" pitchFamily="34" charset="0"/>
              <a:buChar char="•"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CBB1601-97BD-4C51-82D2-26EA206278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3" y="3978381"/>
            <a:ext cx="12188647" cy="2879619"/>
          </a:xfrm>
          <a:custGeom>
            <a:avLst/>
            <a:gdLst>
              <a:gd name="connsiteX0" fmla="*/ 0 w 12188647"/>
              <a:gd name="connsiteY0" fmla="*/ 0 h 2879619"/>
              <a:gd name="connsiteX1" fmla="*/ 136072 w 12188647"/>
              <a:gd name="connsiteY1" fmla="*/ 82968 h 2879619"/>
              <a:gd name="connsiteX2" fmla="*/ 857450 w 12188647"/>
              <a:gd name="connsiteY2" fmla="*/ 470830 h 2879619"/>
              <a:gd name="connsiteX3" fmla="*/ 5751832 w 12188647"/>
              <a:gd name="connsiteY3" fmla="*/ 1877960 h 2879619"/>
              <a:gd name="connsiteX4" fmla="*/ 12163508 w 12188647"/>
              <a:gd name="connsiteY4" fmla="*/ 676118 h 2879619"/>
              <a:gd name="connsiteX5" fmla="*/ 12188647 w 12188647"/>
              <a:gd name="connsiteY5" fmla="*/ 660457 h 2879619"/>
              <a:gd name="connsiteX6" fmla="*/ 12188647 w 12188647"/>
              <a:gd name="connsiteY6" fmla="*/ 2879619 h 2879619"/>
              <a:gd name="connsiteX7" fmla="*/ 0 w 12188647"/>
              <a:gd name="connsiteY7" fmla="*/ 2879619 h 2879619"/>
              <a:gd name="connsiteX8" fmla="*/ 0 w 12188647"/>
              <a:gd name="connsiteY8" fmla="*/ 309760 h 2879619"/>
              <a:gd name="connsiteX9" fmla="*/ 11983 w 12188647"/>
              <a:gd name="connsiteY9" fmla="*/ 317356 h 2879619"/>
              <a:gd name="connsiteX10" fmla="*/ 719453 w 12188647"/>
              <a:gd name="connsiteY10" fmla="*/ 711503 h 2879619"/>
              <a:gd name="connsiteX11" fmla="*/ 5648922 w 12188647"/>
              <a:gd name="connsiteY11" fmla="*/ 2186930 h 2879619"/>
              <a:gd name="connsiteX12" fmla="*/ 12145074 w 12188647"/>
              <a:gd name="connsiteY12" fmla="*/ 1270841 h 2879619"/>
              <a:gd name="connsiteX13" fmla="*/ 12188341 w 12188647"/>
              <a:gd name="connsiteY13" fmla="*/ 1250622 h 2879619"/>
              <a:gd name="connsiteX14" fmla="*/ 12188341 w 12188647"/>
              <a:gd name="connsiteY14" fmla="*/ 1237591 h 2879619"/>
              <a:gd name="connsiteX15" fmla="*/ 12146557 w 12188647"/>
              <a:gd name="connsiteY15" fmla="*/ 1257118 h 2879619"/>
              <a:gd name="connsiteX16" fmla="*/ 5650403 w 12188647"/>
              <a:gd name="connsiteY16" fmla="*/ 2173208 h 2879619"/>
              <a:gd name="connsiteX17" fmla="*/ 720934 w 12188647"/>
              <a:gd name="connsiteY17" fmla="*/ 697780 h 2879619"/>
              <a:gd name="connsiteX18" fmla="*/ 13463 w 12188647"/>
              <a:gd name="connsiteY18" fmla="*/ 303633 h 2879619"/>
              <a:gd name="connsiteX19" fmla="*/ 0 w 12188647"/>
              <a:gd name="connsiteY19" fmla="*/ 295098 h 2879619"/>
              <a:gd name="connsiteX20" fmla="*/ 0 w 12188647"/>
              <a:gd name="connsiteY20" fmla="*/ 155134 h 2879619"/>
              <a:gd name="connsiteX21" fmla="*/ 134244 w 12188647"/>
              <a:gd name="connsiteY21" fmla="*/ 236988 h 2879619"/>
              <a:gd name="connsiteX22" fmla="*/ 855622 w 12188647"/>
              <a:gd name="connsiteY22" fmla="*/ 624851 h 2879619"/>
              <a:gd name="connsiteX23" fmla="*/ 5750002 w 12188647"/>
              <a:gd name="connsiteY23" fmla="*/ 2031981 h 2879619"/>
              <a:gd name="connsiteX24" fmla="*/ 12161680 w 12188647"/>
              <a:gd name="connsiteY24" fmla="*/ 830139 h 2879619"/>
              <a:gd name="connsiteX25" fmla="*/ 12188341 w 12188647"/>
              <a:gd name="connsiteY25" fmla="*/ 813529 h 2879619"/>
              <a:gd name="connsiteX26" fmla="*/ 12188341 w 12188647"/>
              <a:gd name="connsiteY26" fmla="*/ 788245 h 2879619"/>
              <a:gd name="connsiteX27" fmla="*/ 12161680 w 12188647"/>
              <a:gd name="connsiteY27" fmla="*/ 804854 h 2879619"/>
              <a:gd name="connsiteX28" fmla="*/ 5750002 w 12188647"/>
              <a:gd name="connsiteY28" fmla="*/ 2006696 h 2879619"/>
              <a:gd name="connsiteX29" fmla="*/ 855622 w 12188647"/>
              <a:gd name="connsiteY29" fmla="*/ 599566 h 2879619"/>
              <a:gd name="connsiteX30" fmla="*/ 134244 w 12188647"/>
              <a:gd name="connsiteY30" fmla="*/ 211703 h 2879619"/>
              <a:gd name="connsiteX31" fmla="*/ 0 w 12188647"/>
              <a:gd name="connsiteY31" fmla="*/ 129850 h 287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88647" h="2879619">
                <a:moveTo>
                  <a:pt x="0" y="0"/>
                </a:moveTo>
                <a:lnTo>
                  <a:pt x="136072" y="82968"/>
                </a:lnTo>
                <a:cubicBezTo>
                  <a:pt x="362717" y="213458"/>
                  <a:pt x="607531" y="341553"/>
                  <a:pt x="857450" y="470830"/>
                </a:cubicBezTo>
                <a:cubicBezTo>
                  <a:pt x="2229816" y="1180739"/>
                  <a:pt x="3356379" y="1877960"/>
                  <a:pt x="5751832" y="1877960"/>
                </a:cubicBezTo>
                <a:cubicBezTo>
                  <a:pt x="8469032" y="1877960"/>
                  <a:pt x="10848618" y="1447240"/>
                  <a:pt x="12163508" y="676118"/>
                </a:cubicBezTo>
                <a:lnTo>
                  <a:pt x="12188647" y="660457"/>
                </a:lnTo>
                <a:lnTo>
                  <a:pt x="12188647" y="2879619"/>
                </a:lnTo>
                <a:lnTo>
                  <a:pt x="0" y="2879619"/>
                </a:lnTo>
                <a:lnTo>
                  <a:pt x="0" y="309760"/>
                </a:lnTo>
                <a:lnTo>
                  <a:pt x="11983" y="317356"/>
                </a:lnTo>
                <a:cubicBezTo>
                  <a:pt x="233346" y="449640"/>
                  <a:pt x="473813" y="579941"/>
                  <a:pt x="719453" y="711503"/>
                </a:cubicBezTo>
                <a:cubicBezTo>
                  <a:pt x="2068317" y="1433952"/>
                  <a:pt x="3163489" y="2139069"/>
                  <a:pt x="5648922" y="2186930"/>
                </a:cubicBezTo>
                <a:cubicBezTo>
                  <a:pt x="8291985" y="2237827"/>
                  <a:pt x="10667193" y="1912168"/>
                  <a:pt x="12145074" y="1270841"/>
                </a:cubicBezTo>
                <a:lnTo>
                  <a:pt x="12188341" y="1250622"/>
                </a:lnTo>
                <a:lnTo>
                  <a:pt x="12188341" y="1237591"/>
                </a:lnTo>
                <a:lnTo>
                  <a:pt x="12146557" y="1257118"/>
                </a:lnTo>
                <a:cubicBezTo>
                  <a:pt x="10668674" y="1898444"/>
                  <a:pt x="8293467" y="2224105"/>
                  <a:pt x="5650403" y="2173208"/>
                </a:cubicBezTo>
                <a:cubicBezTo>
                  <a:pt x="3164970" y="2125346"/>
                  <a:pt x="2069799" y="1420229"/>
                  <a:pt x="720934" y="697780"/>
                </a:cubicBezTo>
                <a:cubicBezTo>
                  <a:pt x="475294" y="566218"/>
                  <a:pt x="234827" y="435916"/>
                  <a:pt x="13463" y="303633"/>
                </a:cubicBezTo>
                <a:lnTo>
                  <a:pt x="0" y="295098"/>
                </a:lnTo>
                <a:lnTo>
                  <a:pt x="0" y="155134"/>
                </a:lnTo>
                <a:lnTo>
                  <a:pt x="134244" y="236988"/>
                </a:lnTo>
                <a:cubicBezTo>
                  <a:pt x="360889" y="367478"/>
                  <a:pt x="605703" y="495573"/>
                  <a:pt x="855622" y="624851"/>
                </a:cubicBezTo>
                <a:cubicBezTo>
                  <a:pt x="2227988" y="1334759"/>
                  <a:pt x="3354551" y="2031981"/>
                  <a:pt x="5750002" y="2031981"/>
                </a:cubicBezTo>
                <a:cubicBezTo>
                  <a:pt x="8467203" y="2031981"/>
                  <a:pt x="10846790" y="1601260"/>
                  <a:pt x="12161680" y="830139"/>
                </a:cubicBezTo>
                <a:lnTo>
                  <a:pt x="12188341" y="813529"/>
                </a:lnTo>
                <a:lnTo>
                  <a:pt x="12188341" y="788245"/>
                </a:lnTo>
                <a:lnTo>
                  <a:pt x="12161680" y="804854"/>
                </a:lnTo>
                <a:cubicBezTo>
                  <a:pt x="10846790" y="1575976"/>
                  <a:pt x="8467203" y="2006696"/>
                  <a:pt x="5750002" y="2006696"/>
                </a:cubicBezTo>
                <a:cubicBezTo>
                  <a:pt x="3354551" y="2006696"/>
                  <a:pt x="2227988" y="1309475"/>
                  <a:pt x="855622" y="599566"/>
                </a:cubicBezTo>
                <a:cubicBezTo>
                  <a:pt x="605703" y="470288"/>
                  <a:pt x="360889" y="342194"/>
                  <a:pt x="134244" y="211703"/>
                </a:cubicBezTo>
                <a:lnTo>
                  <a:pt x="0" y="12985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bIns="365760" anchor="b" anchorCtr="0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A35DFC-52A3-4FE0-BDBA-E78DB63F8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88E3CC0-16AD-416F-828A-7989A8733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E0BC0-8CFF-9006-BCE2-B27555C80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67B64-9834-4793-C74A-9E224E269B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D2662-F042-E765-3EFC-8E764577E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523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and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972EB80-2481-76DF-C059-1F8EF9D3EE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220"/>
            <a:ext cx="7294563" cy="134526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EA5B394-E87D-497D-F9F2-0977C39B5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09598" y="-1"/>
            <a:ext cx="2578595" cy="1851608"/>
          </a:xfrm>
          <a:custGeom>
            <a:avLst/>
            <a:gdLst>
              <a:gd name="connsiteX0" fmla="*/ 262216 w 2578595"/>
              <a:gd name="connsiteY0" fmla="*/ 0 h 1851608"/>
              <a:gd name="connsiteX1" fmla="*/ 2431284 w 2578595"/>
              <a:gd name="connsiteY1" fmla="*/ 0 h 1851608"/>
              <a:gd name="connsiteX2" fmla="*/ 2440505 w 2578595"/>
              <a:gd name="connsiteY2" fmla="*/ 12968 h 1851608"/>
              <a:gd name="connsiteX3" fmla="*/ 2563567 w 2578595"/>
              <a:gd name="connsiteY3" fmla="*/ 327887 h 1851608"/>
              <a:gd name="connsiteX4" fmla="*/ 2542798 w 2578595"/>
              <a:gd name="connsiteY4" fmla="*/ 767011 h 1851608"/>
              <a:gd name="connsiteX5" fmla="*/ 2245889 w 2578595"/>
              <a:gd name="connsiteY5" fmla="*/ 1345436 h 1851608"/>
              <a:gd name="connsiteX6" fmla="*/ 1942073 w 2578595"/>
              <a:gd name="connsiteY6" fmla="*/ 1665183 h 1851608"/>
              <a:gd name="connsiteX7" fmla="*/ 1544592 w 2578595"/>
              <a:gd name="connsiteY7" fmla="*/ 1845132 h 1851608"/>
              <a:gd name="connsiteX8" fmla="*/ 1014793 w 2578595"/>
              <a:gd name="connsiteY8" fmla="*/ 1813603 h 1851608"/>
              <a:gd name="connsiteX9" fmla="*/ 906791 w 2578595"/>
              <a:gd name="connsiteY9" fmla="*/ 1799274 h 1851608"/>
              <a:gd name="connsiteX10" fmla="*/ 199968 w 2578595"/>
              <a:gd name="connsiteY10" fmla="*/ 1523985 h 1851608"/>
              <a:gd name="connsiteX11" fmla="*/ 110410 w 2578595"/>
              <a:gd name="connsiteY11" fmla="*/ 427409 h 1851608"/>
              <a:gd name="connsiteX12" fmla="*/ 170245 w 2578595"/>
              <a:gd name="connsiteY12" fmla="*/ 250037 h 1851608"/>
              <a:gd name="connsiteX13" fmla="*/ 248693 w 2578595"/>
              <a:gd name="connsiteY13" fmla="*/ 29263 h 1851608"/>
              <a:gd name="connsiteX14" fmla="*/ 262216 w 2578595"/>
              <a:gd name="connsiteY14" fmla="*/ 0 h 185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8595" h="1851608">
                <a:moveTo>
                  <a:pt x="262216" y="0"/>
                </a:moveTo>
                <a:lnTo>
                  <a:pt x="2431284" y="0"/>
                </a:lnTo>
                <a:lnTo>
                  <a:pt x="2440505" y="12968"/>
                </a:lnTo>
                <a:cubicBezTo>
                  <a:pt x="2501863" y="111147"/>
                  <a:pt x="2543117" y="216661"/>
                  <a:pt x="2563567" y="327887"/>
                </a:cubicBezTo>
                <a:cubicBezTo>
                  <a:pt x="2589080" y="466907"/>
                  <a:pt x="2582077" y="614661"/>
                  <a:pt x="2542798" y="767011"/>
                </a:cubicBezTo>
                <a:cubicBezTo>
                  <a:pt x="2492581" y="961654"/>
                  <a:pt x="2390412" y="1159241"/>
                  <a:pt x="2245889" y="1345436"/>
                </a:cubicBezTo>
                <a:cubicBezTo>
                  <a:pt x="2159174" y="1457151"/>
                  <a:pt x="2057212" y="1564767"/>
                  <a:pt x="1942073" y="1665183"/>
                </a:cubicBezTo>
                <a:cubicBezTo>
                  <a:pt x="1819575" y="1772020"/>
                  <a:pt x="1696983" y="1827497"/>
                  <a:pt x="1544592" y="1845132"/>
                </a:cubicBezTo>
                <a:cubicBezTo>
                  <a:pt x="1385186" y="1863583"/>
                  <a:pt x="1205276" y="1839320"/>
                  <a:pt x="1014793" y="1813603"/>
                </a:cubicBezTo>
                <a:cubicBezTo>
                  <a:pt x="979671" y="1808839"/>
                  <a:pt x="943347" y="1803955"/>
                  <a:pt x="906791" y="1799274"/>
                </a:cubicBezTo>
                <a:cubicBezTo>
                  <a:pt x="579600" y="1757338"/>
                  <a:pt x="353621" y="1715549"/>
                  <a:pt x="199968" y="1523985"/>
                </a:cubicBezTo>
                <a:cubicBezTo>
                  <a:pt x="-34150" y="1232101"/>
                  <a:pt x="-60950" y="904151"/>
                  <a:pt x="110410" y="427409"/>
                </a:cubicBezTo>
                <a:cubicBezTo>
                  <a:pt x="132842" y="365014"/>
                  <a:pt x="151869" y="306553"/>
                  <a:pt x="170245" y="250037"/>
                </a:cubicBezTo>
                <a:cubicBezTo>
                  <a:pt x="198829" y="162177"/>
                  <a:pt x="222710" y="90680"/>
                  <a:pt x="248693" y="29263"/>
                </a:cubicBezTo>
                <a:lnTo>
                  <a:pt x="26221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2E2B5D6-C4F5-E91B-0613-B52752FD944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81039" y="2429436"/>
            <a:ext cx="3086099" cy="37427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0" indent="0">
              <a:buFont typeface="Arial" panose="020B0604020202020204" pitchFamily="34" charset="0"/>
              <a:buNone/>
              <a:defRPr sz="1800"/>
            </a:lvl2pPr>
            <a:lvl3pPr marL="1200150" indent="-285750">
              <a:buFont typeface="Meiryo" panose="020B0604030504040204" pitchFamily="34" charset="-128"/>
              <a:buChar char="–"/>
              <a:defRPr sz="1800"/>
            </a:lvl3pPr>
            <a:lvl4pPr marL="1657350" indent="-285750">
              <a:buFont typeface="Meiryo" panose="020B0604030504040204" pitchFamily="34" charset="-128"/>
              <a:buChar char="–"/>
              <a:defRPr sz="1800"/>
            </a:lvl4pPr>
            <a:lvl5pPr marL="2114550" indent="-285750">
              <a:buFont typeface="Meiryo" panose="020B0604030504040204" pitchFamily="34" charset="-128"/>
              <a:buChar char="–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CC9E1D9A-7E48-B202-63B7-B1F7E5741F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4259581" y="2652713"/>
            <a:ext cx="7228258" cy="338142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CE7AAEC-DF78-EE6D-5B4C-F2842196B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06231" y="-115242"/>
            <a:ext cx="2825510" cy="2125877"/>
          </a:xfrm>
          <a:custGeom>
            <a:avLst/>
            <a:gdLst>
              <a:gd name="connsiteX0" fmla="*/ 289451 w 2825510"/>
              <a:gd name="connsiteY0" fmla="*/ 0 h 2125877"/>
              <a:gd name="connsiteX1" fmla="*/ 2605319 w 2825510"/>
              <a:gd name="connsiteY1" fmla="*/ 0 h 2125877"/>
              <a:gd name="connsiteX2" fmla="*/ 2666466 w 2825510"/>
              <a:gd name="connsiteY2" fmla="*/ 86842 h 2125877"/>
              <a:gd name="connsiteX3" fmla="*/ 2806379 w 2825510"/>
              <a:gd name="connsiteY3" fmla="*/ 441175 h 2125877"/>
              <a:gd name="connsiteX4" fmla="*/ 2790174 w 2825510"/>
              <a:gd name="connsiteY4" fmla="*/ 931943 h 2125877"/>
              <a:gd name="connsiteX5" fmla="*/ 2373655 w 2825510"/>
              <a:gd name="connsiteY5" fmla="*/ 1695462 h 2125877"/>
              <a:gd name="connsiteX6" fmla="*/ 2143838 w 2825510"/>
              <a:gd name="connsiteY6" fmla="*/ 1926132 h 2125877"/>
              <a:gd name="connsiteX7" fmla="*/ 1709942 w 2825510"/>
              <a:gd name="connsiteY7" fmla="*/ 2120544 h 2125877"/>
              <a:gd name="connsiteX8" fmla="*/ 1127522 w 2825510"/>
              <a:gd name="connsiteY8" fmla="*/ 2076154 h 2125877"/>
              <a:gd name="connsiteX9" fmla="*/ 1008674 w 2825510"/>
              <a:gd name="connsiteY9" fmla="*/ 2058267 h 2125877"/>
              <a:gd name="connsiteX10" fmla="*/ 228139 w 2825510"/>
              <a:gd name="connsiteY10" fmla="*/ 1738200 h 2125877"/>
              <a:gd name="connsiteX11" fmla="*/ 113264 w 2825510"/>
              <a:gd name="connsiteY11" fmla="*/ 510222 h 2125877"/>
              <a:gd name="connsiteX12" fmla="*/ 176321 w 2825510"/>
              <a:gd name="connsiteY12" fmla="*/ 312875 h 2125877"/>
              <a:gd name="connsiteX13" fmla="*/ 287878 w 2825510"/>
              <a:gd name="connsiteY13" fmla="*/ 2580 h 212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25510" h="2125877">
                <a:moveTo>
                  <a:pt x="289451" y="0"/>
                </a:moveTo>
                <a:lnTo>
                  <a:pt x="2605319" y="0"/>
                </a:lnTo>
                <a:lnTo>
                  <a:pt x="2666466" y="86842"/>
                </a:lnTo>
                <a:cubicBezTo>
                  <a:pt x="2735340" y="197705"/>
                  <a:pt x="2782244" y="316424"/>
                  <a:pt x="2806379" y="441175"/>
                </a:cubicBezTo>
                <a:cubicBezTo>
                  <a:pt x="2836495" y="597099"/>
                  <a:pt x="2831027" y="762227"/>
                  <a:pt x="2790174" y="931943"/>
                </a:cubicBezTo>
                <a:cubicBezTo>
                  <a:pt x="2727495" y="1192140"/>
                  <a:pt x="2582711" y="1455785"/>
                  <a:pt x="2373655" y="1695462"/>
                </a:cubicBezTo>
                <a:cubicBezTo>
                  <a:pt x="2303969" y="1775353"/>
                  <a:pt x="2227143" y="1852582"/>
                  <a:pt x="2143838" y="1926132"/>
                </a:cubicBezTo>
                <a:cubicBezTo>
                  <a:pt x="2010889" y="2043510"/>
                  <a:pt x="1877067" y="2103445"/>
                  <a:pt x="1709942" y="2120544"/>
                </a:cubicBezTo>
                <a:cubicBezTo>
                  <a:pt x="1535125" y="2138433"/>
                  <a:pt x="1337140" y="2108198"/>
                  <a:pt x="1127522" y="2076154"/>
                </a:cubicBezTo>
                <a:cubicBezTo>
                  <a:pt x="1088872" y="2070223"/>
                  <a:pt x="1048899" y="2064133"/>
                  <a:pt x="1008674" y="2058267"/>
                </a:cubicBezTo>
                <a:cubicBezTo>
                  <a:pt x="648648" y="2005728"/>
                  <a:pt x="399797" y="1955097"/>
                  <a:pt x="228139" y="1738200"/>
                </a:cubicBezTo>
                <a:cubicBezTo>
                  <a:pt x="-33415" y="1407718"/>
                  <a:pt x="-67786" y="1040469"/>
                  <a:pt x="113264" y="510222"/>
                </a:cubicBezTo>
                <a:cubicBezTo>
                  <a:pt x="136966" y="440824"/>
                  <a:pt x="156987" y="375768"/>
                  <a:pt x="176321" y="312875"/>
                </a:cubicBezTo>
                <a:cubicBezTo>
                  <a:pt x="216423" y="182513"/>
                  <a:pt x="247775" y="84540"/>
                  <a:pt x="287878" y="258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1BED6B2-2B6A-D83E-5C36-F6D71FA9E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00104" y="-115244"/>
            <a:ext cx="3040473" cy="2241120"/>
          </a:xfrm>
          <a:custGeom>
            <a:avLst/>
            <a:gdLst>
              <a:gd name="connsiteX0" fmla="*/ 294180 w 3040473"/>
              <a:gd name="connsiteY0" fmla="*/ 0 h 2241120"/>
              <a:gd name="connsiteX1" fmla="*/ 2849300 w 3040473"/>
              <a:gd name="connsiteY1" fmla="*/ 0 h 2241120"/>
              <a:gd name="connsiteX2" fmla="*/ 2872181 w 3040473"/>
              <a:gd name="connsiteY2" fmla="*/ 32760 h 2241120"/>
              <a:gd name="connsiteX3" fmla="*/ 3020886 w 3040473"/>
              <a:gd name="connsiteY3" fmla="*/ 414920 h 2241120"/>
              <a:gd name="connsiteX4" fmla="*/ 3001050 w 3040473"/>
              <a:gd name="connsiteY4" fmla="*/ 945260 h 2241120"/>
              <a:gd name="connsiteX5" fmla="*/ 2549423 w 3040473"/>
              <a:gd name="connsiteY5" fmla="*/ 1772259 h 2241120"/>
              <a:gd name="connsiteX6" fmla="*/ 2301170 w 3040473"/>
              <a:gd name="connsiteY6" fmla="*/ 2022617 h 2241120"/>
              <a:gd name="connsiteX7" fmla="*/ 1833654 w 3040473"/>
              <a:gd name="connsiteY7" fmla="*/ 2234799 h 2241120"/>
              <a:gd name="connsiteX8" fmla="*/ 1207605 w 3040473"/>
              <a:gd name="connsiteY8" fmla="*/ 2189690 h 2241120"/>
              <a:gd name="connsiteX9" fmla="*/ 1079897 w 3040473"/>
              <a:gd name="connsiteY9" fmla="*/ 2170945 h 2241120"/>
              <a:gd name="connsiteX10" fmla="*/ 242172 w 3040473"/>
              <a:gd name="connsiteY10" fmla="*/ 1828946 h 2241120"/>
              <a:gd name="connsiteX11" fmla="*/ 124682 w 3040473"/>
              <a:gd name="connsiteY11" fmla="*/ 502715 h 2241120"/>
              <a:gd name="connsiteX12" fmla="*/ 193455 w 3040473"/>
              <a:gd name="connsiteY12" fmla="*/ 289178 h 2241120"/>
              <a:gd name="connsiteX13" fmla="*/ 283745 w 3040473"/>
              <a:gd name="connsiteY13" fmla="*/ 23445 h 22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40473" h="2241120">
                <a:moveTo>
                  <a:pt x="294180" y="0"/>
                </a:moveTo>
                <a:lnTo>
                  <a:pt x="2849300" y="0"/>
                </a:lnTo>
                <a:lnTo>
                  <a:pt x="2872181" y="32760"/>
                </a:lnTo>
                <a:cubicBezTo>
                  <a:pt x="2945695" y="152206"/>
                  <a:pt x="2995546" y="280250"/>
                  <a:pt x="3020886" y="414920"/>
                </a:cubicBezTo>
                <a:cubicBezTo>
                  <a:pt x="3052503" y="583244"/>
                  <a:pt x="3045812" y="761687"/>
                  <a:pt x="3001050" y="945260"/>
                </a:cubicBezTo>
                <a:cubicBezTo>
                  <a:pt x="2932375" y="1226701"/>
                  <a:pt x="2775394" y="1512271"/>
                  <a:pt x="2549423" y="1772259"/>
                </a:cubicBezTo>
                <a:cubicBezTo>
                  <a:pt x="2474098" y="1858921"/>
                  <a:pt x="2391109" y="1942740"/>
                  <a:pt x="2301170" y="2022617"/>
                </a:cubicBezTo>
                <a:cubicBezTo>
                  <a:pt x="2157636" y="2150092"/>
                  <a:pt x="2013445" y="2215506"/>
                  <a:pt x="1833654" y="2234799"/>
                </a:cubicBezTo>
                <a:cubicBezTo>
                  <a:pt x="1645588" y="2254983"/>
                  <a:pt x="1432846" y="2223285"/>
                  <a:pt x="1207605" y="2189690"/>
                </a:cubicBezTo>
                <a:cubicBezTo>
                  <a:pt x="1166075" y="2183470"/>
                  <a:pt x="1123122" y="2177087"/>
                  <a:pt x="1079897" y="2170945"/>
                </a:cubicBezTo>
                <a:cubicBezTo>
                  <a:pt x="693025" y="2115942"/>
                  <a:pt x="425689" y="2062455"/>
                  <a:pt x="242172" y="1828946"/>
                </a:cubicBezTo>
                <a:cubicBezTo>
                  <a:pt x="-37449" y="1473151"/>
                  <a:pt x="-72603" y="1076517"/>
                  <a:pt x="124682" y="502715"/>
                </a:cubicBezTo>
                <a:cubicBezTo>
                  <a:pt x="150509" y="427616"/>
                  <a:pt x="172357" y="357226"/>
                  <a:pt x="193455" y="289178"/>
                </a:cubicBezTo>
                <a:cubicBezTo>
                  <a:pt x="226275" y="183392"/>
                  <a:pt x="253715" y="97314"/>
                  <a:pt x="283745" y="2344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817F3C-7A01-E551-7970-8E0764D01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90269" y="0"/>
            <a:ext cx="2233692" cy="1738835"/>
          </a:xfrm>
          <a:custGeom>
            <a:avLst/>
            <a:gdLst>
              <a:gd name="connsiteX0" fmla="*/ 265392 w 2233692"/>
              <a:gd name="connsiteY0" fmla="*/ 0 h 1738835"/>
              <a:gd name="connsiteX1" fmla="*/ 2058083 w 2233692"/>
              <a:gd name="connsiteY1" fmla="*/ 0 h 1738835"/>
              <a:gd name="connsiteX2" fmla="*/ 2114073 w 2233692"/>
              <a:gd name="connsiteY2" fmla="*/ 81911 h 1738835"/>
              <a:gd name="connsiteX3" fmla="*/ 2220675 w 2233692"/>
              <a:gd name="connsiteY3" fmla="*/ 365706 h 1738835"/>
              <a:gd name="connsiteX4" fmla="*/ 2202684 w 2233692"/>
              <a:gd name="connsiteY4" fmla="*/ 761429 h 1738835"/>
              <a:gd name="connsiteX5" fmla="*/ 1866035 w 2233692"/>
              <a:gd name="connsiteY5" fmla="*/ 1382028 h 1738835"/>
              <a:gd name="connsiteX6" fmla="*/ 1682309 w 2233692"/>
              <a:gd name="connsiteY6" fmla="*/ 1570835 h 1738835"/>
              <a:gd name="connsiteX7" fmla="*/ 1337994 w 2233692"/>
              <a:gd name="connsiteY7" fmla="*/ 1733000 h 1738835"/>
              <a:gd name="connsiteX8" fmla="*/ 879058 w 2233692"/>
              <a:gd name="connsiteY8" fmla="*/ 1704588 h 1738835"/>
              <a:gd name="connsiteX9" fmla="*/ 785502 w 2233692"/>
              <a:gd name="connsiteY9" fmla="*/ 1691674 h 1738835"/>
              <a:gd name="connsiteX10" fmla="*/ 173222 w 2233692"/>
              <a:gd name="connsiteY10" fmla="*/ 1443591 h 1738835"/>
              <a:gd name="connsiteX11" fmla="*/ 95641 w 2233692"/>
              <a:gd name="connsiteY11" fmla="*/ 455391 h 1738835"/>
              <a:gd name="connsiteX12" fmla="*/ 147474 w 2233692"/>
              <a:gd name="connsiteY12" fmla="*/ 295550 h 1738835"/>
              <a:gd name="connsiteX13" fmla="*/ 238761 w 2233692"/>
              <a:gd name="connsiteY13" fmla="*/ 44066 h 173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3692" h="1738835">
                <a:moveTo>
                  <a:pt x="265392" y="0"/>
                </a:moveTo>
                <a:lnTo>
                  <a:pt x="2058083" y="0"/>
                </a:lnTo>
                <a:lnTo>
                  <a:pt x="2114073" y="81911"/>
                </a:lnTo>
                <a:cubicBezTo>
                  <a:pt x="2167224" y="170386"/>
                  <a:pt x="2202960" y="265472"/>
                  <a:pt x="2220675" y="365706"/>
                </a:cubicBezTo>
                <a:cubicBezTo>
                  <a:pt x="2242774" y="490987"/>
                  <a:pt x="2236710" y="624135"/>
                  <a:pt x="2202684" y="761429"/>
                </a:cubicBezTo>
                <a:cubicBezTo>
                  <a:pt x="2150482" y="971920"/>
                  <a:pt x="2033479" y="1186226"/>
                  <a:pt x="1866035" y="1382028"/>
                </a:cubicBezTo>
                <a:cubicBezTo>
                  <a:pt x="1810219" y="1447296"/>
                  <a:pt x="1748801" y="1510507"/>
                  <a:pt x="1682309" y="1570835"/>
                </a:cubicBezTo>
                <a:cubicBezTo>
                  <a:pt x="1576194" y="1667113"/>
                  <a:pt x="1470001" y="1717107"/>
                  <a:pt x="1337994" y="1733000"/>
                </a:cubicBezTo>
                <a:cubicBezTo>
                  <a:pt x="1199910" y="1749626"/>
                  <a:pt x="1044062" y="1727762"/>
                  <a:pt x="879058" y="1704588"/>
                </a:cubicBezTo>
                <a:cubicBezTo>
                  <a:pt x="848634" y="1700293"/>
                  <a:pt x="817168" y="1695892"/>
                  <a:pt x="785502" y="1691674"/>
                </a:cubicBezTo>
                <a:cubicBezTo>
                  <a:pt x="502076" y="1653883"/>
                  <a:pt x="306322" y="1616222"/>
                  <a:pt x="173222" y="1443591"/>
                </a:cubicBezTo>
                <a:cubicBezTo>
                  <a:pt x="-29583" y="1180556"/>
                  <a:pt x="-52797" y="885016"/>
                  <a:pt x="95641" y="455391"/>
                </a:cubicBezTo>
                <a:cubicBezTo>
                  <a:pt x="115073" y="399164"/>
                  <a:pt x="131555" y="346480"/>
                  <a:pt x="147474" y="295550"/>
                </a:cubicBezTo>
                <a:cubicBezTo>
                  <a:pt x="180489" y="189982"/>
                  <a:pt x="206259" y="110627"/>
                  <a:pt x="238761" y="44066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2E168A8-B8D1-E9B2-00BA-6BDE015AF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36094" y="874310"/>
            <a:ext cx="1323335" cy="1258997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2AD14604-7155-33F1-8769-9D16006A0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5755" y="823866"/>
            <a:ext cx="1424013" cy="1359885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4E605F2-BDF1-3ADA-342B-7FA453741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93916" y="941398"/>
            <a:ext cx="1207691" cy="1124820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044EBD1-C32A-97AF-9AF3-D320537C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74684" y="996982"/>
            <a:ext cx="1046155" cy="1013653"/>
          </a:xfrm>
          <a:custGeom>
            <a:avLst/>
            <a:gdLst>
              <a:gd name="connsiteX0" fmla="*/ 529533 w 1046155"/>
              <a:gd name="connsiteY0" fmla="*/ 55 h 1013653"/>
              <a:gd name="connsiteX1" fmla="*/ 585870 w 1046155"/>
              <a:gd name="connsiteY1" fmla="*/ 2019 h 1013653"/>
              <a:gd name="connsiteX2" fmla="*/ 798020 w 1046155"/>
              <a:gd name="connsiteY2" fmla="*/ 62153 h 1013653"/>
              <a:gd name="connsiteX3" fmla="*/ 889077 w 1046155"/>
              <a:gd name="connsiteY3" fmla="*/ 121638 h 1013653"/>
              <a:gd name="connsiteX4" fmla="*/ 962529 w 1046155"/>
              <a:gd name="connsiteY4" fmla="*/ 197248 h 1013653"/>
              <a:gd name="connsiteX5" fmla="*/ 1040059 w 1046155"/>
              <a:gd name="connsiteY5" fmla="*/ 370545 h 1013653"/>
              <a:gd name="connsiteX6" fmla="*/ 1031633 w 1046155"/>
              <a:gd name="connsiteY6" fmla="*/ 555883 h 1013653"/>
              <a:gd name="connsiteX7" fmla="*/ 873962 w 1046155"/>
              <a:gd name="connsiteY7" fmla="*/ 846542 h 1013653"/>
              <a:gd name="connsiteX8" fmla="*/ 787914 w 1046155"/>
              <a:gd name="connsiteY8" fmla="*/ 934970 h 1013653"/>
              <a:gd name="connsiteX9" fmla="*/ 626653 w 1046155"/>
              <a:gd name="connsiteY9" fmla="*/ 1010920 h 1013653"/>
              <a:gd name="connsiteX10" fmla="*/ 411709 w 1046155"/>
              <a:gd name="connsiteY10" fmla="*/ 997613 h 1013653"/>
              <a:gd name="connsiteX11" fmla="*/ 367892 w 1046155"/>
              <a:gd name="connsiteY11" fmla="*/ 991565 h 1013653"/>
              <a:gd name="connsiteX12" fmla="*/ 81129 w 1046155"/>
              <a:gd name="connsiteY12" fmla="*/ 875375 h 1013653"/>
              <a:gd name="connsiteX13" fmla="*/ 44794 w 1046155"/>
              <a:gd name="connsiteY13" fmla="*/ 412549 h 1013653"/>
              <a:gd name="connsiteX14" fmla="*/ 69070 w 1046155"/>
              <a:gd name="connsiteY14" fmla="*/ 337687 h 1013653"/>
              <a:gd name="connsiteX15" fmla="*/ 173500 w 1046155"/>
              <a:gd name="connsiteY15" fmla="*/ 138076 h 1013653"/>
              <a:gd name="connsiteX16" fmla="*/ 365941 w 1046155"/>
              <a:gd name="connsiteY16" fmla="*/ 26832 h 1013653"/>
              <a:gd name="connsiteX17" fmla="*/ 529533 w 1046155"/>
              <a:gd name="connsiteY17" fmla="*/ 55 h 1013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6155" h="1013653">
                <a:moveTo>
                  <a:pt x="529533" y="55"/>
                </a:moveTo>
                <a:cubicBezTo>
                  <a:pt x="548195" y="-202"/>
                  <a:pt x="566984" y="451"/>
                  <a:pt x="585870" y="2019"/>
                </a:cubicBezTo>
                <a:cubicBezTo>
                  <a:pt x="660133" y="8170"/>
                  <a:pt x="733490" y="28948"/>
                  <a:pt x="798020" y="62153"/>
                </a:cubicBezTo>
                <a:cubicBezTo>
                  <a:pt x="831175" y="79182"/>
                  <a:pt x="861594" y="99066"/>
                  <a:pt x="889077" y="121638"/>
                </a:cubicBezTo>
                <a:cubicBezTo>
                  <a:pt x="916562" y="144209"/>
                  <a:pt x="941112" y="169469"/>
                  <a:pt x="962529" y="197248"/>
                </a:cubicBezTo>
                <a:cubicBezTo>
                  <a:pt x="1002929" y="249645"/>
                  <a:pt x="1028996" y="307952"/>
                  <a:pt x="1040059" y="370545"/>
                </a:cubicBezTo>
                <a:cubicBezTo>
                  <a:pt x="1050409" y="429221"/>
                  <a:pt x="1047569" y="491581"/>
                  <a:pt x="1031633" y="555883"/>
                </a:cubicBezTo>
                <a:cubicBezTo>
                  <a:pt x="1007184" y="654467"/>
                  <a:pt x="952385" y="754837"/>
                  <a:pt x="873962" y="846542"/>
                </a:cubicBezTo>
                <a:cubicBezTo>
                  <a:pt x="847821" y="877110"/>
                  <a:pt x="819055" y="906715"/>
                  <a:pt x="787914" y="934970"/>
                </a:cubicBezTo>
                <a:cubicBezTo>
                  <a:pt x="738214" y="980062"/>
                  <a:pt x="688479" y="1003477"/>
                  <a:pt x="626653" y="1010920"/>
                </a:cubicBezTo>
                <a:cubicBezTo>
                  <a:pt x="561981" y="1018707"/>
                  <a:pt x="488989" y="1008467"/>
                  <a:pt x="411709" y="997613"/>
                </a:cubicBezTo>
                <a:cubicBezTo>
                  <a:pt x="397460" y="995602"/>
                  <a:pt x="382723" y="993541"/>
                  <a:pt x="367892" y="991565"/>
                </a:cubicBezTo>
                <a:cubicBezTo>
                  <a:pt x="235149" y="973866"/>
                  <a:pt x="143467" y="956227"/>
                  <a:pt x="81129" y="875375"/>
                </a:cubicBezTo>
                <a:cubicBezTo>
                  <a:pt x="-13855" y="752182"/>
                  <a:pt x="-24727" y="613765"/>
                  <a:pt x="44794" y="412549"/>
                </a:cubicBezTo>
                <a:cubicBezTo>
                  <a:pt x="53895" y="386215"/>
                  <a:pt x="61614" y="361540"/>
                  <a:pt x="69070" y="337687"/>
                </a:cubicBezTo>
                <a:cubicBezTo>
                  <a:pt x="99995" y="238801"/>
                  <a:pt x="117348" y="189023"/>
                  <a:pt x="173500" y="138076"/>
                </a:cubicBezTo>
                <a:cubicBezTo>
                  <a:pt x="229254" y="87490"/>
                  <a:pt x="294008" y="50071"/>
                  <a:pt x="365941" y="26832"/>
                </a:cubicBezTo>
                <a:cubicBezTo>
                  <a:pt x="418722" y="9787"/>
                  <a:pt x="473549" y="825"/>
                  <a:pt x="529533" y="55"/>
                </a:cubicBezTo>
                <a:close/>
              </a:path>
            </a:pathLst>
          </a:custGeom>
          <a:blipFill dpi="0" rotWithShape="1"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74694E80-5B95-215C-4CA1-E509E9C84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68C5CB4D-310E-C226-BEED-15BC3F044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55" name="Slide Number Placeholder 5">
            <a:extLst>
              <a:ext uri="{FF2B5EF4-FFF2-40B4-BE49-F238E27FC236}">
                <a16:creationId xmlns:a16="http://schemas.microsoft.com/office/drawing/2014/main" id="{44BAF0CA-BC3C-AD99-5851-4C29606C5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188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2">
            <a:extLst>
              <a:ext uri="{FF2B5EF4-FFF2-40B4-BE49-F238E27FC236}">
                <a16:creationId xmlns:a16="http://schemas.microsoft.com/office/drawing/2014/main" id="{13E521F8-83B3-D46A-1B27-32CCFD64FE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1014288"/>
            <a:ext cx="4980672" cy="2267614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7A1D8F1-CFCC-49C3-4874-06E9B176FF3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1038" y="3499346"/>
            <a:ext cx="4980672" cy="2453700"/>
          </a:xfrm>
        </p:spPr>
        <p:txBody>
          <a:bodyPr>
            <a:no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342900" indent="-342900">
              <a:buFont typeface="+mj-lt"/>
              <a:buAutoNum type="alphaLcPeriod"/>
              <a:defRPr sz="1800"/>
            </a:lvl2pPr>
            <a:lvl3pPr marL="914400" indent="-342900">
              <a:buFont typeface="+mj-lt"/>
              <a:buAutoNum type="arabicParenR"/>
              <a:defRPr sz="1800"/>
            </a:lvl3pPr>
            <a:lvl4pPr marL="1371600" indent="-342900">
              <a:buFont typeface="+mj-lt"/>
              <a:buAutoNum type="alphaLcParenR"/>
              <a:defRPr sz="1800"/>
            </a:lvl4pPr>
            <a:lvl5pPr marL="1828800" indent="-34290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E31E947A-6261-6154-651C-64D04F44207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859780" y="1014288"/>
            <a:ext cx="5651181" cy="4938758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85750" indent="-285750">
              <a:buFont typeface="Arial" panose="020B0604020202020204" pitchFamily="34" charset="0"/>
              <a:buChar char="•"/>
              <a:defRPr sz="1800"/>
            </a:lvl2pPr>
            <a:lvl3pPr marL="914400" indent="-285750">
              <a:buFont typeface="Meiryo" panose="020B0604030504040204" pitchFamily="34" charset="-128"/>
              <a:buChar char="–"/>
              <a:defRPr sz="1800"/>
            </a:lvl3pPr>
            <a:lvl4pPr marL="1371600" indent="-285750">
              <a:buFont typeface="Meiryo" panose="020B0604030504040204" pitchFamily="34" charset="-128"/>
              <a:buChar char="–"/>
              <a:defRPr sz="1800"/>
            </a:lvl4pPr>
            <a:lvl5pPr marL="1828800" indent="-285750">
              <a:buFont typeface="Meiryo" panose="020B0604030504040204" pitchFamily="34" charset="-128"/>
              <a:buChar char="–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F8EE83F-071C-ABC6-0507-321397495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10477325" y="-112329"/>
            <a:ext cx="888696" cy="845489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C945BD7-A7FF-B8CB-BEE0-6B700765E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10443520" y="-146205"/>
            <a:ext cx="956307" cy="913241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618DFAC-77B9-BC08-65E0-69740384C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10516156" y="-67275"/>
            <a:ext cx="811034" cy="755381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8296844-8339-EDA7-19BF-2C357711C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10570396" y="-29948"/>
            <a:ext cx="702554" cy="680727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AB07B07-F645-F92C-3826-8B5C34AB4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11354252" y="431135"/>
            <a:ext cx="1212988" cy="1154015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0D9CF31-0B63-851F-5AE7-DA8F6775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11308110" y="384897"/>
            <a:ext cx="1305272" cy="1246491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3FD6EFE-9F27-4298-EE90-5C5E6E955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11407252" y="492629"/>
            <a:ext cx="1106988" cy="1031027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3965657-4507-63A6-DADF-85647E69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11481286" y="543577"/>
            <a:ext cx="958921" cy="929130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CC376E7-CED4-8E4E-6D65-A5F9C033E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-437675" y="653223"/>
            <a:ext cx="888696" cy="845489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D5B913C-C9F4-F4FA-638D-CDA51FF3F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-471480" y="619347"/>
            <a:ext cx="956307" cy="913241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C67F56-A32D-3E7A-E0B7-6A4B01FD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-398844" y="698277"/>
            <a:ext cx="811034" cy="755381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2B9A980-0889-05D0-3467-4F6C9F691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-344604" y="735604"/>
            <a:ext cx="702554" cy="680727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ACBE71E2-3146-CE7B-E143-C9A55ABD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87E67E76-FFB5-50C5-FF6A-E58B5C5E9C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8410436-9061-8BE1-1DB8-6FB357957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35E0A7A-102F-55C8-7283-8F09BF36C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3504643" y="-541126"/>
            <a:ext cx="1212988" cy="1154015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4B8D0F3-E033-9691-B7E1-8D5D45A71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3458501" y="-587364"/>
            <a:ext cx="1305272" cy="1246491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62131FA-FC90-4A47-187E-64BCE4438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3557643" y="-479632"/>
            <a:ext cx="1106988" cy="1031027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3416236-7985-B152-0924-0AC79CD10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3631677" y="-428684"/>
            <a:ext cx="958921" cy="929130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048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25F2974-09FA-985C-0646-9F3EF933F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220"/>
            <a:ext cx="10829924" cy="134526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41D46E7-9AFE-C7AA-C554-297F06FC5CB4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681038" y="2409826"/>
            <a:ext cx="10829926" cy="365284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325C0E4-3B69-C16C-62E7-8C67C7CE9A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5F59AE3-BC6C-DBED-13C0-4BF24DD43F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2AF48DB-CAED-D72A-BF65-6F85D572B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2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rodu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>
            <a:extLst>
              <a:ext uri="{FF2B5EF4-FFF2-40B4-BE49-F238E27FC236}">
                <a16:creationId xmlns:a16="http://schemas.microsoft.com/office/drawing/2014/main" id="{C3501222-3F13-4879-ABD3-E175AC9CE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42099" y="1085366"/>
            <a:ext cx="4855375" cy="2809766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130A797-4ADE-4B76-A524-71E3EFEF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9616" y="3699058"/>
            <a:ext cx="3957664" cy="3172277"/>
          </a:xfrm>
          <a:custGeom>
            <a:avLst/>
            <a:gdLst>
              <a:gd name="connsiteX0" fmla="*/ 2048049 w 3957664"/>
              <a:gd name="connsiteY0" fmla="*/ 0 h 3189422"/>
              <a:gd name="connsiteX1" fmla="*/ 3496843 w 3957664"/>
              <a:gd name="connsiteY1" fmla="*/ 893975 h 3189422"/>
              <a:gd name="connsiteX2" fmla="*/ 3651243 w 3957664"/>
              <a:gd name="connsiteY2" fmla="*/ 1122679 h 3189422"/>
              <a:gd name="connsiteX3" fmla="*/ 3957664 w 3957664"/>
              <a:gd name="connsiteY3" fmla="*/ 1843225 h 3189422"/>
              <a:gd name="connsiteX4" fmla="*/ 3772520 w 3957664"/>
              <a:gd name="connsiteY4" fmla="*/ 2619224 h 3189422"/>
              <a:gd name="connsiteX5" fmla="*/ 3417035 w 3957664"/>
              <a:gd name="connsiteY5" fmla="*/ 3133103 h 3189422"/>
              <a:gd name="connsiteX6" fmla="*/ 3359909 w 3957664"/>
              <a:gd name="connsiteY6" fmla="*/ 3189422 h 3189422"/>
              <a:gd name="connsiteX7" fmla="*/ 355401 w 3957664"/>
              <a:gd name="connsiteY7" fmla="*/ 3189422 h 3189422"/>
              <a:gd name="connsiteX8" fmla="*/ 263882 w 3957664"/>
              <a:gd name="connsiteY8" fmla="*/ 3030079 h 3189422"/>
              <a:gd name="connsiteX9" fmla="*/ 0 w 3957664"/>
              <a:gd name="connsiteY9" fmla="*/ 1843225 h 3189422"/>
              <a:gd name="connsiteX10" fmla="*/ 205612 w 3957664"/>
              <a:gd name="connsiteY10" fmla="*/ 1230099 h 3189422"/>
              <a:gd name="connsiteX11" fmla="*/ 814378 w 3957664"/>
              <a:gd name="connsiteY11" fmla="*/ 659189 h 3189422"/>
              <a:gd name="connsiteX12" fmla="*/ 948225 w 3957664"/>
              <a:gd name="connsiteY12" fmla="*/ 549980 h 3189422"/>
              <a:gd name="connsiteX13" fmla="*/ 2048049 w 3957664"/>
              <a:gd name="connsiteY13" fmla="*/ 0 h 318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57664" h="3189422">
                <a:moveTo>
                  <a:pt x="2048049" y="0"/>
                </a:moveTo>
                <a:cubicBezTo>
                  <a:pt x="2659874" y="0"/>
                  <a:pt x="3093177" y="267343"/>
                  <a:pt x="3496843" y="893975"/>
                </a:cubicBezTo>
                <a:cubicBezTo>
                  <a:pt x="3549668" y="975994"/>
                  <a:pt x="3601305" y="1050587"/>
                  <a:pt x="3651243" y="1122679"/>
                </a:cubicBezTo>
                <a:cubicBezTo>
                  <a:pt x="3858213" y="1421594"/>
                  <a:pt x="3957664" y="1577044"/>
                  <a:pt x="3957664" y="1843225"/>
                </a:cubicBezTo>
                <a:cubicBezTo>
                  <a:pt x="3957664" y="2107525"/>
                  <a:pt x="3895327" y="2368608"/>
                  <a:pt x="3772520" y="2619224"/>
                </a:cubicBezTo>
                <a:cubicBezTo>
                  <a:pt x="3682390" y="2803096"/>
                  <a:pt x="3563214" y="2975293"/>
                  <a:pt x="3417035" y="3133103"/>
                </a:cubicBezTo>
                <a:lnTo>
                  <a:pt x="3359909" y="3189422"/>
                </a:lnTo>
                <a:lnTo>
                  <a:pt x="355401" y="3189422"/>
                </a:lnTo>
                <a:lnTo>
                  <a:pt x="263882" y="3030079"/>
                </a:lnTo>
                <a:cubicBezTo>
                  <a:pt x="92200" y="2695464"/>
                  <a:pt x="0" y="2286098"/>
                  <a:pt x="0" y="1843225"/>
                </a:cubicBezTo>
                <a:cubicBezTo>
                  <a:pt x="0" y="1607633"/>
                  <a:pt x="63442" y="1418552"/>
                  <a:pt x="205612" y="1230099"/>
                </a:cubicBezTo>
                <a:cubicBezTo>
                  <a:pt x="354321" y="1032967"/>
                  <a:pt x="577768" y="851400"/>
                  <a:pt x="814378" y="659189"/>
                </a:cubicBezTo>
                <a:cubicBezTo>
                  <a:pt x="858032" y="623770"/>
                  <a:pt x="903129" y="587098"/>
                  <a:pt x="948225" y="549980"/>
                </a:cubicBezTo>
                <a:cubicBezTo>
                  <a:pt x="1351891" y="217791"/>
                  <a:pt x="1646508" y="0"/>
                  <a:pt x="2048049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8F62D565-3FCF-4F30-BF43-A5BA7175D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15240"/>
            <a:ext cx="2996705" cy="3945518"/>
          </a:xfrm>
          <a:custGeom>
            <a:avLst/>
            <a:gdLst>
              <a:gd name="connsiteX0" fmla="*/ 0 w 2943938"/>
              <a:gd name="connsiteY0" fmla="*/ 0 h 3856970"/>
              <a:gd name="connsiteX1" fmla="*/ 2330196 w 2943938"/>
              <a:gd name="connsiteY1" fmla="*/ 0 h 3856970"/>
              <a:gd name="connsiteX2" fmla="*/ 2432846 w 2943938"/>
              <a:gd name="connsiteY2" fmla="*/ 201819 h 3856970"/>
              <a:gd name="connsiteX3" fmla="*/ 2529757 w 2943938"/>
              <a:gd name="connsiteY3" fmla="*/ 393271 h 3856970"/>
              <a:gd name="connsiteX4" fmla="*/ 2920427 w 2943938"/>
              <a:gd name="connsiteY4" fmla="*/ 1886722 h 3856970"/>
              <a:gd name="connsiteX5" fmla="*/ 1545251 w 2943938"/>
              <a:gd name="connsiteY5" fmla="*/ 3482689 h 3856970"/>
              <a:gd name="connsiteX6" fmla="*/ 1242892 w 2943938"/>
              <a:gd name="connsiteY6" fmla="*/ 3622158 h 3856970"/>
              <a:gd name="connsiteX7" fmla="*/ 331469 w 2943938"/>
              <a:gd name="connsiteY7" fmla="*/ 3837762 h 3856970"/>
              <a:gd name="connsiteX8" fmla="*/ 103513 w 2943938"/>
              <a:gd name="connsiteY8" fmla="*/ 3777951 h 3856970"/>
              <a:gd name="connsiteX9" fmla="*/ 0 w 2943938"/>
              <a:gd name="connsiteY9" fmla="*/ 3736526 h 385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3938" h="3856970">
                <a:moveTo>
                  <a:pt x="0" y="0"/>
                </a:moveTo>
                <a:lnTo>
                  <a:pt x="2330196" y="0"/>
                </a:lnTo>
                <a:lnTo>
                  <a:pt x="2432846" y="201819"/>
                </a:lnTo>
                <a:cubicBezTo>
                  <a:pt x="2464222" y="264214"/>
                  <a:pt x="2496729" y="328691"/>
                  <a:pt x="2529757" y="393271"/>
                </a:cubicBezTo>
                <a:cubicBezTo>
                  <a:pt x="2825326" y="971312"/>
                  <a:pt x="3012255" y="1387540"/>
                  <a:pt x="2920427" y="1886722"/>
                </a:cubicBezTo>
                <a:cubicBezTo>
                  <a:pt x="2780510" y="2647319"/>
                  <a:pt x="2369254" y="3124645"/>
                  <a:pt x="1545251" y="3482689"/>
                </a:cubicBezTo>
                <a:cubicBezTo>
                  <a:pt x="1437401" y="3529541"/>
                  <a:pt x="1338491" y="3576618"/>
                  <a:pt x="1242892" y="3622158"/>
                </a:cubicBezTo>
                <a:cubicBezTo>
                  <a:pt x="846531" y="3810872"/>
                  <a:pt x="642275" y="3898836"/>
                  <a:pt x="331469" y="3837762"/>
                </a:cubicBezTo>
                <a:cubicBezTo>
                  <a:pt x="254316" y="3822602"/>
                  <a:pt x="178289" y="3802644"/>
                  <a:pt x="103513" y="3777951"/>
                </a:cubicBezTo>
                <a:lnTo>
                  <a:pt x="0" y="3736526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AA5E076-2B14-4FF7-A39D-A33BA6175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658910" cy="3413870"/>
          </a:xfrm>
          <a:custGeom>
            <a:avLst/>
            <a:gdLst>
              <a:gd name="connsiteX0" fmla="*/ 0 w 2623694"/>
              <a:gd name="connsiteY0" fmla="*/ 0 h 3356093"/>
              <a:gd name="connsiteX1" fmla="*/ 1963100 w 2623694"/>
              <a:gd name="connsiteY1" fmla="*/ 0 h 3356093"/>
              <a:gd name="connsiteX2" fmla="*/ 1971450 w 2623694"/>
              <a:gd name="connsiteY2" fmla="*/ 12938 h 3356093"/>
              <a:gd name="connsiteX3" fmla="*/ 2187660 w 2623694"/>
              <a:gd name="connsiteY3" fmla="*/ 405191 h 3356093"/>
              <a:gd name="connsiteX4" fmla="*/ 2270165 w 2623694"/>
              <a:gd name="connsiteY4" fmla="*/ 560198 h 3356093"/>
              <a:gd name="connsiteX5" fmla="*/ 2604330 w 2623694"/>
              <a:gd name="connsiteY5" fmla="*/ 1768541 h 3356093"/>
              <a:gd name="connsiteX6" fmla="*/ 1442984 w 2623694"/>
              <a:gd name="connsiteY6" fmla="*/ 3055795 h 3356093"/>
              <a:gd name="connsiteX7" fmla="*/ 1187181 w 2623694"/>
              <a:gd name="connsiteY7" fmla="*/ 3167876 h 3356093"/>
              <a:gd name="connsiteX8" fmla="*/ 415643 w 2623694"/>
              <a:gd name="connsiteY8" fmla="*/ 3340141 h 3356093"/>
              <a:gd name="connsiteX9" fmla="*/ 35506 w 2623694"/>
              <a:gd name="connsiteY9" fmla="*/ 3219446 h 3356093"/>
              <a:gd name="connsiteX10" fmla="*/ 0 w 2623694"/>
              <a:gd name="connsiteY10" fmla="*/ 3200809 h 335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694" h="3356093">
                <a:moveTo>
                  <a:pt x="0" y="0"/>
                </a:moveTo>
                <a:lnTo>
                  <a:pt x="1963100" y="0"/>
                </a:lnTo>
                <a:lnTo>
                  <a:pt x="1971450" y="12938"/>
                </a:lnTo>
                <a:cubicBezTo>
                  <a:pt x="2044657" y="135139"/>
                  <a:pt x="2115157" y="268262"/>
                  <a:pt x="2187660" y="405191"/>
                </a:cubicBezTo>
                <a:cubicBezTo>
                  <a:pt x="2214373" y="455709"/>
                  <a:pt x="2242048" y="507912"/>
                  <a:pt x="2270165" y="560198"/>
                </a:cubicBezTo>
                <a:cubicBezTo>
                  <a:pt x="2521781" y="1028213"/>
                  <a:pt x="2681023" y="1365157"/>
                  <a:pt x="2604330" y="1768541"/>
                </a:cubicBezTo>
                <a:cubicBezTo>
                  <a:pt x="2487472" y="2383175"/>
                  <a:pt x="2140165" y="2768170"/>
                  <a:pt x="1442984" y="3055795"/>
                </a:cubicBezTo>
                <a:cubicBezTo>
                  <a:pt x="1351733" y="3093432"/>
                  <a:pt x="1268057" y="3131272"/>
                  <a:pt x="1187181" y="3167876"/>
                </a:cubicBezTo>
                <a:cubicBezTo>
                  <a:pt x="851859" y="3319560"/>
                  <a:pt x="679039" y="3390221"/>
                  <a:pt x="415643" y="3340141"/>
                </a:cubicBezTo>
                <a:cubicBezTo>
                  <a:pt x="284874" y="3315279"/>
                  <a:pt x="157878" y="3274912"/>
                  <a:pt x="35506" y="3219446"/>
                </a:cubicBezTo>
                <a:lnTo>
                  <a:pt x="0" y="3200809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6123B1F1-2AA9-45A3-A764-6FFA3D5A1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15240"/>
            <a:ext cx="2851586" cy="3651532"/>
          </a:xfrm>
          <a:custGeom>
            <a:avLst/>
            <a:gdLst>
              <a:gd name="connsiteX0" fmla="*/ 0 w 2803183"/>
              <a:gd name="connsiteY0" fmla="*/ 0 h 3571826"/>
              <a:gd name="connsiteX1" fmla="*/ 2204260 w 2803183"/>
              <a:gd name="connsiteY1" fmla="*/ 0 h 3571826"/>
              <a:gd name="connsiteX2" fmla="*/ 2219596 w 2803183"/>
              <a:gd name="connsiteY2" fmla="*/ 27890 h 3571826"/>
              <a:gd name="connsiteX3" fmla="*/ 2335863 w 2803183"/>
              <a:gd name="connsiteY3" fmla="*/ 252934 h 3571826"/>
              <a:gd name="connsiteX4" fmla="*/ 2424807 w 2803183"/>
              <a:gd name="connsiteY4" fmla="*/ 425928 h 3571826"/>
              <a:gd name="connsiteX5" fmla="*/ 2780331 w 2803183"/>
              <a:gd name="connsiteY5" fmla="*/ 1776962 h 3571826"/>
              <a:gd name="connsiteX6" fmla="*/ 1500120 w 2803183"/>
              <a:gd name="connsiteY6" fmla="*/ 3228411 h 3571826"/>
              <a:gd name="connsiteX7" fmla="*/ 1219529 w 2803183"/>
              <a:gd name="connsiteY7" fmla="*/ 3356030 h 3571826"/>
              <a:gd name="connsiteX8" fmla="*/ 374577 w 2803183"/>
              <a:gd name="connsiteY8" fmla="*/ 3555218 h 3571826"/>
              <a:gd name="connsiteX9" fmla="*/ 163724 w 2803183"/>
              <a:gd name="connsiteY9" fmla="*/ 3502019 h 3571826"/>
              <a:gd name="connsiteX10" fmla="*/ 0 w 2803183"/>
              <a:gd name="connsiteY10" fmla="*/ 3438577 h 35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3183" h="3571826">
                <a:moveTo>
                  <a:pt x="0" y="0"/>
                </a:moveTo>
                <a:lnTo>
                  <a:pt x="2204260" y="0"/>
                </a:lnTo>
                <a:lnTo>
                  <a:pt x="2219596" y="27890"/>
                </a:lnTo>
                <a:cubicBezTo>
                  <a:pt x="2258246" y="101175"/>
                  <a:pt x="2296785" y="176523"/>
                  <a:pt x="2335863" y="252934"/>
                </a:cubicBezTo>
                <a:cubicBezTo>
                  <a:pt x="2364658" y="309314"/>
                  <a:pt x="2394491" y="367575"/>
                  <a:pt x="2424807" y="425928"/>
                </a:cubicBezTo>
                <a:cubicBezTo>
                  <a:pt x="2696101" y="948228"/>
                  <a:pt x="2867464" y="1324430"/>
                  <a:pt x="2780331" y="1776962"/>
                </a:cubicBezTo>
                <a:cubicBezTo>
                  <a:pt x="2647567" y="2466479"/>
                  <a:pt x="2264711" y="2900581"/>
                  <a:pt x="1500120" y="3228411"/>
                </a:cubicBezTo>
                <a:cubicBezTo>
                  <a:pt x="1400046" y="3271308"/>
                  <a:pt x="1308251" y="3314372"/>
                  <a:pt x="1219529" y="3356030"/>
                </a:cubicBezTo>
                <a:cubicBezTo>
                  <a:pt x="851676" y="3528655"/>
                  <a:pt x="662152" y="3609205"/>
                  <a:pt x="374577" y="3555218"/>
                </a:cubicBezTo>
                <a:cubicBezTo>
                  <a:pt x="303192" y="3541816"/>
                  <a:pt x="232869" y="3524065"/>
                  <a:pt x="163724" y="3502019"/>
                </a:cubicBezTo>
                <a:lnTo>
                  <a:pt x="0" y="3438577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4F1BC949-2CC9-471B-B631-56A9ED6B4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13545" y="985363"/>
            <a:ext cx="2825510" cy="2688140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D2D00FA-311A-45B4-BEF8-AE54AED30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07418" y="885195"/>
            <a:ext cx="3040473" cy="2903550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1B2264C6-CC03-41E5-AD74-124047B40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6911" y="1112823"/>
            <a:ext cx="2578595" cy="2401654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DBA87A6-EC43-4D46-87BC-406D6C9C7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6989" y="3782543"/>
            <a:ext cx="3779450" cy="3075458"/>
          </a:xfrm>
          <a:custGeom>
            <a:avLst/>
            <a:gdLst>
              <a:gd name="connsiteX0" fmla="*/ 1955825 w 3779450"/>
              <a:gd name="connsiteY0" fmla="*/ 0 h 3105939"/>
              <a:gd name="connsiteX1" fmla="*/ 3339380 w 3779450"/>
              <a:gd name="connsiteY1" fmla="*/ 843766 h 3105939"/>
              <a:gd name="connsiteX2" fmla="*/ 3486827 w 3779450"/>
              <a:gd name="connsiteY2" fmla="*/ 1059625 h 3105939"/>
              <a:gd name="connsiteX3" fmla="*/ 3779450 w 3779450"/>
              <a:gd name="connsiteY3" fmla="*/ 1739702 h 3105939"/>
              <a:gd name="connsiteX4" fmla="*/ 3602643 w 3779450"/>
              <a:gd name="connsiteY4" fmla="*/ 2472118 h 3105939"/>
              <a:gd name="connsiteX5" fmla="*/ 3115045 w 3779450"/>
              <a:gd name="connsiteY5" fmla="*/ 3101460 h 3105939"/>
              <a:gd name="connsiteX6" fmla="*/ 3109550 w 3779450"/>
              <a:gd name="connsiteY6" fmla="*/ 3105939 h 3105939"/>
              <a:gd name="connsiteX7" fmla="*/ 408379 w 3779450"/>
              <a:gd name="connsiteY7" fmla="*/ 3105939 h 3105939"/>
              <a:gd name="connsiteX8" fmla="*/ 340244 w 3779450"/>
              <a:gd name="connsiteY8" fmla="*/ 3011749 h 3105939"/>
              <a:gd name="connsiteX9" fmla="*/ 0 w 3779450"/>
              <a:gd name="connsiteY9" fmla="*/ 1739702 h 3105939"/>
              <a:gd name="connsiteX10" fmla="*/ 196353 w 3779450"/>
              <a:gd name="connsiteY10" fmla="*/ 1161012 h 3105939"/>
              <a:gd name="connsiteX11" fmla="*/ 777707 w 3779450"/>
              <a:gd name="connsiteY11" fmla="*/ 622167 h 3105939"/>
              <a:gd name="connsiteX12" fmla="*/ 905527 w 3779450"/>
              <a:gd name="connsiteY12" fmla="*/ 519091 h 3105939"/>
              <a:gd name="connsiteX13" fmla="*/ 1955825 w 3779450"/>
              <a:gd name="connsiteY13" fmla="*/ 0 h 3105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79450" h="3105939">
                <a:moveTo>
                  <a:pt x="1955825" y="0"/>
                </a:moveTo>
                <a:cubicBezTo>
                  <a:pt x="2540099" y="0"/>
                  <a:pt x="2953891" y="252328"/>
                  <a:pt x="3339380" y="843766"/>
                </a:cubicBezTo>
                <a:cubicBezTo>
                  <a:pt x="3389826" y="921178"/>
                  <a:pt x="3439138" y="991582"/>
                  <a:pt x="3486827" y="1059625"/>
                </a:cubicBezTo>
                <a:cubicBezTo>
                  <a:pt x="3684478" y="1341752"/>
                  <a:pt x="3779450" y="1488471"/>
                  <a:pt x="3779450" y="1739702"/>
                </a:cubicBezTo>
                <a:cubicBezTo>
                  <a:pt x="3779450" y="1989158"/>
                  <a:pt x="3719920" y="2235578"/>
                  <a:pt x="3602643" y="2472118"/>
                </a:cubicBezTo>
                <a:cubicBezTo>
                  <a:pt x="3487881" y="2703511"/>
                  <a:pt x="3323808" y="2915316"/>
                  <a:pt x="3115045" y="3101460"/>
                </a:cubicBezTo>
                <a:lnTo>
                  <a:pt x="3109550" y="3105939"/>
                </a:lnTo>
                <a:lnTo>
                  <a:pt x="408379" y="3105939"/>
                </a:lnTo>
                <a:lnTo>
                  <a:pt x="340244" y="3011749"/>
                </a:lnTo>
                <a:cubicBezTo>
                  <a:pt x="119844" y="2671989"/>
                  <a:pt x="0" y="2227368"/>
                  <a:pt x="0" y="1739702"/>
                </a:cubicBezTo>
                <a:cubicBezTo>
                  <a:pt x="0" y="1517342"/>
                  <a:pt x="60585" y="1338881"/>
                  <a:pt x="196353" y="1161012"/>
                </a:cubicBezTo>
                <a:cubicBezTo>
                  <a:pt x="338366" y="974951"/>
                  <a:pt x="551751" y="803582"/>
                  <a:pt x="777707" y="622167"/>
                </a:cubicBezTo>
                <a:cubicBezTo>
                  <a:pt x="819395" y="588736"/>
                  <a:pt x="862461" y="554124"/>
                  <a:pt x="905527" y="519091"/>
                </a:cubicBezTo>
                <a:cubicBezTo>
                  <a:pt x="1291015" y="205559"/>
                  <a:pt x="1572365" y="0"/>
                  <a:pt x="1955825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431D197-D3D6-4ADE-A689-90E0AFF59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4132" y="3499226"/>
            <a:ext cx="4246072" cy="3372109"/>
          </a:xfrm>
          <a:custGeom>
            <a:avLst/>
            <a:gdLst>
              <a:gd name="connsiteX0" fmla="*/ 2197297 w 4246072"/>
              <a:gd name="connsiteY0" fmla="*/ 0 h 3389255"/>
              <a:gd name="connsiteX1" fmla="*/ 3751669 w 4246072"/>
              <a:gd name="connsiteY1" fmla="*/ 961057 h 3389255"/>
              <a:gd name="connsiteX2" fmla="*/ 3917321 w 4246072"/>
              <a:gd name="connsiteY2" fmla="*/ 1206923 h 3389255"/>
              <a:gd name="connsiteX3" fmla="*/ 4246072 w 4246072"/>
              <a:gd name="connsiteY3" fmla="*/ 1981537 h 3389255"/>
              <a:gd name="connsiteX4" fmla="*/ 4047436 w 4246072"/>
              <a:gd name="connsiteY4" fmla="*/ 2815766 h 3389255"/>
              <a:gd name="connsiteX5" fmla="*/ 3666046 w 4246072"/>
              <a:gd name="connsiteY5" fmla="*/ 3368206 h 3389255"/>
              <a:gd name="connsiteX6" fmla="*/ 3644738 w 4246072"/>
              <a:gd name="connsiteY6" fmla="*/ 3389255 h 3389255"/>
              <a:gd name="connsiteX7" fmla="*/ 358661 w 4246072"/>
              <a:gd name="connsiteY7" fmla="*/ 3389255 h 3389255"/>
              <a:gd name="connsiteX8" fmla="*/ 283112 w 4246072"/>
              <a:gd name="connsiteY8" fmla="*/ 3257451 h 3389255"/>
              <a:gd name="connsiteX9" fmla="*/ 0 w 4246072"/>
              <a:gd name="connsiteY9" fmla="*/ 1981537 h 3389255"/>
              <a:gd name="connsiteX10" fmla="*/ 220595 w 4246072"/>
              <a:gd name="connsiteY10" fmla="*/ 1322403 h 3389255"/>
              <a:gd name="connsiteX11" fmla="*/ 873725 w 4246072"/>
              <a:gd name="connsiteY11" fmla="*/ 708654 h 3389255"/>
              <a:gd name="connsiteX12" fmla="*/ 1017325 w 4246072"/>
              <a:gd name="connsiteY12" fmla="*/ 591249 h 3389255"/>
              <a:gd name="connsiteX13" fmla="*/ 2197297 w 4246072"/>
              <a:gd name="connsiteY13" fmla="*/ 0 h 338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46072" h="3389255">
                <a:moveTo>
                  <a:pt x="2197297" y="0"/>
                </a:moveTo>
                <a:cubicBezTo>
                  <a:pt x="2853708" y="0"/>
                  <a:pt x="3318587" y="287404"/>
                  <a:pt x="3751669" y="961057"/>
                </a:cubicBezTo>
                <a:cubicBezTo>
                  <a:pt x="3808344" y="1049230"/>
                  <a:pt x="3863744" y="1129422"/>
                  <a:pt x="3917321" y="1206923"/>
                </a:cubicBezTo>
                <a:cubicBezTo>
                  <a:pt x="4139374" y="1528268"/>
                  <a:pt x="4246072" y="1695383"/>
                  <a:pt x="4246072" y="1981537"/>
                </a:cubicBezTo>
                <a:cubicBezTo>
                  <a:pt x="4246072" y="2265670"/>
                  <a:pt x="4179193" y="2546344"/>
                  <a:pt x="4047436" y="2815766"/>
                </a:cubicBezTo>
                <a:cubicBezTo>
                  <a:pt x="3950738" y="3013435"/>
                  <a:pt x="3822878" y="3198554"/>
                  <a:pt x="3666046" y="3368206"/>
                </a:cubicBezTo>
                <a:lnTo>
                  <a:pt x="3644738" y="3389255"/>
                </a:lnTo>
                <a:lnTo>
                  <a:pt x="358661" y="3389255"/>
                </a:lnTo>
                <a:lnTo>
                  <a:pt x="283112" y="3257451"/>
                </a:lnTo>
                <a:cubicBezTo>
                  <a:pt x="98919" y="2897727"/>
                  <a:pt x="0" y="2457642"/>
                  <a:pt x="0" y="1981537"/>
                </a:cubicBezTo>
                <a:cubicBezTo>
                  <a:pt x="0" y="1728267"/>
                  <a:pt x="68065" y="1524998"/>
                  <a:pt x="220595" y="1322403"/>
                </a:cubicBezTo>
                <a:cubicBezTo>
                  <a:pt x="380142" y="1110479"/>
                  <a:pt x="619873" y="915287"/>
                  <a:pt x="873725" y="708654"/>
                </a:cubicBezTo>
                <a:cubicBezTo>
                  <a:pt x="920559" y="670576"/>
                  <a:pt x="968943" y="631153"/>
                  <a:pt x="1017325" y="591249"/>
                </a:cubicBezTo>
                <a:cubicBezTo>
                  <a:pt x="1450408" y="234134"/>
                  <a:pt x="1766494" y="0"/>
                  <a:pt x="2197297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A2E21-7B92-6378-A7A3-73319E68517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42099" y="4057802"/>
            <a:ext cx="4855375" cy="2186830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6D5B5A3-B9BE-7A50-36F9-B1EBCEAF6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2454053" cy="3175473"/>
          </a:xfrm>
          <a:custGeom>
            <a:avLst/>
            <a:gdLst>
              <a:gd name="connsiteX0" fmla="*/ 0 w 2454053"/>
              <a:gd name="connsiteY0" fmla="*/ 0 h 3175473"/>
              <a:gd name="connsiteX1" fmla="*/ 1745403 w 2454053"/>
              <a:gd name="connsiteY1" fmla="*/ 0 h 3175473"/>
              <a:gd name="connsiteX2" fmla="*/ 1768138 w 2454053"/>
              <a:gd name="connsiteY2" fmla="*/ 28809 h 3175473"/>
              <a:gd name="connsiteX3" fmla="*/ 2062933 w 2454053"/>
              <a:gd name="connsiteY3" fmla="*/ 535578 h 3175473"/>
              <a:gd name="connsiteX4" fmla="*/ 2136936 w 2454053"/>
              <a:gd name="connsiteY4" fmla="*/ 674249 h 3175473"/>
              <a:gd name="connsiteX5" fmla="*/ 2436682 w 2454053"/>
              <a:gd name="connsiteY5" fmla="*/ 1755241 h 3175473"/>
              <a:gd name="connsiteX6" fmla="*/ 1394953 w 2454053"/>
              <a:gd name="connsiteY6" fmla="*/ 2906826 h 3175473"/>
              <a:gd name="connsiteX7" fmla="*/ 1165498 w 2454053"/>
              <a:gd name="connsiteY7" fmla="*/ 3007092 h 3175473"/>
              <a:gd name="connsiteX8" fmla="*/ 473424 w 2454053"/>
              <a:gd name="connsiteY8" fmla="*/ 3161203 h 3175473"/>
              <a:gd name="connsiteX9" fmla="*/ 132442 w 2454053"/>
              <a:gd name="connsiteY9" fmla="*/ 3053228 h 3175473"/>
              <a:gd name="connsiteX10" fmla="*/ 0 w 2454053"/>
              <a:gd name="connsiteY10" fmla="*/ 2983894 h 317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54053" h="3175473">
                <a:moveTo>
                  <a:pt x="0" y="0"/>
                </a:moveTo>
                <a:lnTo>
                  <a:pt x="1745403" y="0"/>
                </a:lnTo>
                <a:lnTo>
                  <a:pt x="1768138" y="28809"/>
                </a:lnTo>
                <a:cubicBezTo>
                  <a:pt x="1871867" y="175747"/>
                  <a:pt x="1965378" y="351831"/>
                  <a:pt x="2062933" y="535578"/>
                </a:cubicBezTo>
                <a:cubicBezTo>
                  <a:pt x="2086892" y="580773"/>
                  <a:pt x="2111717" y="627474"/>
                  <a:pt x="2136936" y="674249"/>
                </a:cubicBezTo>
                <a:cubicBezTo>
                  <a:pt x="2362638" y="1092935"/>
                  <a:pt x="2505478" y="1394370"/>
                  <a:pt x="2436682" y="1755241"/>
                </a:cubicBezTo>
                <a:cubicBezTo>
                  <a:pt x="2331862" y="2305094"/>
                  <a:pt x="2020326" y="2649513"/>
                  <a:pt x="1394953" y="2906826"/>
                </a:cubicBezTo>
                <a:cubicBezTo>
                  <a:pt x="1313102" y="2940493"/>
                  <a:pt x="1238045" y="2974347"/>
                  <a:pt x="1165498" y="3007092"/>
                </a:cubicBezTo>
                <a:cubicBezTo>
                  <a:pt x="864713" y="3142789"/>
                  <a:pt x="709694" y="3206004"/>
                  <a:pt x="473424" y="3161203"/>
                </a:cubicBezTo>
                <a:cubicBezTo>
                  <a:pt x="356126" y="3138961"/>
                  <a:pt x="242210" y="3102849"/>
                  <a:pt x="132442" y="3053228"/>
                </a:cubicBezTo>
                <a:lnTo>
                  <a:pt x="0" y="2983894"/>
                </a:ln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BAF7CC4-03AD-2D6C-57F0-4C929D2B7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97583" y="1237408"/>
            <a:ext cx="2233692" cy="2164296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 dpi="0" rotWithShape="1"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299E0D-EBD5-A382-07FA-B60175BA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4203" y="4007060"/>
            <a:ext cx="3444873" cy="2850940"/>
          </a:xfrm>
          <a:custGeom>
            <a:avLst/>
            <a:gdLst>
              <a:gd name="connsiteX0" fmla="*/ 1782686 w 3444873"/>
              <a:gd name="connsiteY0" fmla="*/ 0 h 2850940"/>
              <a:gd name="connsiteX1" fmla="*/ 3043760 w 3444873"/>
              <a:gd name="connsiteY1" fmla="*/ 730265 h 2850940"/>
              <a:gd name="connsiteX2" fmla="*/ 3178153 w 3444873"/>
              <a:gd name="connsiteY2" fmla="*/ 917087 h 2850940"/>
              <a:gd name="connsiteX3" fmla="*/ 3444873 w 3444873"/>
              <a:gd name="connsiteY3" fmla="*/ 1505683 h 2850940"/>
              <a:gd name="connsiteX4" fmla="*/ 3283718 w 3444873"/>
              <a:gd name="connsiteY4" fmla="*/ 2139577 h 2850940"/>
              <a:gd name="connsiteX5" fmla="*/ 2839285 w 3444873"/>
              <a:gd name="connsiteY5" fmla="*/ 2684262 h 2850940"/>
              <a:gd name="connsiteX6" fmla="*/ 2692803 w 3444873"/>
              <a:gd name="connsiteY6" fmla="*/ 2797635 h 2850940"/>
              <a:gd name="connsiteX7" fmla="*/ 2610242 w 3444873"/>
              <a:gd name="connsiteY7" fmla="*/ 2850940 h 2850940"/>
              <a:gd name="connsiteX8" fmla="*/ 523032 w 3444873"/>
              <a:gd name="connsiteY8" fmla="*/ 2850940 h 2850940"/>
              <a:gd name="connsiteX9" fmla="*/ 501539 w 3444873"/>
              <a:gd name="connsiteY9" fmla="*/ 2832597 h 2850940"/>
              <a:gd name="connsiteX10" fmla="*/ 401780 w 3444873"/>
              <a:gd name="connsiteY10" fmla="*/ 2726931 h 2850940"/>
              <a:gd name="connsiteX11" fmla="*/ 0 w 3444873"/>
              <a:gd name="connsiteY11" fmla="*/ 1505683 h 2850940"/>
              <a:gd name="connsiteX12" fmla="*/ 178970 w 3444873"/>
              <a:gd name="connsiteY12" fmla="*/ 1004836 h 2850940"/>
              <a:gd name="connsiteX13" fmla="*/ 708859 w 3444873"/>
              <a:gd name="connsiteY13" fmla="*/ 538473 h 2850940"/>
              <a:gd name="connsiteX14" fmla="*/ 825365 w 3444873"/>
              <a:gd name="connsiteY14" fmla="*/ 449264 h 2850940"/>
              <a:gd name="connsiteX15" fmla="*/ 1782686 w 3444873"/>
              <a:gd name="connsiteY15" fmla="*/ 0 h 285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44873" h="2850940">
                <a:moveTo>
                  <a:pt x="1782686" y="0"/>
                </a:moveTo>
                <a:cubicBezTo>
                  <a:pt x="2315236" y="0"/>
                  <a:pt x="2692396" y="218386"/>
                  <a:pt x="3043760" y="730265"/>
                </a:cubicBezTo>
                <a:cubicBezTo>
                  <a:pt x="3089740" y="797264"/>
                  <a:pt x="3134687" y="858197"/>
                  <a:pt x="3178153" y="917087"/>
                </a:cubicBezTo>
                <a:cubicBezTo>
                  <a:pt x="3358308" y="1161263"/>
                  <a:pt x="3444873" y="1288246"/>
                  <a:pt x="3444873" y="1505683"/>
                </a:cubicBezTo>
                <a:cubicBezTo>
                  <a:pt x="3444873" y="1721582"/>
                  <a:pt x="3390613" y="1934855"/>
                  <a:pt x="3283718" y="2139577"/>
                </a:cubicBezTo>
                <a:cubicBezTo>
                  <a:pt x="3179115" y="2339844"/>
                  <a:pt x="3029567" y="2523158"/>
                  <a:pt x="2839285" y="2684262"/>
                </a:cubicBezTo>
                <a:cubicBezTo>
                  <a:pt x="2792528" y="2723863"/>
                  <a:pt x="2743576" y="2761727"/>
                  <a:pt x="2692803" y="2797635"/>
                </a:cubicBezTo>
                <a:lnTo>
                  <a:pt x="2610242" y="2850940"/>
                </a:lnTo>
                <a:lnTo>
                  <a:pt x="523032" y="2850940"/>
                </a:lnTo>
                <a:lnTo>
                  <a:pt x="501539" y="2832597"/>
                </a:lnTo>
                <a:cubicBezTo>
                  <a:pt x="466750" y="2799487"/>
                  <a:pt x="433475" y="2764248"/>
                  <a:pt x="401780" y="2726931"/>
                </a:cubicBezTo>
                <a:cubicBezTo>
                  <a:pt x="142674" y="2421747"/>
                  <a:pt x="0" y="1988045"/>
                  <a:pt x="0" y="1505683"/>
                </a:cubicBezTo>
                <a:cubicBezTo>
                  <a:pt x="0" y="1313233"/>
                  <a:pt x="55222" y="1158779"/>
                  <a:pt x="178970" y="1004836"/>
                </a:cubicBezTo>
                <a:cubicBezTo>
                  <a:pt x="308413" y="843804"/>
                  <a:pt x="502908" y="695486"/>
                  <a:pt x="708859" y="538473"/>
                </a:cubicBezTo>
                <a:cubicBezTo>
                  <a:pt x="746858" y="509541"/>
                  <a:pt x="786112" y="479584"/>
                  <a:pt x="825365" y="449264"/>
                </a:cubicBezTo>
                <a:cubicBezTo>
                  <a:pt x="1176728" y="177908"/>
                  <a:pt x="1433172" y="0"/>
                  <a:pt x="1782686" y="0"/>
                </a:cubicBezTo>
                <a:close/>
              </a:path>
            </a:pathLst>
          </a:custGeom>
          <a:blipFill dpi="0"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773EC13-7953-B7B3-456C-7F32A4BAB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98815" y="-15240"/>
            <a:ext cx="2106520" cy="1789008"/>
          </a:xfrm>
          <a:custGeom>
            <a:avLst/>
            <a:gdLst>
              <a:gd name="connsiteX0" fmla="*/ 30625 w 3404592"/>
              <a:gd name="connsiteY0" fmla="*/ 0 h 2880968"/>
              <a:gd name="connsiteX1" fmla="*/ 3404591 w 3404592"/>
              <a:gd name="connsiteY1" fmla="*/ 0 h 2880968"/>
              <a:gd name="connsiteX2" fmla="*/ 3404592 w 3404592"/>
              <a:gd name="connsiteY2" fmla="*/ 2363677 h 2880968"/>
              <a:gd name="connsiteX3" fmla="*/ 3368234 w 3404592"/>
              <a:gd name="connsiteY3" fmla="*/ 2400463 h 2880968"/>
              <a:gd name="connsiteX4" fmla="*/ 2673169 w 3404592"/>
              <a:gd name="connsiteY4" fmla="*/ 2691710 h 2880968"/>
              <a:gd name="connsiteX5" fmla="*/ 2383908 w 3404592"/>
              <a:gd name="connsiteY5" fmla="*/ 2766733 h 2880968"/>
              <a:gd name="connsiteX6" fmla="*/ 580011 w 3404592"/>
              <a:gd name="connsiteY6" fmla="*/ 2455996 h 2880968"/>
              <a:gd name="connsiteX7" fmla="*/ 103935 w 3404592"/>
              <a:gd name="connsiteY7" fmla="*/ 1224395 h 2880968"/>
              <a:gd name="connsiteX8" fmla="*/ 76737 w 3404592"/>
              <a:gd name="connsiteY8" fmla="*/ 1040246 h 2880968"/>
              <a:gd name="connsiteX9" fmla="*/ 6986 w 3404592"/>
              <a:gd name="connsiteY9" fmla="*/ 142569 h 288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4592" h="2880968">
                <a:moveTo>
                  <a:pt x="30625" y="0"/>
                </a:moveTo>
                <a:lnTo>
                  <a:pt x="3404591" y="0"/>
                </a:lnTo>
                <a:lnTo>
                  <a:pt x="3404592" y="2363677"/>
                </a:lnTo>
                <a:lnTo>
                  <a:pt x="3368234" y="2400463"/>
                </a:lnTo>
                <a:cubicBezTo>
                  <a:pt x="3196560" y="2556781"/>
                  <a:pt x="3007578" y="2609148"/>
                  <a:pt x="2673169" y="2691710"/>
                </a:cubicBezTo>
                <a:cubicBezTo>
                  <a:pt x="2580978" y="2714454"/>
                  <a:pt x="2485617" y="2738008"/>
                  <a:pt x="2383908" y="2766733"/>
                </a:cubicBezTo>
                <a:cubicBezTo>
                  <a:pt x="1606788" y="2986132"/>
                  <a:pt x="1067300" y="2893177"/>
                  <a:pt x="580011" y="2455996"/>
                </a:cubicBezTo>
                <a:cubicBezTo>
                  <a:pt x="260201" y="2169073"/>
                  <a:pt x="183906" y="1782048"/>
                  <a:pt x="103935" y="1224395"/>
                </a:cubicBezTo>
                <a:cubicBezTo>
                  <a:pt x="95007" y="1162089"/>
                  <a:pt x="85753" y="1100145"/>
                  <a:pt x="76737" y="1040246"/>
                </a:cubicBezTo>
                <a:cubicBezTo>
                  <a:pt x="28042" y="715402"/>
                  <a:pt x="-17905" y="408591"/>
                  <a:pt x="6986" y="142569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0E5832-7596-CB78-E146-07615D657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90667" y="-15240"/>
            <a:ext cx="2214669" cy="1880612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D2D7C6-ED7C-95CA-5E37-4DE3D179A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231115" y="0"/>
            <a:ext cx="1960733" cy="1632941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blipFill dpi="0"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BB7DA1B-2A5F-A3DD-775B-EB1652769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6511120" y="-454735"/>
            <a:ext cx="1619071" cy="1540355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BE4A41-E68C-9C80-2D5D-5383F2036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6449531" y="-516453"/>
            <a:ext cx="1742249" cy="1663790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36F623-FD4E-1F48-D355-BBF352CF2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6581863" y="-372654"/>
            <a:ext cx="1477584" cy="1376193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7C8421-9319-B00E-EBAB-D1544E0A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6680681" y="-304649"/>
            <a:ext cx="1279948" cy="1240183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7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44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4E3F24E-E096-FA5F-505F-0482258E63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BA1D06-6815-D580-A810-E262AAE05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6889FD-F7D6-A52A-BAFB-793A0AA86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493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2/3/20XX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79553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24929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07920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131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047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59682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34024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68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808" r:id="rId20"/>
    <p:sldLayoutId id="2147483809" r:id="rId21"/>
    <p:sldLayoutId id="2147483810" r:id="rId22"/>
    <p:sldLayoutId id="2147483811" r:id="rId23"/>
    <p:sldLayoutId id="2147483812" r:id="rId24"/>
    <p:sldLayoutId id="2147483691" r:id="rId25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E5F18F-9D70-4BE5-8A38-603463EE8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6" y="0"/>
            <a:ext cx="10678291" cy="6858000"/>
            <a:chOff x="547626" y="0"/>
            <a:chExt cx="10678291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91F8D69-709A-4575-A393-B4C26481A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6083" y="0"/>
              <a:ext cx="9841377" cy="6858000"/>
            </a:xfrm>
            <a:custGeom>
              <a:avLst/>
              <a:gdLst>
                <a:gd name="connsiteX0" fmla="*/ 8218354 w 9841377"/>
                <a:gd name="connsiteY0" fmla="*/ 0 h 6858000"/>
                <a:gd name="connsiteX1" fmla="*/ 5551962 w 9841377"/>
                <a:gd name="connsiteY1" fmla="*/ 0 h 6858000"/>
                <a:gd name="connsiteX2" fmla="*/ 5482342 w 9841377"/>
                <a:gd name="connsiteY2" fmla="*/ 0 h 6858000"/>
                <a:gd name="connsiteX3" fmla="*/ 4359035 w 9841377"/>
                <a:gd name="connsiteY3" fmla="*/ 0 h 6858000"/>
                <a:gd name="connsiteX4" fmla="*/ 4289415 w 9841377"/>
                <a:gd name="connsiteY4" fmla="*/ 0 h 6858000"/>
                <a:gd name="connsiteX5" fmla="*/ 1623023 w 9841377"/>
                <a:gd name="connsiteY5" fmla="*/ 0 h 6858000"/>
                <a:gd name="connsiteX6" fmla="*/ 1600899 w 9841377"/>
                <a:gd name="connsiteY6" fmla="*/ 14997 h 6858000"/>
                <a:gd name="connsiteX7" fmla="*/ 0 w 9841377"/>
                <a:gd name="connsiteY7" fmla="*/ 3621656 h 6858000"/>
                <a:gd name="connsiteX8" fmla="*/ 1874350 w 9841377"/>
                <a:gd name="connsiteY8" fmla="*/ 6374814 h 6858000"/>
                <a:gd name="connsiteX9" fmla="*/ 2390998 w 9841377"/>
                <a:gd name="connsiteY9" fmla="*/ 6780599 h 6858000"/>
                <a:gd name="connsiteX10" fmla="*/ 2502754 w 9841377"/>
                <a:gd name="connsiteY10" fmla="*/ 6858000 h 6858000"/>
                <a:gd name="connsiteX11" fmla="*/ 4289415 w 9841377"/>
                <a:gd name="connsiteY11" fmla="*/ 6858000 h 6858000"/>
                <a:gd name="connsiteX12" fmla="*/ 4359035 w 9841377"/>
                <a:gd name="connsiteY12" fmla="*/ 6858000 h 6858000"/>
                <a:gd name="connsiteX13" fmla="*/ 5482342 w 9841377"/>
                <a:gd name="connsiteY13" fmla="*/ 6858000 h 6858000"/>
                <a:gd name="connsiteX14" fmla="*/ 5551962 w 9841377"/>
                <a:gd name="connsiteY14" fmla="*/ 6858000 h 6858000"/>
                <a:gd name="connsiteX15" fmla="*/ 7338623 w 9841377"/>
                <a:gd name="connsiteY15" fmla="*/ 6858000 h 6858000"/>
                <a:gd name="connsiteX16" fmla="*/ 7450379 w 9841377"/>
                <a:gd name="connsiteY16" fmla="*/ 6780599 h 6858000"/>
                <a:gd name="connsiteX17" fmla="*/ 7967027 w 9841377"/>
                <a:gd name="connsiteY17" fmla="*/ 6374814 h 6858000"/>
                <a:gd name="connsiteX18" fmla="*/ 9841377 w 9841377"/>
                <a:gd name="connsiteY18" fmla="*/ 3621656 h 6858000"/>
                <a:gd name="connsiteX19" fmla="*/ 8240478 w 9841377"/>
                <a:gd name="connsiteY19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41377" h="6858000">
                  <a:moveTo>
                    <a:pt x="8218354" y="0"/>
                  </a:moveTo>
                  <a:lnTo>
                    <a:pt x="5551962" y="0"/>
                  </a:lnTo>
                  <a:lnTo>
                    <a:pt x="5482342" y="0"/>
                  </a:lnTo>
                  <a:lnTo>
                    <a:pt x="4359035" y="0"/>
                  </a:lnTo>
                  <a:lnTo>
                    <a:pt x="4289415" y="0"/>
                  </a:lnTo>
                  <a:lnTo>
                    <a:pt x="1623023" y="0"/>
                  </a:lnTo>
                  <a:lnTo>
                    <a:pt x="1600899" y="14997"/>
                  </a:lnTo>
                  <a:cubicBezTo>
                    <a:pt x="573736" y="754641"/>
                    <a:pt x="0" y="2093192"/>
                    <a:pt x="0" y="3621656"/>
                  </a:cubicBezTo>
                  <a:cubicBezTo>
                    <a:pt x="0" y="4969131"/>
                    <a:pt x="928725" y="5602839"/>
                    <a:pt x="1874350" y="6374814"/>
                  </a:cubicBezTo>
                  <a:cubicBezTo>
                    <a:pt x="2046553" y="6515397"/>
                    <a:pt x="2217180" y="6653108"/>
                    <a:pt x="2390998" y="6780599"/>
                  </a:cubicBezTo>
                  <a:lnTo>
                    <a:pt x="2502754" y="6858000"/>
                  </a:lnTo>
                  <a:lnTo>
                    <a:pt x="4289415" y="6858000"/>
                  </a:lnTo>
                  <a:lnTo>
                    <a:pt x="4359035" y="6858000"/>
                  </a:lnTo>
                  <a:lnTo>
                    <a:pt x="5482342" y="6858000"/>
                  </a:lnTo>
                  <a:lnTo>
                    <a:pt x="5551962" y="6858000"/>
                  </a:lnTo>
                  <a:lnTo>
                    <a:pt x="7338623" y="6858000"/>
                  </a:lnTo>
                  <a:lnTo>
                    <a:pt x="7450379" y="6780599"/>
                  </a:lnTo>
                  <a:cubicBezTo>
                    <a:pt x="7624197" y="6653108"/>
                    <a:pt x="7794824" y="6515397"/>
                    <a:pt x="7967027" y="6374814"/>
                  </a:cubicBezTo>
                  <a:cubicBezTo>
                    <a:pt x="8912652" y="5602839"/>
                    <a:pt x="9841377" y="4969131"/>
                    <a:pt x="9841377" y="3621656"/>
                  </a:cubicBezTo>
                  <a:cubicBezTo>
                    <a:pt x="9841377" y="2093192"/>
                    <a:pt x="9267641" y="754641"/>
                    <a:pt x="8240478" y="14997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0981015-32A2-4B76-9F2E-0A8D6EC8E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6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8532F4-8B67-47B7-B58A-5DD3E1BE5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60922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C87DA9F-8DB2-4D48-8716-A928FBB8A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2672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95EA065-AC5D-431D-927E-87FF05884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9619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E37E2DD-C7FE-4D6C-8F1D-5031E96A7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7618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78B68BA-AB87-4EB5-97C2-F1F304E19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449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9176981-FA13-06C2-902F-E046E2E11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750" y="1346268"/>
            <a:ext cx="7810500" cy="3125338"/>
          </a:xfrm>
        </p:spPr>
        <p:txBody>
          <a:bodyPr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3400"/>
              <a:t>Principles of Early Learning for 24–36 Months: Cognitive Development, Key Milestones, and the Role of Parents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A7BF4B-73E0-0671-6B3E-6B7FAA446E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9375" y="4471607"/>
            <a:ext cx="6953250" cy="862394"/>
          </a:xfrm>
        </p:spPr>
        <p:txBody>
          <a:bodyPr anchor="t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1700"/>
              <a:t>Understanding toddler growth through cognitive milestones and parenting</a:t>
            </a:r>
          </a:p>
        </p:txBody>
      </p:sp>
    </p:spTree>
    <p:extLst>
      <p:ext uri="{BB962C8B-B14F-4D97-AF65-F5344CB8AC3E}">
        <p14:creationId xmlns:p14="http://schemas.microsoft.com/office/powerpoint/2010/main" val="397139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0A537-A129-7E82-22B4-29EEA2FEA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5" y="3539152"/>
            <a:ext cx="8769350" cy="873824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2500"/>
              <a:t>Impact of Experiences on Neural Connections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19801E-A6E2-4F88-BB91-2A71DBC4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5653" y="540689"/>
            <a:ext cx="3559978" cy="280500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84FA090-1E51-4E96-AE7C-430E378B5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4077" y="421418"/>
            <a:ext cx="3943847" cy="311773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Content Placeholder 4" descr="Social connections">
            <a:extLst>
              <a:ext uri="{FF2B5EF4-FFF2-40B4-BE49-F238E27FC236}">
                <a16:creationId xmlns:a16="http://schemas.microsoft.com/office/drawing/2014/main" id="{F08DDFC6-F449-4263-9824-56C5626E9C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994" r="-5" b="-5"/>
          <a:stretch>
            <a:fillRect/>
          </a:stretch>
        </p:blipFill>
        <p:spPr>
          <a:xfrm>
            <a:off x="4488445" y="707666"/>
            <a:ext cx="3114396" cy="2484727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689869E-ECC4-4D30-B2DF-C7DC3DD85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60566" y="341627"/>
            <a:ext cx="4205424" cy="330404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04D68-5B91-C38A-036E-3A7D5153E9E7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1920874" y="4412974"/>
            <a:ext cx="8932863" cy="167772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100" b="1"/>
              <a:t>Formative Years Influence</a:t>
            </a:r>
          </a:p>
          <a:p>
            <a:pPr marL="0" lvl="1" indent="0" algn="ctr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100"/>
              <a:t>Experiences in early life shape the formation and strength of neural pathways in the brain.</a:t>
            </a:r>
          </a:p>
          <a:p>
            <a:pPr marL="0" indent="0" algn="ctr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100" b="1"/>
              <a:t>Positive Interaction Effects</a:t>
            </a:r>
          </a:p>
          <a:p>
            <a:pPr marL="0" lvl="1" indent="0" algn="ctr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100"/>
              <a:t>Positive stimulation and interactions enhance neural connections, boosting cognitive abilities.</a:t>
            </a:r>
          </a:p>
        </p:txBody>
      </p:sp>
    </p:spTree>
    <p:extLst>
      <p:ext uri="{BB962C8B-B14F-4D97-AF65-F5344CB8AC3E}">
        <p14:creationId xmlns:p14="http://schemas.microsoft.com/office/powerpoint/2010/main" val="3107326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E5F18F-9D70-4BE5-8A38-603463EE8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6" y="0"/>
            <a:ext cx="10678291" cy="6858000"/>
            <a:chOff x="547626" y="0"/>
            <a:chExt cx="10678291" cy="68580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1F8D69-709A-4575-A393-B4C26481A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6083" y="0"/>
              <a:ext cx="9841377" cy="6858000"/>
            </a:xfrm>
            <a:custGeom>
              <a:avLst/>
              <a:gdLst>
                <a:gd name="connsiteX0" fmla="*/ 8218354 w 9841377"/>
                <a:gd name="connsiteY0" fmla="*/ 0 h 6858000"/>
                <a:gd name="connsiteX1" fmla="*/ 5551962 w 9841377"/>
                <a:gd name="connsiteY1" fmla="*/ 0 h 6858000"/>
                <a:gd name="connsiteX2" fmla="*/ 5482342 w 9841377"/>
                <a:gd name="connsiteY2" fmla="*/ 0 h 6858000"/>
                <a:gd name="connsiteX3" fmla="*/ 4359035 w 9841377"/>
                <a:gd name="connsiteY3" fmla="*/ 0 h 6858000"/>
                <a:gd name="connsiteX4" fmla="*/ 4289415 w 9841377"/>
                <a:gd name="connsiteY4" fmla="*/ 0 h 6858000"/>
                <a:gd name="connsiteX5" fmla="*/ 1623023 w 9841377"/>
                <a:gd name="connsiteY5" fmla="*/ 0 h 6858000"/>
                <a:gd name="connsiteX6" fmla="*/ 1600899 w 9841377"/>
                <a:gd name="connsiteY6" fmla="*/ 14997 h 6858000"/>
                <a:gd name="connsiteX7" fmla="*/ 0 w 9841377"/>
                <a:gd name="connsiteY7" fmla="*/ 3621656 h 6858000"/>
                <a:gd name="connsiteX8" fmla="*/ 1874350 w 9841377"/>
                <a:gd name="connsiteY8" fmla="*/ 6374814 h 6858000"/>
                <a:gd name="connsiteX9" fmla="*/ 2390998 w 9841377"/>
                <a:gd name="connsiteY9" fmla="*/ 6780599 h 6858000"/>
                <a:gd name="connsiteX10" fmla="*/ 2502754 w 9841377"/>
                <a:gd name="connsiteY10" fmla="*/ 6858000 h 6858000"/>
                <a:gd name="connsiteX11" fmla="*/ 4289415 w 9841377"/>
                <a:gd name="connsiteY11" fmla="*/ 6858000 h 6858000"/>
                <a:gd name="connsiteX12" fmla="*/ 4359035 w 9841377"/>
                <a:gd name="connsiteY12" fmla="*/ 6858000 h 6858000"/>
                <a:gd name="connsiteX13" fmla="*/ 5482342 w 9841377"/>
                <a:gd name="connsiteY13" fmla="*/ 6858000 h 6858000"/>
                <a:gd name="connsiteX14" fmla="*/ 5551962 w 9841377"/>
                <a:gd name="connsiteY14" fmla="*/ 6858000 h 6858000"/>
                <a:gd name="connsiteX15" fmla="*/ 7338623 w 9841377"/>
                <a:gd name="connsiteY15" fmla="*/ 6858000 h 6858000"/>
                <a:gd name="connsiteX16" fmla="*/ 7450379 w 9841377"/>
                <a:gd name="connsiteY16" fmla="*/ 6780599 h 6858000"/>
                <a:gd name="connsiteX17" fmla="*/ 7967027 w 9841377"/>
                <a:gd name="connsiteY17" fmla="*/ 6374814 h 6858000"/>
                <a:gd name="connsiteX18" fmla="*/ 9841377 w 9841377"/>
                <a:gd name="connsiteY18" fmla="*/ 3621656 h 6858000"/>
                <a:gd name="connsiteX19" fmla="*/ 8240478 w 9841377"/>
                <a:gd name="connsiteY19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41377" h="6858000">
                  <a:moveTo>
                    <a:pt x="8218354" y="0"/>
                  </a:moveTo>
                  <a:lnTo>
                    <a:pt x="5551962" y="0"/>
                  </a:lnTo>
                  <a:lnTo>
                    <a:pt x="5482342" y="0"/>
                  </a:lnTo>
                  <a:lnTo>
                    <a:pt x="4359035" y="0"/>
                  </a:lnTo>
                  <a:lnTo>
                    <a:pt x="4289415" y="0"/>
                  </a:lnTo>
                  <a:lnTo>
                    <a:pt x="1623023" y="0"/>
                  </a:lnTo>
                  <a:lnTo>
                    <a:pt x="1600899" y="14997"/>
                  </a:lnTo>
                  <a:cubicBezTo>
                    <a:pt x="573736" y="754641"/>
                    <a:pt x="0" y="2093192"/>
                    <a:pt x="0" y="3621656"/>
                  </a:cubicBezTo>
                  <a:cubicBezTo>
                    <a:pt x="0" y="4969131"/>
                    <a:pt x="928725" y="5602839"/>
                    <a:pt x="1874350" y="6374814"/>
                  </a:cubicBezTo>
                  <a:cubicBezTo>
                    <a:pt x="2046553" y="6515397"/>
                    <a:pt x="2217180" y="6653108"/>
                    <a:pt x="2390998" y="6780599"/>
                  </a:cubicBezTo>
                  <a:lnTo>
                    <a:pt x="2502754" y="6858000"/>
                  </a:lnTo>
                  <a:lnTo>
                    <a:pt x="4289415" y="6858000"/>
                  </a:lnTo>
                  <a:lnTo>
                    <a:pt x="4359035" y="6858000"/>
                  </a:lnTo>
                  <a:lnTo>
                    <a:pt x="5482342" y="6858000"/>
                  </a:lnTo>
                  <a:lnTo>
                    <a:pt x="5551962" y="6858000"/>
                  </a:lnTo>
                  <a:lnTo>
                    <a:pt x="7338623" y="6858000"/>
                  </a:lnTo>
                  <a:lnTo>
                    <a:pt x="7450379" y="6780599"/>
                  </a:lnTo>
                  <a:cubicBezTo>
                    <a:pt x="7624197" y="6653108"/>
                    <a:pt x="7794824" y="6515397"/>
                    <a:pt x="7967027" y="6374814"/>
                  </a:cubicBezTo>
                  <a:cubicBezTo>
                    <a:pt x="8912652" y="5602839"/>
                    <a:pt x="9841377" y="4969131"/>
                    <a:pt x="9841377" y="3621656"/>
                  </a:cubicBezTo>
                  <a:cubicBezTo>
                    <a:pt x="9841377" y="2093192"/>
                    <a:pt x="9267641" y="754641"/>
                    <a:pt x="8240478" y="14997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0981015-32A2-4B76-9F2E-0A8D6EC8E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6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38532F4-8B67-47B7-B58A-5DD3E1BE5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60922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C87DA9F-8DB2-4D48-8716-A928FBB8A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2672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95EA065-AC5D-431D-927E-87FF05884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9619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37E2DD-C7FE-4D6C-8F1D-5031E96A7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7618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78B68BA-AB87-4EB5-97C2-F1F304E19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449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E98FF78-B3B9-AFC8-661E-18C901641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750" y="1346268"/>
            <a:ext cx="7810500" cy="3125338"/>
          </a:xfrm>
        </p:spPr>
        <p:txBody>
          <a:bodyPr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4000"/>
              <a:t>Parent-Centered Approaches to Fostering Early Learning</a:t>
            </a:r>
          </a:p>
        </p:txBody>
      </p:sp>
    </p:spTree>
    <p:extLst>
      <p:ext uri="{BB962C8B-B14F-4D97-AF65-F5344CB8AC3E}">
        <p14:creationId xmlns:p14="http://schemas.microsoft.com/office/powerpoint/2010/main" val="537759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1AA901-2841-2B89-5ECD-666351819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5" y="3539152"/>
            <a:ext cx="8769350" cy="873824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2200"/>
              <a:t>Responsive Caregiving and Secure Attachment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19801E-A6E2-4F88-BB91-2A71DBC4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5653" y="540689"/>
            <a:ext cx="3559978" cy="280500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84FA090-1E51-4E96-AE7C-430E378B5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4077" y="421418"/>
            <a:ext cx="3943847" cy="311773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Content Placeholder 4" descr="Happy pregnant mother and daughter playing in living room at home">
            <a:extLst>
              <a:ext uri="{FF2B5EF4-FFF2-40B4-BE49-F238E27FC236}">
                <a16:creationId xmlns:a16="http://schemas.microsoft.com/office/drawing/2014/main" id="{58EDB169-F885-4FA5-84EB-1251FC9A6B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6335" r="-1" b="-1"/>
          <a:stretch>
            <a:fillRect/>
          </a:stretch>
        </p:blipFill>
        <p:spPr>
          <a:xfrm>
            <a:off x="4488445" y="707666"/>
            <a:ext cx="3114396" cy="2484727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689869E-ECC4-4D30-B2DF-C7DC3DD85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60566" y="341627"/>
            <a:ext cx="4205424" cy="330404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13717C-D736-F6EC-D7B2-83119E1B5011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1920874" y="4412974"/>
            <a:ext cx="8932863" cy="167772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100" b="1"/>
              <a:t>Sensitive Caregiving</a:t>
            </a:r>
          </a:p>
          <a:p>
            <a:pPr marL="0" lvl="1" indent="0" algn="ctr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100"/>
              <a:t>Responsive and attuned caregiving supports toddlers’ emotional needs and builds trust.</a:t>
            </a:r>
          </a:p>
          <a:p>
            <a:pPr marL="0" indent="0" algn="ctr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100" b="1"/>
              <a:t>Secure Attachment Importance</a:t>
            </a:r>
          </a:p>
          <a:p>
            <a:pPr marL="0" lvl="1" indent="0" algn="ctr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100"/>
              <a:t>Secure attachments are crucial for toddlers’ emotional security and enable confident exploration.</a:t>
            </a:r>
          </a:p>
        </p:txBody>
      </p:sp>
    </p:spTree>
    <p:extLst>
      <p:ext uri="{BB962C8B-B14F-4D97-AF65-F5344CB8AC3E}">
        <p14:creationId xmlns:p14="http://schemas.microsoft.com/office/powerpoint/2010/main" val="2712722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B96071-AE80-68B5-6A4C-F6E3EC62D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259" y="893763"/>
            <a:ext cx="4527965" cy="1587444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500"/>
              <a:t>Interactive Routines and Enriching Environments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87E4D0-D347-4DA8-81D7-104733308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293" y="1074738"/>
            <a:ext cx="4906732" cy="467981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DC9CEF6-58E1-4D78-BBBE-76F779AD9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555" y="898498"/>
            <a:ext cx="5298208" cy="503229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7AF1248-67F7-4FEF-8D1D-FE33661A9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266" y="993913"/>
            <a:ext cx="5101442" cy="485195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58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Content Placeholder 4" descr="Children coloring papers">
            <a:extLst>
              <a:ext uri="{FF2B5EF4-FFF2-40B4-BE49-F238E27FC236}">
                <a16:creationId xmlns:a16="http://schemas.microsoft.com/office/drawing/2014/main" id="{08D10F3E-05A4-495E-9197-85DF70B400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3915" r="7311"/>
          <a:stretch>
            <a:fillRect/>
          </a:stretch>
        </p:blipFill>
        <p:spPr>
          <a:xfrm>
            <a:off x="1033670" y="1288109"/>
            <a:ext cx="4349282" cy="4221274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AABD78-2967-63FC-CC35-02CE1A1030D1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162260" y="2721030"/>
            <a:ext cx="4691478" cy="3243207"/>
          </a:xfr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400" b="1"/>
              <a:t>Engagement Through Routine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1400"/>
              <a:t>Interactive daily routines promote toddler engagement and stimulate curiosity essential for learning.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400" b="1"/>
              <a:t>Exploration and Learning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1400"/>
              <a:t>Enriching environments encourage exploration, fostering cognitive and social-emotional development in toddlers.</a:t>
            </a:r>
          </a:p>
        </p:txBody>
      </p:sp>
    </p:spTree>
    <p:extLst>
      <p:ext uri="{BB962C8B-B14F-4D97-AF65-F5344CB8AC3E}">
        <p14:creationId xmlns:p14="http://schemas.microsoft.com/office/powerpoint/2010/main" val="27089234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9BB7E9A-6937-4BF0-9F51-A20F197B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0939753-89D7-48A8-8441-B9FF25CE8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167" y="0"/>
            <a:ext cx="5687681" cy="5708856"/>
          </a:xfrm>
          <a:custGeom>
            <a:avLst/>
            <a:gdLst>
              <a:gd name="connsiteX0" fmla="*/ 2787282 w 5687681"/>
              <a:gd name="connsiteY0" fmla="*/ 0 h 5708856"/>
              <a:gd name="connsiteX1" fmla="*/ 3988996 w 5687681"/>
              <a:gd name="connsiteY1" fmla="*/ 0 h 5708856"/>
              <a:gd name="connsiteX2" fmla="*/ 4236253 w 5687681"/>
              <a:gd name="connsiteY2" fmla="*/ 68070 h 5708856"/>
              <a:gd name="connsiteX3" fmla="*/ 4483543 w 5687681"/>
              <a:gd name="connsiteY3" fmla="*/ 168573 h 5708856"/>
              <a:gd name="connsiteX4" fmla="*/ 5265611 w 5687681"/>
              <a:gd name="connsiteY4" fmla="*/ 790441 h 5708856"/>
              <a:gd name="connsiteX5" fmla="*/ 5682608 w 5687681"/>
              <a:gd name="connsiteY5" fmla="*/ 1499885 h 5708856"/>
              <a:gd name="connsiteX6" fmla="*/ 5687681 w 5687681"/>
              <a:gd name="connsiteY6" fmla="*/ 1513862 h 5708856"/>
              <a:gd name="connsiteX7" fmla="*/ 5687681 w 5687681"/>
              <a:gd name="connsiteY7" fmla="*/ 3841322 h 5708856"/>
              <a:gd name="connsiteX8" fmla="*/ 5651147 w 5687681"/>
              <a:gd name="connsiteY8" fmla="*/ 3896489 h 5708856"/>
              <a:gd name="connsiteX9" fmla="*/ 4734255 w 5687681"/>
              <a:gd name="connsiteY9" fmla="*/ 4737639 h 5708856"/>
              <a:gd name="connsiteX10" fmla="*/ 4532663 w 5687681"/>
              <a:gd name="connsiteY10" fmla="*/ 4898543 h 5708856"/>
              <a:gd name="connsiteX11" fmla="*/ 2876165 w 5687681"/>
              <a:gd name="connsiteY11" fmla="*/ 5708856 h 5708856"/>
              <a:gd name="connsiteX12" fmla="*/ 694066 w 5687681"/>
              <a:gd name="connsiteY12" fmla="*/ 4391717 h 5708856"/>
              <a:gd name="connsiteX13" fmla="*/ 461517 w 5687681"/>
              <a:gd name="connsiteY13" fmla="*/ 4054756 h 5708856"/>
              <a:gd name="connsiteX14" fmla="*/ 0 w 5687681"/>
              <a:gd name="connsiteY14" fmla="*/ 2993139 h 5708856"/>
              <a:gd name="connsiteX15" fmla="*/ 278855 w 5687681"/>
              <a:gd name="connsiteY15" fmla="*/ 1849819 h 5708856"/>
              <a:gd name="connsiteX16" fmla="*/ 1047879 w 5687681"/>
              <a:gd name="connsiteY16" fmla="*/ 867400 h 5708856"/>
              <a:gd name="connsiteX17" fmla="*/ 2159714 w 5687681"/>
              <a:gd name="connsiteY17" fmla="*/ 186098 h 5708856"/>
              <a:gd name="connsiteX18" fmla="*/ 2785137 w 5687681"/>
              <a:gd name="connsiteY18" fmla="*/ 372 h 57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681" h="5708856">
                <a:moveTo>
                  <a:pt x="2787282" y="0"/>
                </a:moveTo>
                <a:lnTo>
                  <a:pt x="3988996" y="0"/>
                </a:lnTo>
                <a:lnTo>
                  <a:pt x="4236253" y="68070"/>
                </a:lnTo>
                <a:cubicBezTo>
                  <a:pt x="4321147" y="96843"/>
                  <a:pt x="4403628" y="130356"/>
                  <a:pt x="4483543" y="168573"/>
                </a:cubicBezTo>
                <a:cubicBezTo>
                  <a:pt x="4783119" y="311949"/>
                  <a:pt x="5046239" y="521215"/>
                  <a:pt x="5265611" y="790441"/>
                </a:cubicBezTo>
                <a:cubicBezTo>
                  <a:pt x="5433740" y="996857"/>
                  <a:pt x="5573537" y="1235870"/>
                  <a:pt x="5682608" y="1499885"/>
                </a:cubicBezTo>
                <a:lnTo>
                  <a:pt x="5687681" y="1513862"/>
                </a:lnTo>
                <a:lnTo>
                  <a:pt x="5687681" y="3841322"/>
                </a:lnTo>
                <a:lnTo>
                  <a:pt x="5651147" y="3896489"/>
                </a:lnTo>
                <a:cubicBezTo>
                  <a:pt x="5427171" y="4186934"/>
                  <a:pt x="5090625" y="4454446"/>
                  <a:pt x="4734255" y="4737639"/>
                </a:cubicBezTo>
                <a:cubicBezTo>
                  <a:pt x="4668506" y="4789825"/>
                  <a:pt x="4600584" y="4843856"/>
                  <a:pt x="4532663" y="4898543"/>
                </a:cubicBezTo>
                <a:cubicBezTo>
                  <a:pt x="3924681" y="5387974"/>
                  <a:pt x="3480945" y="5708856"/>
                  <a:pt x="2876165" y="5708856"/>
                </a:cubicBezTo>
                <a:cubicBezTo>
                  <a:pt x="1954665" y="5708856"/>
                  <a:pt x="1302047" y="5314966"/>
                  <a:pt x="694066" y="4391717"/>
                </a:cubicBezTo>
                <a:cubicBezTo>
                  <a:pt x="614503" y="4270875"/>
                  <a:pt x="536731" y="4160972"/>
                  <a:pt x="461517" y="4054756"/>
                </a:cubicBezTo>
                <a:cubicBezTo>
                  <a:pt x="149788" y="3614348"/>
                  <a:pt x="0" y="3385316"/>
                  <a:pt x="0" y="2993139"/>
                </a:cubicBezTo>
                <a:cubicBezTo>
                  <a:pt x="0" y="2603731"/>
                  <a:pt x="93889" y="2219065"/>
                  <a:pt x="278855" y="1849819"/>
                </a:cubicBezTo>
                <a:cubicBezTo>
                  <a:pt x="459854" y="1488610"/>
                  <a:pt x="718625" y="1157977"/>
                  <a:pt x="1047879" y="867400"/>
                </a:cubicBezTo>
                <a:cubicBezTo>
                  <a:pt x="1371504" y="581701"/>
                  <a:pt x="1755887" y="346080"/>
                  <a:pt x="2159714" y="186098"/>
                </a:cubicBezTo>
                <a:cubicBezTo>
                  <a:pt x="2367064" y="103803"/>
                  <a:pt x="2576044" y="41801"/>
                  <a:pt x="2785137" y="37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5CCFC5-858F-4B45-9B10-D49DD028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450" y="0"/>
            <a:ext cx="5866550" cy="5788550"/>
          </a:xfrm>
          <a:custGeom>
            <a:avLst/>
            <a:gdLst>
              <a:gd name="connsiteX0" fmla="*/ 2331396 w 5798121"/>
              <a:gd name="connsiteY0" fmla="*/ 0 h 5788550"/>
              <a:gd name="connsiteX1" fmla="*/ 4658651 w 5798121"/>
              <a:gd name="connsiteY1" fmla="*/ 0 h 5788550"/>
              <a:gd name="connsiteX2" fmla="*/ 4682835 w 5798121"/>
              <a:gd name="connsiteY2" fmla="*/ 9816 h 5788550"/>
              <a:gd name="connsiteX3" fmla="*/ 5499667 w 5798121"/>
              <a:gd name="connsiteY3" fmla="*/ 658449 h 5788550"/>
              <a:gd name="connsiteX4" fmla="*/ 5665313 w 5798121"/>
              <a:gd name="connsiteY4" fmla="*/ 884789 h 5788550"/>
              <a:gd name="connsiteX5" fmla="*/ 5798121 w 5798121"/>
              <a:gd name="connsiteY5" fmla="*/ 1110681 h 5788550"/>
              <a:gd name="connsiteX6" fmla="*/ 5798121 w 5798121"/>
              <a:gd name="connsiteY6" fmla="*/ 4016954 h 5788550"/>
              <a:gd name="connsiteX7" fmla="*/ 5706359 w 5798121"/>
              <a:gd name="connsiteY7" fmla="*/ 4121532 h 5788550"/>
              <a:gd name="connsiteX8" fmla="*/ 4944692 w 5798121"/>
              <a:gd name="connsiteY8" fmla="*/ 4775532 h 5788550"/>
              <a:gd name="connsiteX9" fmla="*/ 4734137 w 5798121"/>
              <a:gd name="connsiteY9" fmla="*/ 4943362 h 5788550"/>
              <a:gd name="connsiteX10" fmla="*/ 3004009 w 5798121"/>
              <a:gd name="connsiteY10" fmla="*/ 5788550 h 5788550"/>
              <a:gd name="connsiteX11" fmla="*/ 724917 w 5798121"/>
              <a:gd name="connsiteY11" fmla="*/ 4414722 h 5788550"/>
              <a:gd name="connsiteX12" fmla="*/ 482031 w 5798121"/>
              <a:gd name="connsiteY12" fmla="*/ 4063258 h 5788550"/>
              <a:gd name="connsiteX13" fmla="*/ 0 w 5798121"/>
              <a:gd name="connsiteY13" fmla="*/ 2955950 h 5788550"/>
              <a:gd name="connsiteX14" fmla="*/ 291250 w 5798121"/>
              <a:gd name="connsiteY14" fmla="*/ 1763422 h 5788550"/>
              <a:gd name="connsiteX15" fmla="*/ 1094457 w 5798121"/>
              <a:gd name="connsiteY15" fmla="*/ 738720 h 5788550"/>
              <a:gd name="connsiteX16" fmla="*/ 2255713 w 5798121"/>
              <a:gd name="connsiteY16" fmla="*/ 28095 h 57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98121" h="5788550">
                <a:moveTo>
                  <a:pt x="2331396" y="0"/>
                </a:moveTo>
                <a:lnTo>
                  <a:pt x="4658651" y="0"/>
                </a:lnTo>
                <a:lnTo>
                  <a:pt x="4682835" y="9816"/>
                </a:lnTo>
                <a:cubicBezTo>
                  <a:pt x="4995727" y="159362"/>
                  <a:pt x="5270543" y="377635"/>
                  <a:pt x="5499667" y="658449"/>
                </a:cubicBezTo>
                <a:cubicBezTo>
                  <a:pt x="5558201" y="730215"/>
                  <a:pt x="5613447" y="805760"/>
                  <a:pt x="5665313" y="884789"/>
                </a:cubicBezTo>
                <a:lnTo>
                  <a:pt x="5798121" y="1110681"/>
                </a:lnTo>
                <a:lnTo>
                  <a:pt x="5798121" y="4016954"/>
                </a:lnTo>
                <a:lnTo>
                  <a:pt x="5706359" y="4121532"/>
                </a:lnTo>
                <a:cubicBezTo>
                  <a:pt x="5491360" y="4341659"/>
                  <a:pt x="5223849" y="4553996"/>
                  <a:pt x="4944692" y="4775532"/>
                </a:cubicBezTo>
                <a:cubicBezTo>
                  <a:pt x="4876021" y="4829964"/>
                  <a:pt x="4805079" y="4886320"/>
                  <a:pt x="4734137" y="4943362"/>
                </a:cubicBezTo>
                <a:cubicBezTo>
                  <a:pt x="4099133" y="5453857"/>
                  <a:pt x="3635672" y="5788550"/>
                  <a:pt x="3004009" y="5788550"/>
                </a:cubicBezTo>
                <a:cubicBezTo>
                  <a:pt x="2041550" y="5788550"/>
                  <a:pt x="1359922" y="5377707"/>
                  <a:pt x="724917" y="4414722"/>
                </a:cubicBezTo>
                <a:cubicBezTo>
                  <a:pt x="641818" y="4288679"/>
                  <a:pt x="560588" y="4174046"/>
                  <a:pt x="482031" y="4063258"/>
                </a:cubicBezTo>
                <a:cubicBezTo>
                  <a:pt x="156446" y="3603895"/>
                  <a:pt x="0" y="3365006"/>
                  <a:pt x="0" y="2955950"/>
                </a:cubicBezTo>
                <a:cubicBezTo>
                  <a:pt x="0" y="2549782"/>
                  <a:pt x="98062" y="2148559"/>
                  <a:pt x="291250" y="1763422"/>
                </a:cubicBezTo>
                <a:cubicBezTo>
                  <a:pt x="480295" y="1386666"/>
                  <a:pt x="750568" y="1041802"/>
                  <a:pt x="1094457" y="738720"/>
                </a:cubicBezTo>
                <a:cubicBezTo>
                  <a:pt x="1432467" y="440725"/>
                  <a:pt x="1833935" y="194963"/>
                  <a:pt x="2255713" y="280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37F2CC-53BC-AF8D-63DA-EC9682FAF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42912"/>
            <a:ext cx="5411050" cy="182212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700"/>
              <a:t>Supporting Self-Regulation and Positive Behavior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6E238-16CA-AD18-7999-935831152689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914400" y="2496720"/>
            <a:ext cx="5181599" cy="3467518"/>
          </a:xfr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400" b="1"/>
              <a:t>Importance of Self-Regulation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1400"/>
              <a:t>Helping toddlers manage emotions builds crucial self-regulation skills that support learning and social success.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400" b="1"/>
              <a:t>Positive Behavior Support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1400"/>
              <a:t>Encouraging positive behavior in toddlers promotes healthy social interactions and emotional development.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348ECDC-D455-4B71-90F6-2ECC12B79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3734" y="0"/>
            <a:ext cx="5568114" cy="5577748"/>
          </a:xfrm>
          <a:custGeom>
            <a:avLst/>
            <a:gdLst>
              <a:gd name="connsiteX0" fmla="*/ 2959946 w 5568114"/>
              <a:gd name="connsiteY0" fmla="*/ 0 h 5577748"/>
              <a:gd name="connsiteX1" fmla="*/ 3614224 w 5568114"/>
              <a:gd name="connsiteY1" fmla="*/ 0 h 5577748"/>
              <a:gd name="connsiteX2" fmla="*/ 3844432 w 5568114"/>
              <a:gd name="connsiteY2" fmla="*/ 36392 h 5577748"/>
              <a:gd name="connsiteX3" fmla="*/ 4336826 w 5568114"/>
              <a:gd name="connsiteY3" fmla="*/ 203778 h 5577748"/>
              <a:gd name="connsiteX4" fmla="*/ 5093304 w 5568114"/>
              <a:gd name="connsiteY4" fmla="*/ 806978 h 5577748"/>
              <a:gd name="connsiteX5" fmla="*/ 5496656 w 5568114"/>
              <a:gd name="connsiteY5" fmla="*/ 1495125 h 5577748"/>
              <a:gd name="connsiteX6" fmla="*/ 5568114 w 5568114"/>
              <a:gd name="connsiteY6" fmla="*/ 1692569 h 5577748"/>
              <a:gd name="connsiteX7" fmla="*/ 5568114 w 5568114"/>
              <a:gd name="connsiteY7" fmla="*/ 3665503 h 5577748"/>
              <a:gd name="connsiteX8" fmla="*/ 5466225 w 5568114"/>
              <a:gd name="connsiteY8" fmla="*/ 3819786 h 5577748"/>
              <a:gd name="connsiteX9" fmla="*/ 4579336 w 5568114"/>
              <a:gd name="connsiteY9" fmla="*/ 4635686 h 5577748"/>
              <a:gd name="connsiteX10" fmla="*/ 4384340 w 5568114"/>
              <a:gd name="connsiteY10" fmla="*/ 4791760 h 5577748"/>
              <a:gd name="connsiteX11" fmla="*/ 2782048 w 5568114"/>
              <a:gd name="connsiteY11" fmla="*/ 5577748 h 5577748"/>
              <a:gd name="connsiteX12" fmla="*/ 671354 w 5568114"/>
              <a:gd name="connsiteY12" fmla="*/ 4300148 h 5577748"/>
              <a:gd name="connsiteX13" fmla="*/ 446415 w 5568114"/>
              <a:gd name="connsiteY13" fmla="*/ 3973302 h 5577748"/>
              <a:gd name="connsiteX14" fmla="*/ 0 w 5568114"/>
              <a:gd name="connsiteY14" fmla="*/ 2943554 h 5577748"/>
              <a:gd name="connsiteX15" fmla="*/ 269730 w 5568114"/>
              <a:gd name="connsiteY15" fmla="*/ 1834555 h 5577748"/>
              <a:gd name="connsiteX16" fmla="*/ 1013589 w 5568114"/>
              <a:gd name="connsiteY16" fmla="*/ 881627 h 5577748"/>
              <a:gd name="connsiteX17" fmla="*/ 2089042 w 5568114"/>
              <a:gd name="connsiteY17" fmla="*/ 220777 h 5577748"/>
              <a:gd name="connsiteX18" fmla="*/ 2845684 w 5568114"/>
              <a:gd name="connsiteY18" fmla="*/ 14234 h 55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68114" h="5577748">
                <a:moveTo>
                  <a:pt x="2959946" y="0"/>
                </a:moveTo>
                <a:lnTo>
                  <a:pt x="3614224" y="0"/>
                </a:lnTo>
                <a:lnTo>
                  <a:pt x="3844432" y="36392"/>
                </a:lnTo>
                <a:cubicBezTo>
                  <a:pt x="4017699" y="73748"/>
                  <a:pt x="4182227" y="129639"/>
                  <a:pt x="4336826" y="203778"/>
                </a:cubicBezTo>
                <a:cubicBezTo>
                  <a:pt x="4626600" y="342850"/>
                  <a:pt x="4881111" y="545834"/>
                  <a:pt x="5093304" y="806978"/>
                </a:cubicBezTo>
                <a:cubicBezTo>
                  <a:pt x="5255931" y="1007198"/>
                  <a:pt x="5391154" y="1239036"/>
                  <a:pt x="5496656" y="1495125"/>
                </a:cubicBezTo>
                <a:lnTo>
                  <a:pt x="5568114" y="1692569"/>
                </a:lnTo>
                <a:lnTo>
                  <a:pt x="5568114" y="3665503"/>
                </a:lnTo>
                <a:lnTo>
                  <a:pt x="5466225" y="3819786"/>
                </a:lnTo>
                <a:cubicBezTo>
                  <a:pt x="5249576" y="4101511"/>
                  <a:pt x="4924044" y="4360994"/>
                  <a:pt x="4579336" y="4635686"/>
                </a:cubicBezTo>
                <a:cubicBezTo>
                  <a:pt x="4515738" y="4686305"/>
                  <a:pt x="4450038" y="4738713"/>
                  <a:pt x="4384340" y="4791760"/>
                </a:cubicBezTo>
                <a:cubicBezTo>
                  <a:pt x="3796254" y="5266498"/>
                  <a:pt x="3367038" y="5577748"/>
                  <a:pt x="2782048" y="5577748"/>
                </a:cubicBezTo>
                <a:cubicBezTo>
                  <a:pt x="1890703" y="5577748"/>
                  <a:pt x="1259439" y="5195682"/>
                  <a:pt x="671354" y="4300148"/>
                </a:cubicBezTo>
                <a:cubicBezTo>
                  <a:pt x="594395" y="4182934"/>
                  <a:pt x="519167" y="4076330"/>
                  <a:pt x="446415" y="3973302"/>
                </a:cubicBezTo>
                <a:cubicBezTo>
                  <a:pt x="144886" y="3546115"/>
                  <a:pt x="0" y="3323958"/>
                  <a:pt x="0" y="2943554"/>
                </a:cubicBezTo>
                <a:cubicBezTo>
                  <a:pt x="0" y="2565835"/>
                  <a:pt x="90816" y="2192716"/>
                  <a:pt x="269730" y="1834555"/>
                </a:cubicBezTo>
                <a:cubicBezTo>
                  <a:pt x="444806" y="1484188"/>
                  <a:pt x="695109" y="1163480"/>
                  <a:pt x="1013589" y="881627"/>
                </a:cubicBezTo>
                <a:cubicBezTo>
                  <a:pt x="1326624" y="604505"/>
                  <a:pt x="1698428" y="375956"/>
                  <a:pt x="2089042" y="220777"/>
                </a:cubicBezTo>
                <a:cubicBezTo>
                  <a:pt x="2339747" y="120996"/>
                  <a:pt x="2592918" y="51971"/>
                  <a:pt x="2845684" y="1423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Happy grandmother playing with baby grandson.">
            <a:extLst>
              <a:ext uri="{FF2B5EF4-FFF2-40B4-BE49-F238E27FC236}">
                <a16:creationId xmlns:a16="http://schemas.microsoft.com/office/drawing/2014/main" id="{C075DEAF-0A50-4E12-8290-C904702536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3752" r="7504" b="1"/>
          <a:stretch>
            <a:fillRect/>
          </a:stretch>
        </p:blipFill>
        <p:spPr>
          <a:xfrm>
            <a:off x="6877878" y="294199"/>
            <a:ext cx="5150794" cy="5001370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3172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E5F18F-9D70-4BE5-8A38-603463EE8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6" y="0"/>
            <a:ext cx="10678291" cy="6858000"/>
            <a:chOff x="547626" y="0"/>
            <a:chExt cx="10678291" cy="68580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1F8D69-709A-4575-A393-B4C26481A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6083" y="0"/>
              <a:ext cx="9841377" cy="6858000"/>
            </a:xfrm>
            <a:custGeom>
              <a:avLst/>
              <a:gdLst>
                <a:gd name="connsiteX0" fmla="*/ 8218354 w 9841377"/>
                <a:gd name="connsiteY0" fmla="*/ 0 h 6858000"/>
                <a:gd name="connsiteX1" fmla="*/ 5551962 w 9841377"/>
                <a:gd name="connsiteY1" fmla="*/ 0 h 6858000"/>
                <a:gd name="connsiteX2" fmla="*/ 5482342 w 9841377"/>
                <a:gd name="connsiteY2" fmla="*/ 0 h 6858000"/>
                <a:gd name="connsiteX3" fmla="*/ 4359035 w 9841377"/>
                <a:gd name="connsiteY3" fmla="*/ 0 h 6858000"/>
                <a:gd name="connsiteX4" fmla="*/ 4289415 w 9841377"/>
                <a:gd name="connsiteY4" fmla="*/ 0 h 6858000"/>
                <a:gd name="connsiteX5" fmla="*/ 1623023 w 9841377"/>
                <a:gd name="connsiteY5" fmla="*/ 0 h 6858000"/>
                <a:gd name="connsiteX6" fmla="*/ 1600899 w 9841377"/>
                <a:gd name="connsiteY6" fmla="*/ 14997 h 6858000"/>
                <a:gd name="connsiteX7" fmla="*/ 0 w 9841377"/>
                <a:gd name="connsiteY7" fmla="*/ 3621656 h 6858000"/>
                <a:gd name="connsiteX8" fmla="*/ 1874350 w 9841377"/>
                <a:gd name="connsiteY8" fmla="*/ 6374814 h 6858000"/>
                <a:gd name="connsiteX9" fmla="*/ 2390998 w 9841377"/>
                <a:gd name="connsiteY9" fmla="*/ 6780599 h 6858000"/>
                <a:gd name="connsiteX10" fmla="*/ 2502754 w 9841377"/>
                <a:gd name="connsiteY10" fmla="*/ 6858000 h 6858000"/>
                <a:gd name="connsiteX11" fmla="*/ 4289415 w 9841377"/>
                <a:gd name="connsiteY11" fmla="*/ 6858000 h 6858000"/>
                <a:gd name="connsiteX12" fmla="*/ 4359035 w 9841377"/>
                <a:gd name="connsiteY12" fmla="*/ 6858000 h 6858000"/>
                <a:gd name="connsiteX13" fmla="*/ 5482342 w 9841377"/>
                <a:gd name="connsiteY13" fmla="*/ 6858000 h 6858000"/>
                <a:gd name="connsiteX14" fmla="*/ 5551962 w 9841377"/>
                <a:gd name="connsiteY14" fmla="*/ 6858000 h 6858000"/>
                <a:gd name="connsiteX15" fmla="*/ 7338623 w 9841377"/>
                <a:gd name="connsiteY15" fmla="*/ 6858000 h 6858000"/>
                <a:gd name="connsiteX16" fmla="*/ 7450379 w 9841377"/>
                <a:gd name="connsiteY16" fmla="*/ 6780599 h 6858000"/>
                <a:gd name="connsiteX17" fmla="*/ 7967027 w 9841377"/>
                <a:gd name="connsiteY17" fmla="*/ 6374814 h 6858000"/>
                <a:gd name="connsiteX18" fmla="*/ 9841377 w 9841377"/>
                <a:gd name="connsiteY18" fmla="*/ 3621656 h 6858000"/>
                <a:gd name="connsiteX19" fmla="*/ 8240478 w 9841377"/>
                <a:gd name="connsiteY19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41377" h="6858000">
                  <a:moveTo>
                    <a:pt x="8218354" y="0"/>
                  </a:moveTo>
                  <a:lnTo>
                    <a:pt x="5551962" y="0"/>
                  </a:lnTo>
                  <a:lnTo>
                    <a:pt x="5482342" y="0"/>
                  </a:lnTo>
                  <a:lnTo>
                    <a:pt x="4359035" y="0"/>
                  </a:lnTo>
                  <a:lnTo>
                    <a:pt x="4289415" y="0"/>
                  </a:lnTo>
                  <a:lnTo>
                    <a:pt x="1623023" y="0"/>
                  </a:lnTo>
                  <a:lnTo>
                    <a:pt x="1600899" y="14997"/>
                  </a:lnTo>
                  <a:cubicBezTo>
                    <a:pt x="573736" y="754641"/>
                    <a:pt x="0" y="2093192"/>
                    <a:pt x="0" y="3621656"/>
                  </a:cubicBezTo>
                  <a:cubicBezTo>
                    <a:pt x="0" y="4969131"/>
                    <a:pt x="928725" y="5602839"/>
                    <a:pt x="1874350" y="6374814"/>
                  </a:cubicBezTo>
                  <a:cubicBezTo>
                    <a:pt x="2046553" y="6515397"/>
                    <a:pt x="2217180" y="6653108"/>
                    <a:pt x="2390998" y="6780599"/>
                  </a:cubicBezTo>
                  <a:lnTo>
                    <a:pt x="2502754" y="6858000"/>
                  </a:lnTo>
                  <a:lnTo>
                    <a:pt x="4289415" y="6858000"/>
                  </a:lnTo>
                  <a:lnTo>
                    <a:pt x="4359035" y="6858000"/>
                  </a:lnTo>
                  <a:lnTo>
                    <a:pt x="5482342" y="6858000"/>
                  </a:lnTo>
                  <a:lnTo>
                    <a:pt x="5551962" y="6858000"/>
                  </a:lnTo>
                  <a:lnTo>
                    <a:pt x="7338623" y="6858000"/>
                  </a:lnTo>
                  <a:lnTo>
                    <a:pt x="7450379" y="6780599"/>
                  </a:lnTo>
                  <a:cubicBezTo>
                    <a:pt x="7624197" y="6653108"/>
                    <a:pt x="7794824" y="6515397"/>
                    <a:pt x="7967027" y="6374814"/>
                  </a:cubicBezTo>
                  <a:cubicBezTo>
                    <a:pt x="8912652" y="5602839"/>
                    <a:pt x="9841377" y="4969131"/>
                    <a:pt x="9841377" y="3621656"/>
                  </a:cubicBezTo>
                  <a:cubicBezTo>
                    <a:pt x="9841377" y="2093192"/>
                    <a:pt x="9267641" y="754641"/>
                    <a:pt x="8240478" y="14997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0981015-32A2-4B76-9F2E-0A8D6EC8E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6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38532F4-8B67-47B7-B58A-5DD3E1BE5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60922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C87DA9F-8DB2-4D48-8716-A928FBB8A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2672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95EA065-AC5D-431D-927E-87FF05884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9619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37E2DD-C7FE-4D6C-8F1D-5031E96A7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7618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78B68BA-AB87-4EB5-97C2-F1F304E19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449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23F6A82-A3E4-83A8-BDBA-DE8911CA6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750" y="1346268"/>
            <a:ext cx="7810500" cy="3125338"/>
          </a:xfrm>
        </p:spPr>
        <p:txBody>
          <a:bodyPr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000"/>
              <a:t>Interactive Effects: The Toddler, Parent, and Environment</a:t>
            </a:r>
          </a:p>
        </p:txBody>
      </p:sp>
    </p:spTree>
    <p:extLst>
      <p:ext uri="{BB962C8B-B14F-4D97-AF65-F5344CB8AC3E}">
        <p14:creationId xmlns:p14="http://schemas.microsoft.com/office/powerpoint/2010/main" val="36276478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E7382-5DC1-4EF6-6987-E6FE85EB7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Parent-Child Interactions Shape Development</a:t>
            </a:r>
          </a:p>
        </p:txBody>
      </p:sp>
      <p:pic>
        <p:nvPicPr>
          <p:cNvPr id="5" name="Content Placeholder 4" descr="Closeup of baby and mom playing with toy,">
            <a:extLst>
              <a:ext uri="{FF2B5EF4-FFF2-40B4-BE49-F238E27FC236}">
                <a16:creationId xmlns:a16="http://schemas.microsoft.com/office/drawing/2014/main" id="{C68B9BBD-64E5-42E7-A1F8-986AE83332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20875" y="2881122"/>
            <a:ext cx="4159250" cy="277215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87FC4-2A5B-4130-C675-0C6B6EE72BFF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/>
        <p:txBody>
          <a:bodyPr>
            <a:normAutofit fontScale="4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t>Nurturing Interactions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t>Consistent and loving parent-child interactions build a secure environment for toddler development.</a:t>
            </a:r>
          </a:p>
          <a:p>
            <a:pPr>
              <a:buFont typeface="Arial" panose="020B0604020202020204" pitchFamily="34" charset="0"/>
              <a:buChar char="•"/>
            </a:pPr>
            <a:r>
              <a:t>Language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t>Engaging toddlers in conversations promotes early language skills and communication abilities.</a:t>
            </a:r>
          </a:p>
          <a:p>
            <a:pPr>
              <a:buFont typeface="Arial" panose="020B0604020202020204" pitchFamily="34" charset="0"/>
              <a:buChar char="•"/>
            </a:pPr>
            <a:r>
              <a:t>Encouraging Curiosity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t>Supportive interactions stimulate toddlers’ natural curiosity and desire to explore their environment.</a:t>
            </a:r>
          </a:p>
          <a:p>
            <a:pPr>
              <a:buFont typeface="Arial" panose="020B0604020202020204" pitchFamily="34" charset="0"/>
              <a:buChar char="•"/>
            </a:pPr>
            <a:r>
              <a:t>Problem-Solving Skills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t>Parents fostering exploration help develop toddlers’ problem-solving and cognitive abilities.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52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0CE40DC-5723-449B-A365-A61D8C262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Mother with baby looking out the window. Enjoying the view from our apartment . Sunrise with my sun.">
            <a:extLst>
              <a:ext uri="{FF2B5EF4-FFF2-40B4-BE49-F238E27FC236}">
                <a16:creationId xmlns:a16="http://schemas.microsoft.com/office/drawing/2014/main" id="{28414F8C-3E52-4FE6-83D3-8502ADF82C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15710" r="-1" b="-1"/>
          <a:stretch>
            <a:fillRect/>
          </a:stretch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8207E96-6DFF-4119-B2EA-3299067D2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2598" y="0"/>
            <a:ext cx="10189600" cy="6858000"/>
          </a:xfrm>
          <a:custGeom>
            <a:avLst/>
            <a:gdLst>
              <a:gd name="connsiteX0" fmla="*/ 8513625 w 10189600"/>
              <a:gd name="connsiteY0" fmla="*/ 0 h 6858000"/>
              <a:gd name="connsiteX1" fmla="*/ 1434689 w 10189600"/>
              <a:gd name="connsiteY1" fmla="*/ 0 h 6858000"/>
              <a:gd name="connsiteX2" fmla="*/ 1271976 w 10189600"/>
              <a:gd name="connsiteY2" fmla="*/ 160651 h 6858000"/>
              <a:gd name="connsiteX3" fmla="*/ 0 w 10189600"/>
              <a:gd name="connsiteY3" fmla="*/ 3879329 h 6858000"/>
              <a:gd name="connsiteX4" fmla="*/ 1565101 w 10189600"/>
              <a:gd name="connsiteY4" fmla="*/ 6659296 h 6858000"/>
              <a:gd name="connsiteX5" fmla="*/ 1789426 w 10189600"/>
              <a:gd name="connsiteY5" fmla="*/ 6858000 h 6858000"/>
              <a:gd name="connsiteX6" fmla="*/ 8868328 w 10189600"/>
              <a:gd name="connsiteY6" fmla="*/ 6858000 h 6858000"/>
              <a:gd name="connsiteX7" fmla="*/ 8925683 w 10189600"/>
              <a:gd name="connsiteY7" fmla="*/ 6804604 h 6858000"/>
              <a:gd name="connsiteX8" fmla="*/ 10189600 w 10189600"/>
              <a:gd name="connsiteY8" fmla="*/ 4217082 h 6858000"/>
              <a:gd name="connsiteX9" fmla="*/ 8536469 w 10189600"/>
              <a:gd name="connsiteY9" fmla="*/ 174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89600" h="6858000">
                <a:moveTo>
                  <a:pt x="8513625" y="0"/>
                </a:moveTo>
                <a:lnTo>
                  <a:pt x="1434689" y="0"/>
                </a:lnTo>
                <a:lnTo>
                  <a:pt x="1271976" y="160651"/>
                </a:lnTo>
                <a:cubicBezTo>
                  <a:pt x="451613" y="1030749"/>
                  <a:pt x="0" y="2373165"/>
                  <a:pt x="0" y="3879329"/>
                </a:cubicBezTo>
                <a:cubicBezTo>
                  <a:pt x="0" y="5207145"/>
                  <a:pt x="731040" y="5919527"/>
                  <a:pt x="1565101" y="6659296"/>
                </a:cubicBezTo>
                <a:lnTo>
                  <a:pt x="1789426" y="6858000"/>
                </a:lnTo>
                <a:lnTo>
                  <a:pt x="8868328" y="6858000"/>
                </a:lnTo>
                <a:lnTo>
                  <a:pt x="8925683" y="6804604"/>
                </a:lnTo>
                <a:cubicBezTo>
                  <a:pt x="9627437" y="6132444"/>
                  <a:pt x="10189600" y="5418356"/>
                  <a:pt x="10189600" y="4217082"/>
                </a:cubicBezTo>
                <a:cubicBezTo>
                  <a:pt x="10189600" y="2437327"/>
                  <a:pt x="9597144" y="878708"/>
                  <a:pt x="8536469" y="1746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223C86-12C5-4A60-A21A-D7FC75EFC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57813" y="0"/>
            <a:ext cx="1323453" cy="6858000"/>
          </a:xfrm>
          <a:custGeom>
            <a:avLst/>
            <a:gdLst>
              <a:gd name="connsiteX0" fmla="*/ 28443 w 1323453"/>
              <a:gd name="connsiteY0" fmla="*/ 0 h 6858000"/>
              <a:gd name="connsiteX1" fmla="*/ 10519 w 1323453"/>
              <a:gd name="connsiteY1" fmla="*/ 0 h 6858000"/>
              <a:gd name="connsiteX2" fmla="*/ 37377 w 1323453"/>
              <a:gd name="connsiteY2" fmla="*/ 27367 h 6858000"/>
              <a:gd name="connsiteX3" fmla="*/ 1297455 w 1323453"/>
              <a:gd name="connsiteY3" fmla="*/ 4282319 h 6858000"/>
              <a:gd name="connsiteX4" fmla="*/ 248584 w 1323453"/>
              <a:gd name="connsiteY4" fmla="*/ 6615157 h 6858000"/>
              <a:gd name="connsiteX5" fmla="*/ 0 w 1323453"/>
              <a:gd name="connsiteY5" fmla="*/ 6858000 h 6858000"/>
              <a:gd name="connsiteX6" fmla="*/ 19869 w 1323453"/>
              <a:gd name="connsiteY6" fmla="*/ 6858000 h 6858000"/>
              <a:gd name="connsiteX7" fmla="*/ 267461 w 1323453"/>
              <a:gd name="connsiteY7" fmla="*/ 6616128 h 6858000"/>
              <a:gd name="connsiteX8" fmla="*/ 1316330 w 1323453"/>
              <a:gd name="connsiteY8" fmla="*/ 4283289 h 6858000"/>
              <a:gd name="connsiteX9" fmla="*/ 56253 w 1323453"/>
              <a:gd name="connsiteY9" fmla="*/ 283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3453" h="6858000">
                <a:moveTo>
                  <a:pt x="28443" y="0"/>
                </a:moveTo>
                <a:lnTo>
                  <a:pt x="10519" y="0"/>
                </a:lnTo>
                <a:lnTo>
                  <a:pt x="37377" y="27367"/>
                </a:lnTo>
                <a:cubicBezTo>
                  <a:pt x="919519" y="995374"/>
                  <a:pt x="1367465" y="2551123"/>
                  <a:pt x="1297455" y="4282319"/>
                </a:cubicBezTo>
                <a:cubicBezTo>
                  <a:pt x="1254252" y="5350659"/>
                  <a:pt x="821705" y="6026831"/>
                  <a:pt x="248584" y="6615157"/>
                </a:cubicBezTo>
                <a:lnTo>
                  <a:pt x="0" y="6858000"/>
                </a:lnTo>
                <a:lnTo>
                  <a:pt x="19869" y="6858000"/>
                </a:lnTo>
                <a:lnTo>
                  <a:pt x="267461" y="6616128"/>
                </a:lnTo>
                <a:cubicBezTo>
                  <a:pt x="840581" y="6027802"/>
                  <a:pt x="1273128" y="5351630"/>
                  <a:pt x="1316330" y="4283289"/>
                </a:cubicBezTo>
                <a:cubicBezTo>
                  <a:pt x="1386340" y="2552094"/>
                  <a:pt x="938396" y="996343"/>
                  <a:pt x="56253" y="283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A573AF0-3C0B-4895-A7A6-F41B03211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45" y="0"/>
            <a:ext cx="1561993" cy="6858000"/>
          </a:xfrm>
          <a:custGeom>
            <a:avLst/>
            <a:gdLst>
              <a:gd name="connsiteX0" fmla="*/ 1544228 w 1561993"/>
              <a:gd name="connsiteY0" fmla="*/ 0 h 6858000"/>
              <a:gd name="connsiteX1" fmla="*/ 1561993 w 1561993"/>
              <a:gd name="connsiteY1" fmla="*/ 0 h 6858000"/>
              <a:gd name="connsiteX2" fmla="*/ 1540943 w 1561993"/>
              <a:gd name="connsiteY2" fmla="*/ 17040 h 6858000"/>
              <a:gd name="connsiteX3" fmla="*/ 17765 w 1561993"/>
              <a:gd name="connsiteY3" fmla="*/ 4115040 h 6858000"/>
              <a:gd name="connsiteX4" fmla="*/ 1142901 w 1561993"/>
              <a:gd name="connsiteY4" fmla="*/ 6599739 h 6858000"/>
              <a:gd name="connsiteX5" fmla="*/ 1403744 w 1561993"/>
              <a:gd name="connsiteY5" fmla="*/ 6858000 h 6858000"/>
              <a:gd name="connsiteX6" fmla="*/ 1385980 w 1561993"/>
              <a:gd name="connsiteY6" fmla="*/ 6858000 h 6858000"/>
              <a:gd name="connsiteX7" fmla="*/ 1125137 w 1561993"/>
              <a:gd name="connsiteY7" fmla="*/ 6599739 h 6858000"/>
              <a:gd name="connsiteX8" fmla="*/ 0 w 1561993"/>
              <a:gd name="connsiteY8" fmla="*/ 4115040 h 6858000"/>
              <a:gd name="connsiteX9" fmla="*/ 1523178 w 1561993"/>
              <a:gd name="connsiteY9" fmla="*/ 17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1993" h="6858000">
                <a:moveTo>
                  <a:pt x="1544228" y="0"/>
                </a:moveTo>
                <a:lnTo>
                  <a:pt x="1561993" y="0"/>
                </a:lnTo>
                <a:lnTo>
                  <a:pt x="1540943" y="17040"/>
                </a:lnTo>
                <a:cubicBezTo>
                  <a:pt x="563647" y="857447"/>
                  <a:pt x="17765" y="2378351"/>
                  <a:pt x="17765" y="4115040"/>
                </a:cubicBezTo>
                <a:cubicBezTo>
                  <a:pt x="17765" y="5263323"/>
                  <a:pt x="514810" y="5955416"/>
                  <a:pt x="1142901" y="6599739"/>
                </a:cubicBezTo>
                <a:lnTo>
                  <a:pt x="1403744" y="6858000"/>
                </a:lnTo>
                <a:lnTo>
                  <a:pt x="1385980" y="6858000"/>
                </a:lnTo>
                <a:lnTo>
                  <a:pt x="1125137" y="6599739"/>
                </a:lnTo>
                <a:cubicBezTo>
                  <a:pt x="497046" y="5955416"/>
                  <a:pt x="0" y="5263323"/>
                  <a:pt x="0" y="4115040"/>
                </a:cubicBezTo>
                <a:cubicBezTo>
                  <a:pt x="0" y="2378351"/>
                  <a:pt x="545882" y="857447"/>
                  <a:pt x="1523178" y="170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2442AC3-A9B0-4865-8A8A-1504FFC6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34283" y="0"/>
            <a:ext cx="1904278" cy="6858000"/>
          </a:xfrm>
          <a:custGeom>
            <a:avLst/>
            <a:gdLst>
              <a:gd name="connsiteX0" fmla="*/ 624262 w 1775065"/>
              <a:gd name="connsiteY0" fmla="*/ 0 h 6858000"/>
              <a:gd name="connsiteX1" fmla="*/ 642233 w 1775065"/>
              <a:gd name="connsiteY1" fmla="*/ 0 h 6858000"/>
              <a:gd name="connsiteX2" fmla="*/ 673003 w 1775065"/>
              <a:gd name="connsiteY2" fmla="*/ 35111 h 6858000"/>
              <a:gd name="connsiteX3" fmla="*/ 1767974 w 1775065"/>
              <a:gd name="connsiteY3" fmla="*/ 3968278 h 6858000"/>
              <a:gd name="connsiteX4" fmla="*/ 115603 w 1775065"/>
              <a:gd name="connsiteY4" fmla="*/ 6776131 h 6858000"/>
              <a:gd name="connsiteX5" fmla="*/ 19890 w 1775065"/>
              <a:gd name="connsiteY5" fmla="*/ 6858000 h 6858000"/>
              <a:gd name="connsiteX6" fmla="*/ 0 w 1775065"/>
              <a:gd name="connsiteY6" fmla="*/ 6858000 h 6858000"/>
              <a:gd name="connsiteX7" fmla="*/ 96809 w 1775065"/>
              <a:gd name="connsiteY7" fmla="*/ 6775193 h 6858000"/>
              <a:gd name="connsiteX8" fmla="*/ 1749182 w 1775065"/>
              <a:gd name="connsiteY8" fmla="*/ 3967340 h 6858000"/>
              <a:gd name="connsiteX9" fmla="*/ 654209 w 1775065"/>
              <a:gd name="connsiteY9" fmla="*/ 341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75065" h="6858000">
                <a:moveTo>
                  <a:pt x="624262" y="0"/>
                </a:moveTo>
                <a:lnTo>
                  <a:pt x="642233" y="0"/>
                </a:lnTo>
                <a:lnTo>
                  <a:pt x="673003" y="35111"/>
                </a:lnTo>
                <a:cubicBezTo>
                  <a:pt x="1445427" y="977982"/>
                  <a:pt x="1833320" y="2398562"/>
                  <a:pt x="1767974" y="3968278"/>
                </a:cubicBezTo>
                <a:cubicBezTo>
                  <a:pt x="1710622" y="5345972"/>
                  <a:pt x="964135" y="6049363"/>
                  <a:pt x="115603" y="6776131"/>
                </a:cubicBezTo>
                <a:lnTo>
                  <a:pt x="19890" y="6858000"/>
                </a:lnTo>
                <a:lnTo>
                  <a:pt x="0" y="6858000"/>
                </a:lnTo>
                <a:lnTo>
                  <a:pt x="96809" y="6775193"/>
                </a:lnTo>
                <a:cubicBezTo>
                  <a:pt x="945341" y="6048424"/>
                  <a:pt x="1691828" y="5345034"/>
                  <a:pt x="1749182" y="3967340"/>
                </a:cubicBezTo>
                <a:cubicBezTo>
                  <a:pt x="1814528" y="2397623"/>
                  <a:pt x="1426634" y="977044"/>
                  <a:pt x="654209" y="341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451DCE-129E-43B6-BA50-3C8339E46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89577" y="0"/>
            <a:ext cx="1825312" cy="6858000"/>
          </a:xfrm>
          <a:custGeom>
            <a:avLst/>
            <a:gdLst>
              <a:gd name="connsiteX0" fmla="*/ 516683 w 1825312"/>
              <a:gd name="connsiteY0" fmla="*/ 0 h 6858000"/>
              <a:gd name="connsiteX1" fmla="*/ 541088 w 1825312"/>
              <a:gd name="connsiteY1" fmla="*/ 0 h 6858000"/>
              <a:gd name="connsiteX2" fmla="*/ 626170 w 1825312"/>
              <a:gd name="connsiteY2" fmla="*/ 99144 h 6858000"/>
              <a:gd name="connsiteX3" fmla="*/ 1825312 w 1825312"/>
              <a:gd name="connsiteY3" fmla="*/ 3859833 h 6858000"/>
              <a:gd name="connsiteX4" fmla="*/ 279633 w 1825312"/>
              <a:gd name="connsiteY4" fmla="*/ 6651338 h 6858000"/>
              <a:gd name="connsiteX5" fmla="*/ 24403 w 1825312"/>
              <a:gd name="connsiteY5" fmla="*/ 6858000 h 6858000"/>
              <a:gd name="connsiteX6" fmla="*/ 0 w 1825312"/>
              <a:gd name="connsiteY6" fmla="*/ 6858000 h 6858000"/>
              <a:gd name="connsiteX7" fmla="*/ 255230 w 1825312"/>
              <a:gd name="connsiteY7" fmla="*/ 6651338 h 6858000"/>
              <a:gd name="connsiteX8" fmla="*/ 1800907 w 1825312"/>
              <a:gd name="connsiteY8" fmla="*/ 3859833 h 6858000"/>
              <a:gd name="connsiteX9" fmla="*/ 601765 w 1825312"/>
              <a:gd name="connsiteY9" fmla="*/ 991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5312" h="6858000">
                <a:moveTo>
                  <a:pt x="516683" y="0"/>
                </a:moveTo>
                <a:lnTo>
                  <a:pt x="541088" y="0"/>
                </a:lnTo>
                <a:lnTo>
                  <a:pt x="626170" y="99144"/>
                </a:lnTo>
                <a:cubicBezTo>
                  <a:pt x="1403484" y="1069501"/>
                  <a:pt x="1825312" y="2396484"/>
                  <a:pt x="1825312" y="3859833"/>
                </a:cubicBezTo>
                <a:cubicBezTo>
                  <a:pt x="1825312" y="5149904"/>
                  <a:pt x="1142485" y="5927455"/>
                  <a:pt x="279633" y="6651338"/>
                </a:cubicBezTo>
                <a:lnTo>
                  <a:pt x="24403" y="6858000"/>
                </a:lnTo>
                <a:lnTo>
                  <a:pt x="0" y="6858000"/>
                </a:lnTo>
                <a:lnTo>
                  <a:pt x="255230" y="6651338"/>
                </a:lnTo>
                <a:cubicBezTo>
                  <a:pt x="1118082" y="5927455"/>
                  <a:pt x="1800907" y="5149904"/>
                  <a:pt x="1800907" y="3859833"/>
                </a:cubicBezTo>
                <a:cubicBezTo>
                  <a:pt x="1800907" y="2396484"/>
                  <a:pt x="1379079" y="1069501"/>
                  <a:pt x="601765" y="991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5DE72-AB33-FF3D-C65B-5C6A5BEF3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932" y="893763"/>
            <a:ext cx="7340048" cy="1651054"/>
          </a:xfr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The Importance of Nurturing Relationships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73715-4803-3445-6DB4-495C1000EBB8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2245932" y="2775004"/>
            <a:ext cx="7340048" cy="3189233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100" b="1"/>
              <a:t>Building Confidence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100"/>
              <a:t>Supportive relationships help toddlers develop strong self-confidence essential for learning.</a:t>
            </a:r>
          </a:p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100" b="1"/>
              <a:t>Motivating Learning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100"/>
              <a:t>Nurturing bonds motivate toddlers to explore and engage actively in learning activities.</a:t>
            </a:r>
          </a:p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100" b="1"/>
              <a:t>Fostering Resilience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100"/>
              <a:t>Strong relationships cultivate resilience and help toddlers adapt to challenges effectively.</a:t>
            </a:r>
          </a:p>
        </p:txBody>
      </p:sp>
    </p:spTree>
    <p:extLst>
      <p:ext uri="{BB962C8B-B14F-4D97-AF65-F5344CB8AC3E}">
        <p14:creationId xmlns:p14="http://schemas.microsoft.com/office/powerpoint/2010/main" val="2135578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9BB7E9A-6937-4BF0-9F51-A20F197B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0939753-89D7-48A8-8441-B9FF25CE8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167" y="0"/>
            <a:ext cx="5687681" cy="5708856"/>
          </a:xfrm>
          <a:custGeom>
            <a:avLst/>
            <a:gdLst>
              <a:gd name="connsiteX0" fmla="*/ 2787282 w 5687681"/>
              <a:gd name="connsiteY0" fmla="*/ 0 h 5708856"/>
              <a:gd name="connsiteX1" fmla="*/ 3988996 w 5687681"/>
              <a:gd name="connsiteY1" fmla="*/ 0 h 5708856"/>
              <a:gd name="connsiteX2" fmla="*/ 4236253 w 5687681"/>
              <a:gd name="connsiteY2" fmla="*/ 68070 h 5708856"/>
              <a:gd name="connsiteX3" fmla="*/ 4483543 w 5687681"/>
              <a:gd name="connsiteY3" fmla="*/ 168573 h 5708856"/>
              <a:gd name="connsiteX4" fmla="*/ 5265611 w 5687681"/>
              <a:gd name="connsiteY4" fmla="*/ 790441 h 5708856"/>
              <a:gd name="connsiteX5" fmla="*/ 5682608 w 5687681"/>
              <a:gd name="connsiteY5" fmla="*/ 1499885 h 5708856"/>
              <a:gd name="connsiteX6" fmla="*/ 5687681 w 5687681"/>
              <a:gd name="connsiteY6" fmla="*/ 1513862 h 5708856"/>
              <a:gd name="connsiteX7" fmla="*/ 5687681 w 5687681"/>
              <a:gd name="connsiteY7" fmla="*/ 3841322 h 5708856"/>
              <a:gd name="connsiteX8" fmla="*/ 5651147 w 5687681"/>
              <a:gd name="connsiteY8" fmla="*/ 3896489 h 5708856"/>
              <a:gd name="connsiteX9" fmla="*/ 4734255 w 5687681"/>
              <a:gd name="connsiteY9" fmla="*/ 4737639 h 5708856"/>
              <a:gd name="connsiteX10" fmla="*/ 4532663 w 5687681"/>
              <a:gd name="connsiteY10" fmla="*/ 4898543 h 5708856"/>
              <a:gd name="connsiteX11" fmla="*/ 2876165 w 5687681"/>
              <a:gd name="connsiteY11" fmla="*/ 5708856 h 5708856"/>
              <a:gd name="connsiteX12" fmla="*/ 694066 w 5687681"/>
              <a:gd name="connsiteY12" fmla="*/ 4391717 h 5708856"/>
              <a:gd name="connsiteX13" fmla="*/ 461517 w 5687681"/>
              <a:gd name="connsiteY13" fmla="*/ 4054756 h 5708856"/>
              <a:gd name="connsiteX14" fmla="*/ 0 w 5687681"/>
              <a:gd name="connsiteY14" fmla="*/ 2993139 h 5708856"/>
              <a:gd name="connsiteX15" fmla="*/ 278855 w 5687681"/>
              <a:gd name="connsiteY15" fmla="*/ 1849819 h 5708856"/>
              <a:gd name="connsiteX16" fmla="*/ 1047879 w 5687681"/>
              <a:gd name="connsiteY16" fmla="*/ 867400 h 5708856"/>
              <a:gd name="connsiteX17" fmla="*/ 2159714 w 5687681"/>
              <a:gd name="connsiteY17" fmla="*/ 186098 h 5708856"/>
              <a:gd name="connsiteX18" fmla="*/ 2785137 w 5687681"/>
              <a:gd name="connsiteY18" fmla="*/ 372 h 57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681" h="5708856">
                <a:moveTo>
                  <a:pt x="2787282" y="0"/>
                </a:moveTo>
                <a:lnTo>
                  <a:pt x="3988996" y="0"/>
                </a:lnTo>
                <a:lnTo>
                  <a:pt x="4236253" y="68070"/>
                </a:lnTo>
                <a:cubicBezTo>
                  <a:pt x="4321147" y="96843"/>
                  <a:pt x="4403628" y="130356"/>
                  <a:pt x="4483543" y="168573"/>
                </a:cubicBezTo>
                <a:cubicBezTo>
                  <a:pt x="4783119" y="311949"/>
                  <a:pt x="5046239" y="521215"/>
                  <a:pt x="5265611" y="790441"/>
                </a:cubicBezTo>
                <a:cubicBezTo>
                  <a:pt x="5433740" y="996857"/>
                  <a:pt x="5573537" y="1235870"/>
                  <a:pt x="5682608" y="1499885"/>
                </a:cubicBezTo>
                <a:lnTo>
                  <a:pt x="5687681" y="1513862"/>
                </a:lnTo>
                <a:lnTo>
                  <a:pt x="5687681" y="3841322"/>
                </a:lnTo>
                <a:lnTo>
                  <a:pt x="5651147" y="3896489"/>
                </a:lnTo>
                <a:cubicBezTo>
                  <a:pt x="5427171" y="4186934"/>
                  <a:pt x="5090625" y="4454446"/>
                  <a:pt x="4734255" y="4737639"/>
                </a:cubicBezTo>
                <a:cubicBezTo>
                  <a:pt x="4668506" y="4789825"/>
                  <a:pt x="4600584" y="4843856"/>
                  <a:pt x="4532663" y="4898543"/>
                </a:cubicBezTo>
                <a:cubicBezTo>
                  <a:pt x="3924681" y="5387974"/>
                  <a:pt x="3480945" y="5708856"/>
                  <a:pt x="2876165" y="5708856"/>
                </a:cubicBezTo>
                <a:cubicBezTo>
                  <a:pt x="1954665" y="5708856"/>
                  <a:pt x="1302047" y="5314966"/>
                  <a:pt x="694066" y="4391717"/>
                </a:cubicBezTo>
                <a:cubicBezTo>
                  <a:pt x="614503" y="4270875"/>
                  <a:pt x="536731" y="4160972"/>
                  <a:pt x="461517" y="4054756"/>
                </a:cubicBezTo>
                <a:cubicBezTo>
                  <a:pt x="149788" y="3614348"/>
                  <a:pt x="0" y="3385316"/>
                  <a:pt x="0" y="2993139"/>
                </a:cubicBezTo>
                <a:cubicBezTo>
                  <a:pt x="0" y="2603731"/>
                  <a:pt x="93889" y="2219065"/>
                  <a:pt x="278855" y="1849819"/>
                </a:cubicBezTo>
                <a:cubicBezTo>
                  <a:pt x="459854" y="1488610"/>
                  <a:pt x="718625" y="1157977"/>
                  <a:pt x="1047879" y="867400"/>
                </a:cubicBezTo>
                <a:cubicBezTo>
                  <a:pt x="1371504" y="581701"/>
                  <a:pt x="1755887" y="346080"/>
                  <a:pt x="2159714" y="186098"/>
                </a:cubicBezTo>
                <a:cubicBezTo>
                  <a:pt x="2367064" y="103803"/>
                  <a:pt x="2576044" y="41801"/>
                  <a:pt x="2785137" y="37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5CCFC5-858F-4B45-9B10-D49DD028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450" y="0"/>
            <a:ext cx="5866550" cy="5788550"/>
          </a:xfrm>
          <a:custGeom>
            <a:avLst/>
            <a:gdLst>
              <a:gd name="connsiteX0" fmla="*/ 2331396 w 5798121"/>
              <a:gd name="connsiteY0" fmla="*/ 0 h 5788550"/>
              <a:gd name="connsiteX1" fmla="*/ 4658651 w 5798121"/>
              <a:gd name="connsiteY1" fmla="*/ 0 h 5788550"/>
              <a:gd name="connsiteX2" fmla="*/ 4682835 w 5798121"/>
              <a:gd name="connsiteY2" fmla="*/ 9816 h 5788550"/>
              <a:gd name="connsiteX3" fmla="*/ 5499667 w 5798121"/>
              <a:gd name="connsiteY3" fmla="*/ 658449 h 5788550"/>
              <a:gd name="connsiteX4" fmla="*/ 5665313 w 5798121"/>
              <a:gd name="connsiteY4" fmla="*/ 884789 h 5788550"/>
              <a:gd name="connsiteX5" fmla="*/ 5798121 w 5798121"/>
              <a:gd name="connsiteY5" fmla="*/ 1110681 h 5788550"/>
              <a:gd name="connsiteX6" fmla="*/ 5798121 w 5798121"/>
              <a:gd name="connsiteY6" fmla="*/ 4016954 h 5788550"/>
              <a:gd name="connsiteX7" fmla="*/ 5706359 w 5798121"/>
              <a:gd name="connsiteY7" fmla="*/ 4121532 h 5788550"/>
              <a:gd name="connsiteX8" fmla="*/ 4944692 w 5798121"/>
              <a:gd name="connsiteY8" fmla="*/ 4775532 h 5788550"/>
              <a:gd name="connsiteX9" fmla="*/ 4734137 w 5798121"/>
              <a:gd name="connsiteY9" fmla="*/ 4943362 h 5788550"/>
              <a:gd name="connsiteX10" fmla="*/ 3004009 w 5798121"/>
              <a:gd name="connsiteY10" fmla="*/ 5788550 h 5788550"/>
              <a:gd name="connsiteX11" fmla="*/ 724917 w 5798121"/>
              <a:gd name="connsiteY11" fmla="*/ 4414722 h 5788550"/>
              <a:gd name="connsiteX12" fmla="*/ 482031 w 5798121"/>
              <a:gd name="connsiteY12" fmla="*/ 4063258 h 5788550"/>
              <a:gd name="connsiteX13" fmla="*/ 0 w 5798121"/>
              <a:gd name="connsiteY13" fmla="*/ 2955950 h 5788550"/>
              <a:gd name="connsiteX14" fmla="*/ 291250 w 5798121"/>
              <a:gd name="connsiteY14" fmla="*/ 1763422 h 5788550"/>
              <a:gd name="connsiteX15" fmla="*/ 1094457 w 5798121"/>
              <a:gd name="connsiteY15" fmla="*/ 738720 h 5788550"/>
              <a:gd name="connsiteX16" fmla="*/ 2255713 w 5798121"/>
              <a:gd name="connsiteY16" fmla="*/ 28095 h 57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98121" h="5788550">
                <a:moveTo>
                  <a:pt x="2331396" y="0"/>
                </a:moveTo>
                <a:lnTo>
                  <a:pt x="4658651" y="0"/>
                </a:lnTo>
                <a:lnTo>
                  <a:pt x="4682835" y="9816"/>
                </a:lnTo>
                <a:cubicBezTo>
                  <a:pt x="4995727" y="159362"/>
                  <a:pt x="5270543" y="377635"/>
                  <a:pt x="5499667" y="658449"/>
                </a:cubicBezTo>
                <a:cubicBezTo>
                  <a:pt x="5558201" y="730215"/>
                  <a:pt x="5613447" y="805760"/>
                  <a:pt x="5665313" y="884789"/>
                </a:cubicBezTo>
                <a:lnTo>
                  <a:pt x="5798121" y="1110681"/>
                </a:lnTo>
                <a:lnTo>
                  <a:pt x="5798121" y="4016954"/>
                </a:lnTo>
                <a:lnTo>
                  <a:pt x="5706359" y="4121532"/>
                </a:lnTo>
                <a:cubicBezTo>
                  <a:pt x="5491360" y="4341659"/>
                  <a:pt x="5223849" y="4553996"/>
                  <a:pt x="4944692" y="4775532"/>
                </a:cubicBezTo>
                <a:cubicBezTo>
                  <a:pt x="4876021" y="4829964"/>
                  <a:pt x="4805079" y="4886320"/>
                  <a:pt x="4734137" y="4943362"/>
                </a:cubicBezTo>
                <a:cubicBezTo>
                  <a:pt x="4099133" y="5453857"/>
                  <a:pt x="3635672" y="5788550"/>
                  <a:pt x="3004009" y="5788550"/>
                </a:cubicBezTo>
                <a:cubicBezTo>
                  <a:pt x="2041550" y="5788550"/>
                  <a:pt x="1359922" y="5377707"/>
                  <a:pt x="724917" y="4414722"/>
                </a:cubicBezTo>
                <a:cubicBezTo>
                  <a:pt x="641818" y="4288679"/>
                  <a:pt x="560588" y="4174046"/>
                  <a:pt x="482031" y="4063258"/>
                </a:cubicBezTo>
                <a:cubicBezTo>
                  <a:pt x="156446" y="3603895"/>
                  <a:pt x="0" y="3365006"/>
                  <a:pt x="0" y="2955950"/>
                </a:cubicBezTo>
                <a:cubicBezTo>
                  <a:pt x="0" y="2549782"/>
                  <a:pt x="98062" y="2148559"/>
                  <a:pt x="291250" y="1763422"/>
                </a:cubicBezTo>
                <a:cubicBezTo>
                  <a:pt x="480295" y="1386666"/>
                  <a:pt x="750568" y="1041802"/>
                  <a:pt x="1094457" y="738720"/>
                </a:cubicBezTo>
                <a:cubicBezTo>
                  <a:pt x="1432467" y="440725"/>
                  <a:pt x="1833935" y="194963"/>
                  <a:pt x="2255713" y="280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8141D-D320-8A0D-F0C0-4404537AF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42912"/>
            <a:ext cx="5411050" cy="1822123"/>
          </a:xfr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Collaborative Play and Guided Learning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80E2B-699F-643E-9FAC-D4DF20ACD1D0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914400" y="2496720"/>
            <a:ext cx="5181599" cy="3467518"/>
          </a:xfr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400" b="1"/>
              <a:t>Collaborative Play Importance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1400"/>
              <a:t>Playing together fosters bonding and creates an engaging environment for toddler learning.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400" b="1"/>
              <a:t>Scaffolding Learning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1400"/>
              <a:t>Parents guide toddlers to discover new skills by supporting and extending play activities.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348ECDC-D455-4B71-90F6-2ECC12B79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3734" y="0"/>
            <a:ext cx="5568114" cy="5577748"/>
          </a:xfrm>
          <a:custGeom>
            <a:avLst/>
            <a:gdLst>
              <a:gd name="connsiteX0" fmla="*/ 2959946 w 5568114"/>
              <a:gd name="connsiteY0" fmla="*/ 0 h 5577748"/>
              <a:gd name="connsiteX1" fmla="*/ 3614224 w 5568114"/>
              <a:gd name="connsiteY1" fmla="*/ 0 h 5577748"/>
              <a:gd name="connsiteX2" fmla="*/ 3844432 w 5568114"/>
              <a:gd name="connsiteY2" fmla="*/ 36392 h 5577748"/>
              <a:gd name="connsiteX3" fmla="*/ 4336826 w 5568114"/>
              <a:gd name="connsiteY3" fmla="*/ 203778 h 5577748"/>
              <a:gd name="connsiteX4" fmla="*/ 5093304 w 5568114"/>
              <a:gd name="connsiteY4" fmla="*/ 806978 h 5577748"/>
              <a:gd name="connsiteX5" fmla="*/ 5496656 w 5568114"/>
              <a:gd name="connsiteY5" fmla="*/ 1495125 h 5577748"/>
              <a:gd name="connsiteX6" fmla="*/ 5568114 w 5568114"/>
              <a:gd name="connsiteY6" fmla="*/ 1692569 h 5577748"/>
              <a:gd name="connsiteX7" fmla="*/ 5568114 w 5568114"/>
              <a:gd name="connsiteY7" fmla="*/ 3665503 h 5577748"/>
              <a:gd name="connsiteX8" fmla="*/ 5466225 w 5568114"/>
              <a:gd name="connsiteY8" fmla="*/ 3819786 h 5577748"/>
              <a:gd name="connsiteX9" fmla="*/ 4579336 w 5568114"/>
              <a:gd name="connsiteY9" fmla="*/ 4635686 h 5577748"/>
              <a:gd name="connsiteX10" fmla="*/ 4384340 w 5568114"/>
              <a:gd name="connsiteY10" fmla="*/ 4791760 h 5577748"/>
              <a:gd name="connsiteX11" fmla="*/ 2782048 w 5568114"/>
              <a:gd name="connsiteY11" fmla="*/ 5577748 h 5577748"/>
              <a:gd name="connsiteX12" fmla="*/ 671354 w 5568114"/>
              <a:gd name="connsiteY12" fmla="*/ 4300148 h 5577748"/>
              <a:gd name="connsiteX13" fmla="*/ 446415 w 5568114"/>
              <a:gd name="connsiteY13" fmla="*/ 3973302 h 5577748"/>
              <a:gd name="connsiteX14" fmla="*/ 0 w 5568114"/>
              <a:gd name="connsiteY14" fmla="*/ 2943554 h 5577748"/>
              <a:gd name="connsiteX15" fmla="*/ 269730 w 5568114"/>
              <a:gd name="connsiteY15" fmla="*/ 1834555 h 5577748"/>
              <a:gd name="connsiteX16" fmla="*/ 1013589 w 5568114"/>
              <a:gd name="connsiteY16" fmla="*/ 881627 h 5577748"/>
              <a:gd name="connsiteX17" fmla="*/ 2089042 w 5568114"/>
              <a:gd name="connsiteY17" fmla="*/ 220777 h 5577748"/>
              <a:gd name="connsiteX18" fmla="*/ 2845684 w 5568114"/>
              <a:gd name="connsiteY18" fmla="*/ 14234 h 55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68114" h="5577748">
                <a:moveTo>
                  <a:pt x="2959946" y="0"/>
                </a:moveTo>
                <a:lnTo>
                  <a:pt x="3614224" y="0"/>
                </a:lnTo>
                <a:lnTo>
                  <a:pt x="3844432" y="36392"/>
                </a:lnTo>
                <a:cubicBezTo>
                  <a:pt x="4017699" y="73748"/>
                  <a:pt x="4182227" y="129639"/>
                  <a:pt x="4336826" y="203778"/>
                </a:cubicBezTo>
                <a:cubicBezTo>
                  <a:pt x="4626600" y="342850"/>
                  <a:pt x="4881111" y="545834"/>
                  <a:pt x="5093304" y="806978"/>
                </a:cubicBezTo>
                <a:cubicBezTo>
                  <a:pt x="5255931" y="1007198"/>
                  <a:pt x="5391154" y="1239036"/>
                  <a:pt x="5496656" y="1495125"/>
                </a:cubicBezTo>
                <a:lnTo>
                  <a:pt x="5568114" y="1692569"/>
                </a:lnTo>
                <a:lnTo>
                  <a:pt x="5568114" y="3665503"/>
                </a:lnTo>
                <a:lnTo>
                  <a:pt x="5466225" y="3819786"/>
                </a:lnTo>
                <a:cubicBezTo>
                  <a:pt x="5249576" y="4101511"/>
                  <a:pt x="4924044" y="4360994"/>
                  <a:pt x="4579336" y="4635686"/>
                </a:cubicBezTo>
                <a:cubicBezTo>
                  <a:pt x="4515738" y="4686305"/>
                  <a:pt x="4450038" y="4738713"/>
                  <a:pt x="4384340" y="4791760"/>
                </a:cubicBezTo>
                <a:cubicBezTo>
                  <a:pt x="3796254" y="5266498"/>
                  <a:pt x="3367038" y="5577748"/>
                  <a:pt x="2782048" y="5577748"/>
                </a:cubicBezTo>
                <a:cubicBezTo>
                  <a:pt x="1890703" y="5577748"/>
                  <a:pt x="1259439" y="5195682"/>
                  <a:pt x="671354" y="4300148"/>
                </a:cubicBezTo>
                <a:cubicBezTo>
                  <a:pt x="594395" y="4182934"/>
                  <a:pt x="519167" y="4076330"/>
                  <a:pt x="446415" y="3973302"/>
                </a:cubicBezTo>
                <a:cubicBezTo>
                  <a:pt x="144886" y="3546115"/>
                  <a:pt x="0" y="3323958"/>
                  <a:pt x="0" y="2943554"/>
                </a:cubicBezTo>
                <a:cubicBezTo>
                  <a:pt x="0" y="2565835"/>
                  <a:pt x="90816" y="2192716"/>
                  <a:pt x="269730" y="1834555"/>
                </a:cubicBezTo>
                <a:cubicBezTo>
                  <a:pt x="444806" y="1484188"/>
                  <a:pt x="695109" y="1163480"/>
                  <a:pt x="1013589" y="881627"/>
                </a:cubicBezTo>
                <a:cubicBezTo>
                  <a:pt x="1326624" y="604505"/>
                  <a:pt x="1698428" y="375956"/>
                  <a:pt x="2089042" y="220777"/>
                </a:cubicBezTo>
                <a:cubicBezTo>
                  <a:pt x="2339747" y="120996"/>
                  <a:pt x="2592918" y="51971"/>
                  <a:pt x="2845684" y="1423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Mother playing with baby daughter">
            <a:extLst>
              <a:ext uri="{FF2B5EF4-FFF2-40B4-BE49-F238E27FC236}">
                <a16:creationId xmlns:a16="http://schemas.microsoft.com/office/drawing/2014/main" id="{8C0F9E5A-2444-4BD8-84F8-A89942EB49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2194" r="19063" b="1"/>
          <a:stretch>
            <a:fillRect/>
          </a:stretch>
        </p:blipFill>
        <p:spPr>
          <a:xfrm>
            <a:off x="6877878" y="294199"/>
            <a:ext cx="5150794" cy="5001370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842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1A08AC-F796-409C-AD97-8B476289E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1B312B-4E9A-405C-9CE8-103254380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0853745" cy="6858000"/>
            <a:chOff x="-1" y="0"/>
            <a:chExt cx="10934058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27ED404-4912-4C80-B5EB-98E67EB26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0"/>
              <a:ext cx="10515600" cy="6858000"/>
            </a:xfrm>
            <a:custGeom>
              <a:avLst/>
              <a:gdLst>
                <a:gd name="connsiteX0" fmla="*/ 0 w 10515600"/>
                <a:gd name="connsiteY0" fmla="*/ 0 h 6858000"/>
                <a:gd name="connsiteX1" fmla="*/ 3039549 w 10515600"/>
                <a:gd name="connsiteY1" fmla="*/ 0 h 6858000"/>
                <a:gd name="connsiteX2" fmla="*/ 3387573 w 10515600"/>
                <a:gd name="connsiteY2" fmla="*/ 0 h 6858000"/>
                <a:gd name="connsiteX3" fmla="*/ 3678072 w 10515600"/>
                <a:gd name="connsiteY3" fmla="*/ 0 h 6858000"/>
                <a:gd name="connsiteX4" fmla="*/ 3721524 w 10515600"/>
                <a:gd name="connsiteY4" fmla="*/ 0 h 6858000"/>
                <a:gd name="connsiteX5" fmla="*/ 4595394 w 10515600"/>
                <a:gd name="connsiteY5" fmla="*/ 0 h 6858000"/>
                <a:gd name="connsiteX6" fmla="*/ 4607603 w 10515600"/>
                <a:gd name="connsiteY6" fmla="*/ 0 h 6858000"/>
                <a:gd name="connsiteX7" fmla="*/ 4733044 w 10515600"/>
                <a:gd name="connsiteY7" fmla="*/ 0 h 6858000"/>
                <a:gd name="connsiteX8" fmla="*/ 6226185 w 10515600"/>
                <a:gd name="connsiteY8" fmla="*/ 0 h 6858000"/>
                <a:gd name="connsiteX9" fmla="*/ 8892577 w 10515600"/>
                <a:gd name="connsiteY9" fmla="*/ 0 h 6858000"/>
                <a:gd name="connsiteX10" fmla="*/ 8914701 w 10515600"/>
                <a:gd name="connsiteY10" fmla="*/ 14997 h 6858000"/>
                <a:gd name="connsiteX11" fmla="*/ 10515600 w 10515600"/>
                <a:gd name="connsiteY11" fmla="*/ 3621656 h 6858000"/>
                <a:gd name="connsiteX12" fmla="*/ 8641250 w 10515600"/>
                <a:gd name="connsiteY12" fmla="*/ 6374814 h 6858000"/>
                <a:gd name="connsiteX13" fmla="*/ 8124602 w 10515600"/>
                <a:gd name="connsiteY13" fmla="*/ 6780599 h 6858000"/>
                <a:gd name="connsiteX14" fmla="*/ 8012846 w 10515600"/>
                <a:gd name="connsiteY14" fmla="*/ 6858000 h 6858000"/>
                <a:gd name="connsiteX15" fmla="*/ 6226185 w 10515600"/>
                <a:gd name="connsiteY15" fmla="*/ 6858000 h 6858000"/>
                <a:gd name="connsiteX16" fmla="*/ 4607603 w 10515600"/>
                <a:gd name="connsiteY16" fmla="*/ 6858000 h 6858000"/>
                <a:gd name="connsiteX17" fmla="*/ 4595394 w 10515600"/>
                <a:gd name="connsiteY17" fmla="*/ 6858000 h 6858000"/>
                <a:gd name="connsiteX18" fmla="*/ 4424650 w 10515600"/>
                <a:gd name="connsiteY18" fmla="*/ 6858000 h 6858000"/>
                <a:gd name="connsiteX19" fmla="*/ 3721524 w 10515600"/>
                <a:gd name="connsiteY19" fmla="*/ 6858000 h 6858000"/>
                <a:gd name="connsiteX20" fmla="*/ 3678072 w 10515600"/>
                <a:gd name="connsiteY20" fmla="*/ 6858000 h 6858000"/>
                <a:gd name="connsiteX21" fmla="*/ 3387573 w 10515600"/>
                <a:gd name="connsiteY21" fmla="*/ 6858000 h 6858000"/>
                <a:gd name="connsiteX22" fmla="*/ 3039549 w 10515600"/>
                <a:gd name="connsiteY22" fmla="*/ 6858000 h 6858000"/>
                <a:gd name="connsiteX23" fmla="*/ 0 w 10515600"/>
                <a:gd name="connsiteY2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515600" h="6858000">
                  <a:moveTo>
                    <a:pt x="0" y="0"/>
                  </a:moveTo>
                  <a:lnTo>
                    <a:pt x="3039549" y="0"/>
                  </a:lnTo>
                  <a:lnTo>
                    <a:pt x="3387573" y="0"/>
                  </a:lnTo>
                  <a:lnTo>
                    <a:pt x="3678072" y="0"/>
                  </a:lnTo>
                  <a:lnTo>
                    <a:pt x="3721524" y="0"/>
                  </a:lnTo>
                  <a:lnTo>
                    <a:pt x="4595394" y="0"/>
                  </a:lnTo>
                  <a:lnTo>
                    <a:pt x="4607603" y="0"/>
                  </a:lnTo>
                  <a:lnTo>
                    <a:pt x="4733044" y="0"/>
                  </a:lnTo>
                  <a:lnTo>
                    <a:pt x="6226185" y="0"/>
                  </a:lnTo>
                  <a:lnTo>
                    <a:pt x="8892577" y="0"/>
                  </a:lnTo>
                  <a:lnTo>
                    <a:pt x="8914701" y="14997"/>
                  </a:lnTo>
                  <a:cubicBezTo>
                    <a:pt x="9941864" y="754641"/>
                    <a:pt x="10515600" y="2093192"/>
                    <a:pt x="10515600" y="3621656"/>
                  </a:cubicBezTo>
                  <a:cubicBezTo>
                    <a:pt x="10515600" y="4969131"/>
                    <a:pt x="9586875" y="5602839"/>
                    <a:pt x="8641250" y="6374814"/>
                  </a:cubicBezTo>
                  <a:cubicBezTo>
                    <a:pt x="8469047" y="6515397"/>
                    <a:pt x="8298420" y="6653108"/>
                    <a:pt x="8124602" y="6780599"/>
                  </a:cubicBezTo>
                  <a:lnTo>
                    <a:pt x="8012846" y="6858000"/>
                  </a:lnTo>
                  <a:lnTo>
                    <a:pt x="6226185" y="6858000"/>
                  </a:lnTo>
                  <a:lnTo>
                    <a:pt x="4607603" y="6858000"/>
                  </a:lnTo>
                  <a:lnTo>
                    <a:pt x="4595394" y="6858000"/>
                  </a:lnTo>
                  <a:lnTo>
                    <a:pt x="4424650" y="6858000"/>
                  </a:lnTo>
                  <a:lnTo>
                    <a:pt x="3721524" y="6858000"/>
                  </a:lnTo>
                  <a:lnTo>
                    <a:pt x="3678072" y="6858000"/>
                  </a:lnTo>
                  <a:lnTo>
                    <a:pt x="3387573" y="6858000"/>
                  </a:lnTo>
                  <a:lnTo>
                    <a:pt x="303954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E58012C-4DA3-4ED3-9500-41F9AF60B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0433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9AC73F7-22BD-4C46-B368-3F03B8478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8432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5C99F96-8984-456F-BD66-5C019A651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308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E33AE96-E302-4484-6C2D-B6814E730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5" y="442913"/>
            <a:ext cx="6857365" cy="1344612"/>
          </a:xfrm>
        </p:spPr>
        <p:txBody>
          <a:bodyPr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700"/>
              <a:t>Conclusion: Supporting Toddler Cognitive Growth Together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224067C6-CE79-239E-BF83-8AAC608BA7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GraphicFramePr>
        <p:xfrm>
          <a:off x="1920875" y="2312988"/>
          <a:ext cx="6857365" cy="365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360659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1A08AC-F796-409C-AD97-8B476289E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1B312B-4E9A-405C-9CE8-103254380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0853745" cy="6858000"/>
            <a:chOff x="-1" y="0"/>
            <a:chExt cx="10934058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27ED404-4912-4C80-B5EB-98E67EB26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0"/>
              <a:ext cx="10515600" cy="6858000"/>
            </a:xfrm>
            <a:custGeom>
              <a:avLst/>
              <a:gdLst>
                <a:gd name="connsiteX0" fmla="*/ 0 w 10515600"/>
                <a:gd name="connsiteY0" fmla="*/ 0 h 6858000"/>
                <a:gd name="connsiteX1" fmla="*/ 3039549 w 10515600"/>
                <a:gd name="connsiteY1" fmla="*/ 0 h 6858000"/>
                <a:gd name="connsiteX2" fmla="*/ 3387573 w 10515600"/>
                <a:gd name="connsiteY2" fmla="*/ 0 h 6858000"/>
                <a:gd name="connsiteX3" fmla="*/ 3678072 w 10515600"/>
                <a:gd name="connsiteY3" fmla="*/ 0 h 6858000"/>
                <a:gd name="connsiteX4" fmla="*/ 3721524 w 10515600"/>
                <a:gd name="connsiteY4" fmla="*/ 0 h 6858000"/>
                <a:gd name="connsiteX5" fmla="*/ 4595394 w 10515600"/>
                <a:gd name="connsiteY5" fmla="*/ 0 h 6858000"/>
                <a:gd name="connsiteX6" fmla="*/ 4607603 w 10515600"/>
                <a:gd name="connsiteY6" fmla="*/ 0 h 6858000"/>
                <a:gd name="connsiteX7" fmla="*/ 4733044 w 10515600"/>
                <a:gd name="connsiteY7" fmla="*/ 0 h 6858000"/>
                <a:gd name="connsiteX8" fmla="*/ 6226185 w 10515600"/>
                <a:gd name="connsiteY8" fmla="*/ 0 h 6858000"/>
                <a:gd name="connsiteX9" fmla="*/ 8892577 w 10515600"/>
                <a:gd name="connsiteY9" fmla="*/ 0 h 6858000"/>
                <a:gd name="connsiteX10" fmla="*/ 8914701 w 10515600"/>
                <a:gd name="connsiteY10" fmla="*/ 14997 h 6858000"/>
                <a:gd name="connsiteX11" fmla="*/ 10515600 w 10515600"/>
                <a:gd name="connsiteY11" fmla="*/ 3621656 h 6858000"/>
                <a:gd name="connsiteX12" fmla="*/ 8641250 w 10515600"/>
                <a:gd name="connsiteY12" fmla="*/ 6374814 h 6858000"/>
                <a:gd name="connsiteX13" fmla="*/ 8124602 w 10515600"/>
                <a:gd name="connsiteY13" fmla="*/ 6780599 h 6858000"/>
                <a:gd name="connsiteX14" fmla="*/ 8012846 w 10515600"/>
                <a:gd name="connsiteY14" fmla="*/ 6858000 h 6858000"/>
                <a:gd name="connsiteX15" fmla="*/ 6226185 w 10515600"/>
                <a:gd name="connsiteY15" fmla="*/ 6858000 h 6858000"/>
                <a:gd name="connsiteX16" fmla="*/ 4607603 w 10515600"/>
                <a:gd name="connsiteY16" fmla="*/ 6858000 h 6858000"/>
                <a:gd name="connsiteX17" fmla="*/ 4595394 w 10515600"/>
                <a:gd name="connsiteY17" fmla="*/ 6858000 h 6858000"/>
                <a:gd name="connsiteX18" fmla="*/ 4424650 w 10515600"/>
                <a:gd name="connsiteY18" fmla="*/ 6858000 h 6858000"/>
                <a:gd name="connsiteX19" fmla="*/ 3721524 w 10515600"/>
                <a:gd name="connsiteY19" fmla="*/ 6858000 h 6858000"/>
                <a:gd name="connsiteX20" fmla="*/ 3678072 w 10515600"/>
                <a:gd name="connsiteY20" fmla="*/ 6858000 h 6858000"/>
                <a:gd name="connsiteX21" fmla="*/ 3387573 w 10515600"/>
                <a:gd name="connsiteY21" fmla="*/ 6858000 h 6858000"/>
                <a:gd name="connsiteX22" fmla="*/ 3039549 w 10515600"/>
                <a:gd name="connsiteY22" fmla="*/ 6858000 h 6858000"/>
                <a:gd name="connsiteX23" fmla="*/ 0 w 10515600"/>
                <a:gd name="connsiteY2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515600" h="6858000">
                  <a:moveTo>
                    <a:pt x="0" y="0"/>
                  </a:moveTo>
                  <a:lnTo>
                    <a:pt x="3039549" y="0"/>
                  </a:lnTo>
                  <a:lnTo>
                    <a:pt x="3387573" y="0"/>
                  </a:lnTo>
                  <a:lnTo>
                    <a:pt x="3678072" y="0"/>
                  </a:lnTo>
                  <a:lnTo>
                    <a:pt x="3721524" y="0"/>
                  </a:lnTo>
                  <a:lnTo>
                    <a:pt x="4595394" y="0"/>
                  </a:lnTo>
                  <a:lnTo>
                    <a:pt x="4607603" y="0"/>
                  </a:lnTo>
                  <a:lnTo>
                    <a:pt x="4733044" y="0"/>
                  </a:lnTo>
                  <a:lnTo>
                    <a:pt x="6226185" y="0"/>
                  </a:lnTo>
                  <a:lnTo>
                    <a:pt x="8892577" y="0"/>
                  </a:lnTo>
                  <a:lnTo>
                    <a:pt x="8914701" y="14997"/>
                  </a:lnTo>
                  <a:cubicBezTo>
                    <a:pt x="9941864" y="754641"/>
                    <a:pt x="10515600" y="2093192"/>
                    <a:pt x="10515600" y="3621656"/>
                  </a:cubicBezTo>
                  <a:cubicBezTo>
                    <a:pt x="10515600" y="4969131"/>
                    <a:pt x="9586875" y="5602839"/>
                    <a:pt x="8641250" y="6374814"/>
                  </a:cubicBezTo>
                  <a:cubicBezTo>
                    <a:pt x="8469047" y="6515397"/>
                    <a:pt x="8298420" y="6653108"/>
                    <a:pt x="8124602" y="6780599"/>
                  </a:cubicBezTo>
                  <a:lnTo>
                    <a:pt x="8012846" y="6858000"/>
                  </a:lnTo>
                  <a:lnTo>
                    <a:pt x="6226185" y="6858000"/>
                  </a:lnTo>
                  <a:lnTo>
                    <a:pt x="4607603" y="6858000"/>
                  </a:lnTo>
                  <a:lnTo>
                    <a:pt x="4595394" y="6858000"/>
                  </a:lnTo>
                  <a:lnTo>
                    <a:pt x="4424650" y="6858000"/>
                  </a:lnTo>
                  <a:lnTo>
                    <a:pt x="3721524" y="6858000"/>
                  </a:lnTo>
                  <a:lnTo>
                    <a:pt x="3678072" y="6858000"/>
                  </a:lnTo>
                  <a:lnTo>
                    <a:pt x="3387573" y="6858000"/>
                  </a:lnTo>
                  <a:lnTo>
                    <a:pt x="303954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E58012C-4DA3-4ED3-9500-41F9AF60B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0433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9AC73F7-22BD-4C46-B368-3F03B8478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8432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5C99F96-8984-456F-BD66-5C019A651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308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C52029-7748-11FD-8744-5BFF0540E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5" y="442913"/>
            <a:ext cx="6857365" cy="1344612"/>
          </a:xfrm>
        </p:spPr>
        <p:txBody>
          <a:bodyPr anchor="b">
            <a:normAutofit/>
          </a:bodyPr>
          <a:lstStyle/>
          <a:p>
            <a:r>
              <a:rPr lang="en-US"/>
              <a:t>Presentation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CE409-986C-6711-A817-7E75C77077A7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BulletedText"/>
                  </p202:designTagLst>
                </p202:designPr>
              </p:ext>
            </p:extLst>
          </p:nvPr>
        </p:nvSpPr>
        <p:spPr>
          <a:xfrm>
            <a:off x="1920875" y="2312988"/>
            <a:ext cx="6857365" cy="365125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t>Core Principles of Cognitive Development in Toddlers (24–36 Months)</a:t>
            </a:r>
          </a:p>
          <a:p>
            <a:pPr>
              <a:buFont typeface="Arial" panose="020B0604020202020204" pitchFamily="34" charset="0"/>
              <a:buChar char="•"/>
            </a:pPr>
            <a:r>
              <a:t>Developmental Milestones and Insights From Current Research</a:t>
            </a:r>
          </a:p>
          <a:p>
            <a:pPr>
              <a:buFont typeface="Arial" panose="020B0604020202020204" pitchFamily="34" charset="0"/>
              <a:buChar char="•"/>
            </a:pPr>
            <a:r>
              <a:t>Parent-Centered Approaches to Fostering Early Learning</a:t>
            </a:r>
          </a:p>
          <a:p>
            <a:pPr>
              <a:buFont typeface="Arial" panose="020B0604020202020204" pitchFamily="34" charset="0"/>
              <a:buChar char="•"/>
            </a:pPr>
            <a:r>
              <a:t>Interactive Effects: The Toddler, Parent, and Environment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3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E5F18F-9D70-4BE5-8A38-603463EE8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6" y="0"/>
            <a:ext cx="10678291" cy="6858000"/>
            <a:chOff x="547626" y="0"/>
            <a:chExt cx="10678291" cy="68580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1F8D69-709A-4575-A393-B4C26481A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6083" y="0"/>
              <a:ext cx="9841377" cy="6858000"/>
            </a:xfrm>
            <a:custGeom>
              <a:avLst/>
              <a:gdLst>
                <a:gd name="connsiteX0" fmla="*/ 8218354 w 9841377"/>
                <a:gd name="connsiteY0" fmla="*/ 0 h 6858000"/>
                <a:gd name="connsiteX1" fmla="*/ 5551962 w 9841377"/>
                <a:gd name="connsiteY1" fmla="*/ 0 h 6858000"/>
                <a:gd name="connsiteX2" fmla="*/ 5482342 w 9841377"/>
                <a:gd name="connsiteY2" fmla="*/ 0 h 6858000"/>
                <a:gd name="connsiteX3" fmla="*/ 4359035 w 9841377"/>
                <a:gd name="connsiteY3" fmla="*/ 0 h 6858000"/>
                <a:gd name="connsiteX4" fmla="*/ 4289415 w 9841377"/>
                <a:gd name="connsiteY4" fmla="*/ 0 h 6858000"/>
                <a:gd name="connsiteX5" fmla="*/ 1623023 w 9841377"/>
                <a:gd name="connsiteY5" fmla="*/ 0 h 6858000"/>
                <a:gd name="connsiteX6" fmla="*/ 1600899 w 9841377"/>
                <a:gd name="connsiteY6" fmla="*/ 14997 h 6858000"/>
                <a:gd name="connsiteX7" fmla="*/ 0 w 9841377"/>
                <a:gd name="connsiteY7" fmla="*/ 3621656 h 6858000"/>
                <a:gd name="connsiteX8" fmla="*/ 1874350 w 9841377"/>
                <a:gd name="connsiteY8" fmla="*/ 6374814 h 6858000"/>
                <a:gd name="connsiteX9" fmla="*/ 2390998 w 9841377"/>
                <a:gd name="connsiteY9" fmla="*/ 6780599 h 6858000"/>
                <a:gd name="connsiteX10" fmla="*/ 2502754 w 9841377"/>
                <a:gd name="connsiteY10" fmla="*/ 6858000 h 6858000"/>
                <a:gd name="connsiteX11" fmla="*/ 4289415 w 9841377"/>
                <a:gd name="connsiteY11" fmla="*/ 6858000 h 6858000"/>
                <a:gd name="connsiteX12" fmla="*/ 4359035 w 9841377"/>
                <a:gd name="connsiteY12" fmla="*/ 6858000 h 6858000"/>
                <a:gd name="connsiteX13" fmla="*/ 5482342 w 9841377"/>
                <a:gd name="connsiteY13" fmla="*/ 6858000 h 6858000"/>
                <a:gd name="connsiteX14" fmla="*/ 5551962 w 9841377"/>
                <a:gd name="connsiteY14" fmla="*/ 6858000 h 6858000"/>
                <a:gd name="connsiteX15" fmla="*/ 7338623 w 9841377"/>
                <a:gd name="connsiteY15" fmla="*/ 6858000 h 6858000"/>
                <a:gd name="connsiteX16" fmla="*/ 7450379 w 9841377"/>
                <a:gd name="connsiteY16" fmla="*/ 6780599 h 6858000"/>
                <a:gd name="connsiteX17" fmla="*/ 7967027 w 9841377"/>
                <a:gd name="connsiteY17" fmla="*/ 6374814 h 6858000"/>
                <a:gd name="connsiteX18" fmla="*/ 9841377 w 9841377"/>
                <a:gd name="connsiteY18" fmla="*/ 3621656 h 6858000"/>
                <a:gd name="connsiteX19" fmla="*/ 8240478 w 9841377"/>
                <a:gd name="connsiteY19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41377" h="6858000">
                  <a:moveTo>
                    <a:pt x="8218354" y="0"/>
                  </a:moveTo>
                  <a:lnTo>
                    <a:pt x="5551962" y="0"/>
                  </a:lnTo>
                  <a:lnTo>
                    <a:pt x="5482342" y="0"/>
                  </a:lnTo>
                  <a:lnTo>
                    <a:pt x="4359035" y="0"/>
                  </a:lnTo>
                  <a:lnTo>
                    <a:pt x="4289415" y="0"/>
                  </a:lnTo>
                  <a:lnTo>
                    <a:pt x="1623023" y="0"/>
                  </a:lnTo>
                  <a:lnTo>
                    <a:pt x="1600899" y="14997"/>
                  </a:lnTo>
                  <a:cubicBezTo>
                    <a:pt x="573736" y="754641"/>
                    <a:pt x="0" y="2093192"/>
                    <a:pt x="0" y="3621656"/>
                  </a:cubicBezTo>
                  <a:cubicBezTo>
                    <a:pt x="0" y="4969131"/>
                    <a:pt x="928725" y="5602839"/>
                    <a:pt x="1874350" y="6374814"/>
                  </a:cubicBezTo>
                  <a:cubicBezTo>
                    <a:pt x="2046553" y="6515397"/>
                    <a:pt x="2217180" y="6653108"/>
                    <a:pt x="2390998" y="6780599"/>
                  </a:cubicBezTo>
                  <a:lnTo>
                    <a:pt x="2502754" y="6858000"/>
                  </a:lnTo>
                  <a:lnTo>
                    <a:pt x="4289415" y="6858000"/>
                  </a:lnTo>
                  <a:lnTo>
                    <a:pt x="4359035" y="6858000"/>
                  </a:lnTo>
                  <a:lnTo>
                    <a:pt x="5482342" y="6858000"/>
                  </a:lnTo>
                  <a:lnTo>
                    <a:pt x="5551962" y="6858000"/>
                  </a:lnTo>
                  <a:lnTo>
                    <a:pt x="7338623" y="6858000"/>
                  </a:lnTo>
                  <a:lnTo>
                    <a:pt x="7450379" y="6780599"/>
                  </a:lnTo>
                  <a:cubicBezTo>
                    <a:pt x="7624197" y="6653108"/>
                    <a:pt x="7794824" y="6515397"/>
                    <a:pt x="7967027" y="6374814"/>
                  </a:cubicBezTo>
                  <a:cubicBezTo>
                    <a:pt x="8912652" y="5602839"/>
                    <a:pt x="9841377" y="4969131"/>
                    <a:pt x="9841377" y="3621656"/>
                  </a:cubicBezTo>
                  <a:cubicBezTo>
                    <a:pt x="9841377" y="2093192"/>
                    <a:pt x="9267641" y="754641"/>
                    <a:pt x="8240478" y="14997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0981015-32A2-4B76-9F2E-0A8D6EC8E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6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38532F4-8B67-47B7-B58A-5DD3E1BE5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60922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C87DA9F-8DB2-4D48-8716-A928FBB8A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2672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95EA065-AC5D-431D-927E-87FF05884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9619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37E2DD-C7FE-4D6C-8F1D-5031E96A7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7618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78B68BA-AB87-4EB5-97C2-F1F304E19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449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E4333F-569F-CEBA-F400-09B9ADE421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750" y="1346268"/>
            <a:ext cx="7810500" cy="3125338"/>
          </a:xfrm>
        </p:spPr>
        <p:txBody>
          <a:bodyPr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4000"/>
              <a:t>Core Principles of Cognitive Development in Toddlers (24–36 Months)</a:t>
            </a:r>
          </a:p>
        </p:txBody>
      </p:sp>
    </p:spTree>
    <p:extLst>
      <p:ext uri="{BB962C8B-B14F-4D97-AF65-F5344CB8AC3E}">
        <p14:creationId xmlns:p14="http://schemas.microsoft.com/office/powerpoint/2010/main" val="35302616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A cute multi-ethnic group of toddlers are playing together with blocks at daycare.">
            <a:extLst>
              <a:ext uri="{FF2B5EF4-FFF2-40B4-BE49-F238E27FC236}">
                <a16:creationId xmlns:a16="http://schemas.microsoft.com/office/drawing/2014/main" id="{EC6E69A1-0FCC-471C-8F45-696FEB137E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6993" r="-2" b="-2"/>
          <a:stretch>
            <a:fillRect/>
          </a:stretch>
        </p:blipFill>
        <p:spPr>
          <a:xfrm>
            <a:off x="4691118" y="1"/>
            <a:ext cx="750088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0BA56A81-C9DD-4EBA-9E13-32FFB51CF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3" y="0"/>
            <a:ext cx="7307402" cy="6858000"/>
          </a:xfrm>
          <a:custGeom>
            <a:avLst/>
            <a:gdLst>
              <a:gd name="connsiteX0" fmla="*/ 0 w 7097265"/>
              <a:gd name="connsiteY0" fmla="*/ 0 h 6858000"/>
              <a:gd name="connsiteX1" fmla="*/ 5474242 w 7097265"/>
              <a:gd name="connsiteY1" fmla="*/ 0 h 6858000"/>
              <a:gd name="connsiteX2" fmla="*/ 5496366 w 7097265"/>
              <a:gd name="connsiteY2" fmla="*/ 14997 h 6858000"/>
              <a:gd name="connsiteX3" fmla="*/ 7097265 w 7097265"/>
              <a:gd name="connsiteY3" fmla="*/ 3621656 h 6858000"/>
              <a:gd name="connsiteX4" fmla="*/ 5222916 w 7097265"/>
              <a:gd name="connsiteY4" fmla="*/ 6374814 h 6858000"/>
              <a:gd name="connsiteX5" fmla="*/ 4706267 w 7097265"/>
              <a:gd name="connsiteY5" fmla="*/ 6780599 h 6858000"/>
              <a:gd name="connsiteX6" fmla="*/ 4594511 w 7097265"/>
              <a:gd name="connsiteY6" fmla="*/ 6858000 h 6858000"/>
              <a:gd name="connsiteX7" fmla="*/ 0 w 709726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7265" h="6858000">
                <a:moveTo>
                  <a:pt x="0" y="0"/>
                </a:moveTo>
                <a:lnTo>
                  <a:pt x="5474242" y="0"/>
                </a:lnTo>
                <a:lnTo>
                  <a:pt x="5496366" y="14997"/>
                </a:lnTo>
                <a:cubicBezTo>
                  <a:pt x="6523529" y="754641"/>
                  <a:pt x="7097265" y="2093192"/>
                  <a:pt x="7097265" y="3621656"/>
                </a:cubicBezTo>
                <a:cubicBezTo>
                  <a:pt x="7097265" y="4969131"/>
                  <a:pt x="6168540" y="5602839"/>
                  <a:pt x="5222916" y="6374814"/>
                </a:cubicBezTo>
                <a:cubicBezTo>
                  <a:pt x="5050713" y="6515397"/>
                  <a:pt x="4880085" y="6653108"/>
                  <a:pt x="4706267" y="6780599"/>
                </a:cubicBezTo>
                <a:lnTo>
                  <a:pt x="459451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03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366FC-25C1-420B-531E-03E82BA38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4780129" cy="1639888"/>
          </a:xfr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The Role of Play in Cognitive Growth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2623C-0E02-F49F-63B4-DD707309A938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992518" y="2312988"/>
            <a:ext cx="5368525" cy="3651250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200" b="1"/>
              <a:t>Exploration Through Play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200"/>
              <a:t>Play motivates toddlers to explore their environment, enhancing sensory and cognitive experiences.</a:t>
            </a:r>
          </a:p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200" b="1"/>
              <a:t>Imagination and Learning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200"/>
              <a:t>Imaginative play promotes creative thinking and problem-solving in early childhood development.</a:t>
            </a:r>
          </a:p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200" b="1"/>
              <a:t>Neural and Critical Skill Growth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200"/>
              <a:t>Hands-on play fosters neural connections and critical thinking skills essential for cognitive growth.</a:t>
            </a:r>
          </a:p>
        </p:txBody>
      </p:sp>
    </p:spTree>
    <p:extLst>
      <p:ext uri="{BB962C8B-B14F-4D97-AF65-F5344CB8AC3E}">
        <p14:creationId xmlns:p14="http://schemas.microsoft.com/office/powerpoint/2010/main" val="1790701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9BB7E9A-6937-4BF0-9F51-A20F197B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0939753-89D7-48A8-8441-B9FF25CE8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167" y="0"/>
            <a:ext cx="5687681" cy="5708856"/>
          </a:xfrm>
          <a:custGeom>
            <a:avLst/>
            <a:gdLst>
              <a:gd name="connsiteX0" fmla="*/ 2787282 w 5687681"/>
              <a:gd name="connsiteY0" fmla="*/ 0 h 5708856"/>
              <a:gd name="connsiteX1" fmla="*/ 3988996 w 5687681"/>
              <a:gd name="connsiteY1" fmla="*/ 0 h 5708856"/>
              <a:gd name="connsiteX2" fmla="*/ 4236253 w 5687681"/>
              <a:gd name="connsiteY2" fmla="*/ 68070 h 5708856"/>
              <a:gd name="connsiteX3" fmla="*/ 4483543 w 5687681"/>
              <a:gd name="connsiteY3" fmla="*/ 168573 h 5708856"/>
              <a:gd name="connsiteX4" fmla="*/ 5265611 w 5687681"/>
              <a:gd name="connsiteY4" fmla="*/ 790441 h 5708856"/>
              <a:gd name="connsiteX5" fmla="*/ 5682608 w 5687681"/>
              <a:gd name="connsiteY5" fmla="*/ 1499885 h 5708856"/>
              <a:gd name="connsiteX6" fmla="*/ 5687681 w 5687681"/>
              <a:gd name="connsiteY6" fmla="*/ 1513862 h 5708856"/>
              <a:gd name="connsiteX7" fmla="*/ 5687681 w 5687681"/>
              <a:gd name="connsiteY7" fmla="*/ 3841322 h 5708856"/>
              <a:gd name="connsiteX8" fmla="*/ 5651147 w 5687681"/>
              <a:gd name="connsiteY8" fmla="*/ 3896489 h 5708856"/>
              <a:gd name="connsiteX9" fmla="*/ 4734255 w 5687681"/>
              <a:gd name="connsiteY9" fmla="*/ 4737639 h 5708856"/>
              <a:gd name="connsiteX10" fmla="*/ 4532663 w 5687681"/>
              <a:gd name="connsiteY10" fmla="*/ 4898543 h 5708856"/>
              <a:gd name="connsiteX11" fmla="*/ 2876165 w 5687681"/>
              <a:gd name="connsiteY11" fmla="*/ 5708856 h 5708856"/>
              <a:gd name="connsiteX12" fmla="*/ 694066 w 5687681"/>
              <a:gd name="connsiteY12" fmla="*/ 4391717 h 5708856"/>
              <a:gd name="connsiteX13" fmla="*/ 461517 w 5687681"/>
              <a:gd name="connsiteY13" fmla="*/ 4054756 h 5708856"/>
              <a:gd name="connsiteX14" fmla="*/ 0 w 5687681"/>
              <a:gd name="connsiteY14" fmla="*/ 2993139 h 5708856"/>
              <a:gd name="connsiteX15" fmla="*/ 278855 w 5687681"/>
              <a:gd name="connsiteY15" fmla="*/ 1849819 h 5708856"/>
              <a:gd name="connsiteX16" fmla="*/ 1047879 w 5687681"/>
              <a:gd name="connsiteY16" fmla="*/ 867400 h 5708856"/>
              <a:gd name="connsiteX17" fmla="*/ 2159714 w 5687681"/>
              <a:gd name="connsiteY17" fmla="*/ 186098 h 5708856"/>
              <a:gd name="connsiteX18" fmla="*/ 2785137 w 5687681"/>
              <a:gd name="connsiteY18" fmla="*/ 372 h 57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681" h="5708856">
                <a:moveTo>
                  <a:pt x="2787282" y="0"/>
                </a:moveTo>
                <a:lnTo>
                  <a:pt x="3988996" y="0"/>
                </a:lnTo>
                <a:lnTo>
                  <a:pt x="4236253" y="68070"/>
                </a:lnTo>
                <a:cubicBezTo>
                  <a:pt x="4321147" y="96843"/>
                  <a:pt x="4403628" y="130356"/>
                  <a:pt x="4483543" y="168573"/>
                </a:cubicBezTo>
                <a:cubicBezTo>
                  <a:pt x="4783119" y="311949"/>
                  <a:pt x="5046239" y="521215"/>
                  <a:pt x="5265611" y="790441"/>
                </a:cubicBezTo>
                <a:cubicBezTo>
                  <a:pt x="5433740" y="996857"/>
                  <a:pt x="5573537" y="1235870"/>
                  <a:pt x="5682608" y="1499885"/>
                </a:cubicBezTo>
                <a:lnTo>
                  <a:pt x="5687681" y="1513862"/>
                </a:lnTo>
                <a:lnTo>
                  <a:pt x="5687681" y="3841322"/>
                </a:lnTo>
                <a:lnTo>
                  <a:pt x="5651147" y="3896489"/>
                </a:lnTo>
                <a:cubicBezTo>
                  <a:pt x="5427171" y="4186934"/>
                  <a:pt x="5090625" y="4454446"/>
                  <a:pt x="4734255" y="4737639"/>
                </a:cubicBezTo>
                <a:cubicBezTo>
                  <a:pt x="4668506" y="4789825"/>
                  <a:pt x="4600584" y="4843856"/>
                  <a:pt x="4532663" y="4898543"/>
                </a:cubicBezTo>
                <a:cubicBezTo>
                  <a:pt x="3924681" y="5387974"/>
                  <a:pt x="3480945" y="5708856"/>
                  <a:pt x="2876165" y="5708856"/>
                </a:cubicBezTo>
                <a:cubicBezTo>
                  <a:pt x="1954665" y="5708856"/>
                  <a:pt x="1302047" y="5314966"/>
                  <a:pt x="694066" y="4391717"/>
                </a:cubicBezTo>
                <a:cubicBezTo>
                  <a:pt x="614503" y="4270875"/>
                  <a:pt x="536731" y="4160972"/>
                  <a:pt x="461517" y="4054756"/>
                </a:cubicBezTo>
                <a:cubicBezTo>
                  <a:pt x="149788" y="3614348"/>
                  <a:pt x="0" y="3385316"/>
                  <a:pt x="0" y="2993139"/>
                </a:cubicBezTo>
                <a:cubicBezTo>
                  <a:pt x="0" y="2603731"/>
                  <a:pt x="93889" y="2219065"/>
                  <a:pt x="278855" y="1849819"/>
                </a:cubicBezTo>
                <a:cubicBezTo>
                  <a:pt x="459854" y="1488610"/>
                  <a:pt x="718625" y="1157977"/>
                  <a:pt x="1047879" y="867400"/>
                </a:cubicBezTo>
                <a:cubicBezTo>
                  <a:pt x="1371504" y="581701"/>
                  <a:pt x="1755887" y="346080"/>
                  <a:pt x="2159714" y="186098"/>
                </a:cubicBezTo>
                <a:cubicBezTo>
                  <a:pt x="2367064" y="103803"/>
                  <a:pt x="2576044" y="41801"/>
                  <a:pt x="2785137" y="37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5CCFC5-858F-4B45-9B10-D49DD028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450" y="0"/>
            <a:ext cx="5866550" cy="5788550"/>
          </a:xfrm>
          <a:custGeom>
            <a:avLst/>
            <a:gdLst>
              <a:gd name="connsiteX0" fmla="*/ 2331396 w 5798121"/>
              <a:gd name="connsiteY0" fmla="*/ 0 h 5788550"/>
              <a:gd name="connsiteX1" fmla="*/ 4658651 w 5798121"/>
              <a:gd name="connsiteY1" fmla="*/ 0 h 5788550"/>
              <a:gd name="connsiteX2" fmla="*/ 4682835 w 5798121"/>
              <a:gd name="connsiteY2" fmla="*/ 9816 h 5788550"/>
              <a:gd name="connsiteX3" fmla="*/ 5499667 w 5798121"/>
              <a:gd name="connsiteY3" fmla="*/ 658449 h 5788550"/>
              <a:gd name="connsiteX4" fmla="*/ 5665313 w 5798121"/>
              <a:gd name="connsiteY4" fmla="*/ 884789 h 5788550"/>
              <a:gd name="connsiteX5" fmla="*/ 5798121 w 5798121"/>
              <a:gd name="connsiteY5" fmla="*/ 1110681 h 5788550"/>
              <a:gd name="connsiteX6" fmla="*/ 5798121 w 5798121"/>
              <a:gd name="connsiteY6" fmla="*/ 4016954 h 5788550"/>
              <a:gd name="connsiteX7" fmla="*/ 5706359 w 5798121"/>
              <a:gd name="connsiteY7" fmla="*/ 4121532 h 5788550"/>
              <a:gd name="connsiteX8" fmla="*/ 4944692 w 5798121"/>
              <a:gd name="connsiteY8" fmla="*/ 4775532 h 5788550"/>
              <a:gd name="connsiteX9" fmla="*/ 4734137 w 5798121"/>
              <a:gd name="connsiteY9" fmla="*/ 4943362 h 5788550"/>
              <a:gd name="connsiteX10" fmla="*/ 3004009 w 5798121"/>
              <a:gd name="connsiteY10" fmla="*/ 5788550 h 5788550"/>
              <a:gd name="connsiteX11" fmla="*/ 724917 w 5798121"/>
              <a:gd name="connsiteY11" fmla="*/ 4414722 h 5788550"/>
              <a:gd name="connsiteX12" fmla="*/ 482031 w 5798121"/>
              <a:gd name="connsiteY12" fmla="*/ 4063258 h 5788550"/>
              <a:gd name="connsiteX13" fmla="*/ 0 w 5798121"/>
              <a:gd name="connsiteY13" fmla="*/ 2955950 h 5788550"/>
              <a:gd name="connsiteX14" fmla="*/ 291250 w 5798121"/>
              <a:gd name="connsiteY14" fmla="*/ 1763422 h 5788550"/>
              <a:gd name="connsiteX15" fmla="*/ 1094457 w 5798121"/>
              <a:gd name="connsiteY15" fmla="*/ 738720 h 5788550"/>
              <a:gd name="connsiteX16" fmla="*/ 2255713 w 5798121"/>
              <a:gd name="connsiteY16" fmla="*/ 28095 h 57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98121" h="5788550">
                <a:moveTo>
                  <a:pt x="2331396" y="0"/>
                </a:moveTo>
                <a:lnTo>
                  <a:pt x="4658651" y="0"/>
                </a:lnTo>
                <a:lnTo>
                  <a:pt x="4682835" y="9816"/>
                </a:lnTo>
                <a:cubicBezTo>
                  <a:pt x="4995727" y="159362"/>
                  <a:pt x="5270543" y="377635"/>
                  <a:pt x="5499667" y="658449"/>
                </a:cubicBezTo>
                <a:cubicBezTo>
                  <a:pt x="5558201" y="730215"/>
                  <a:pt x="5613447" y="805760"/>
                  <a:pt x="5665313" y="884789"/>
                </a:cubicBezTo>
                <a:lnTo>
                  <a:pt x="5798121" y="1110681"/>
                </a:lnTo>
                <a:lnTo>
                  <a:pt x="5798121" y="4016954"/>
                </a:lnTo>
                <a:lnTo>
                  <a:pt x="5706359" y="4121532"/>
                </a:lnTo>
                <a:cubicBezTo>
                  <a:pt x="5491360" y="4341659"/>
                  <a:pt x="5223849" y="4553996"/>
                  <a:pt x="4944692" y="4775532"/>
                </a:cubicBezTo>
                <a:cubicBezTo>
                  <a:pt x="4876021" y="4829964"/>
                  <a:pt x="4805079" y="4886320"/>
                  <a:pt x="4734137" y="4943362"/>
                </a:cubicBezTo>
                <a:cubicBezTo>
                  <a:pt x="4099133" y="5453857"/>
                  <a:pt x="3635672" y="5788550"/>
                  <a:pt x="3004009" y="5788550"/>
                </a:cubicBezTo>
                <a:cubicBezTo>
                  <a:pt x="2041550" y="5788550"/>
                  <a:pt x="1359922" y="5377707"/>
                  <a:pt x="724917" y="4414722"/>
                </a:cubicBezTo>
                <a:cubicBezTo>
                  <a:pt x="641818" y="4288679"/>
                  <a:pt x="560588" y="4174046"/>
                  <a:pt x="482031" y="4063258"/>
                </a:cubicBezTo>
                <a:cubicBezTo>
                  <a:pt x="156446" y="3603895"/>
                  <a:pt x="0" y="3365006"/>
                  <a:pt x="0" y="2955950"/>
                </a:cubicBezTo>
                <a:cubicBezTo>
                  <a:pt x="0" y="2549782"/>
                  <a:pt x="98062" y="2148559"/>
                  <a:pt x="291250" y="1763422"/>
                </a:cubicBezTo>
                <a:cubicBezTo>
                  <a:pt x="480295" y="1386666"/>
                  <a:pt x="750568" y="1041802"/>
                  <a:pt x="1094457" y="738720"/>
                </a:cubicBezTo>
                <a:cubicBezTo>
                  <a:pt x="1432467" y="440725"/>
                  <a:pt x="1833935" y="194963"/>
                  <a:pt x="2255713" y="280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08DB4-ED59-EB6C-98CD-4D17F72CA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42912"/>
            <a:ext cx="5411050" cy="1822123"/>
          </a:xfr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 sz="3000"/>
              <a:t>Language Acquisition and Symbolic Thought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169D8-FE5C-2222-8CA1-96C5E88C0FA6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914400" y="2496720"/>
            <a:ext cx="5181599" cy="3467518"/>
          </a:xfr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400" b="1"/>
              <a:t>Rapid Language Development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1400"/>
              <a:t>Toddlers rapidly acquire language skills between 24 and 36 months, enhancing communication abilities.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400" b="1"/>
              <a:t>Symbolic Thinking Emergence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1400"/>
              <a:t>Children begin to use symbols to represent objects and ideas, marking key cognitive growth.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348ECDC-D455-4B71-90F6-2ECC12B79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3734" y="0"/>
            <a:ext cx="5568114" cy="5577748"/>
          </a:xfrm>
          <a:custGeom>
            <a:avLst/>
            <a:gdLst>
              <a:gd name="connsiteX0" fmla="*/ 2959946 w 5568114"/>
              <a:gd name="connsiteY0" fmla="*/ 0 h 5577748"/>
              <a:gd name="connsiteX1" fmla="*/ 3614224 w 5568114"/>
              <a:gd name="connsiteY1" fmla="*/ 0 h 5577748"/>
              <a:gd name="connsiteX2" fmla="*/ 3844432 w 5568114"/>
              <a:gd name="connsiteY2" fmla="*/ 36392 h 5577748"/>
              <a:gd name="connsiteX3" fmla="*/ 4336826 w 5568114"/>
              <a:gd name="connsiteY3" fmla="*/ 203778 h 5577748"/>
              <a:gd name="connsiteX4" fmla="*/ 5093304 w 5568114"/>
              <a:gd name="connsiteY4" fmla="*/ 806978 h 5577748"/>
              <a:gd name="connsiteX5" fmla="*/ 5496656 w 5568114"/>
              <a:gd name="connsiteY5" fmla="*/ 1495125 h 5577748"/>
              <a:gd name="connsiteX6" fmla="*/ 5568114 w 5568114"/>
              <a:gd name="connsiteY6" fmla="*/ 1692569 h 5577748"/>
              <a:gd name="connsiteX7" fmla="*/ 5568114 w 5568114"/>
              <a:gd name="connsiteY7" fmla="*/ 3665503 h 5577748"/>
              <a:gd name="connsiteX8" fmla="*/ 5466225 w 5568114"/>
              <a:gd name="connsiteY8" fmla="*/ 3819786 h 5577748"/>
              <a:gd name="connsiteX9" fmla="*/ 4579336 w 5568114"/>
              <a:gd name="connsiteY9" fmla="*/ 4635686 h 5577748"/>
              <a:gd name="connsiteX10" fmla="*/ 4384340 w 5568114"/>
              <a:gd name="connsiteY10" fmla="*/ 4791760 h 5577748"/>
              <a:gd name="connsiteX11" fmla="*/ 2782048 w 5568114"/>
              <a:gd name="connsiteY11" fmla="*/ 5577748 h 5577748"/>
              <a:gd name="connsiteX12" fmla="*/ 671354 w 5568114"/>
              <a:gd name="connsiteY12" fmla="*/ 4300148 h 5577748"/>
              <a:gd name="connsiteX13" fmla="*/ 446415 w 5568114"/>
              <a:gd name="connsiteY13" fmla="*/ 3973302 h 5577748"/>
              <a:gd name="connsiteX14" fmla="*/ 0 w 5568114"/>
              <a:gd name="connsiteY14" fmla="*/ 2943554 h 5577748"/>
              <a:gd name="connsiteX15" fmla="*/ 269730 w 5568114"/>
              <a:gd name="connsiteY15" fmla="*/ 1834555 h 5577748"/>
              <a:gd name="connsiteX16" fmla="*/ 1013589 w 5568114"/>
              <a:gd name="connsiteY16" fmla="*/ 881627 h 5577748"/>
              <a:gd name="connsiteX17" fmla="*/ 2089042 w 5568114"/>
              <a:gd name="connsiteY17" fmla="*/ 220777 h 5577748"/>
              <a:gd name="connsiteX18" fmla="*/ 2845684 w 5568114"/>
              <a:gd name="connsiteY18" fmla="*/ 14234 h 55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68114" h="5577748">
                <a:moveTo>
                  <a:pt x="2959946" y="0"/>
                </a:moveTo>
                <a:lnTo>
                  <a:pt x="3614224" y="0"/>
                </a:lnTo>
                <a:lnTo>
                  <a:pt x="3844432" y="36392"/>
                </a:lnTo>
                <a:cubicBezTo>
                  <a:pt x="4017699" y="73748"/>
                  <a:pt x="4182227" y="129639"/>
                  <a:pt x="4336826" y="203778"/>
                </a:cubicBezTo>
                <a:cubicBezTo>
                  <a:pt x="4626600" y="342850"/>
                  <a:pt x="4881111" y="545834"/>
                  <a:pt x="5093304" y="806978"/>
                </a:cubicBezTo>
                <a:cubicBezTo>
                  <a:pt x="5255931" y="1007198"/>
                  <a:pt x="5391154" y="1239036"/>
                  <a:pt x="5496656" y="1495125"/>
                </a:cubicBezTo>
                <a:lnTo>
                  <a:pt x="5568114" y="1692569"/>
                </a:lnTo>
                <a:lnTo>
                  <a:pt x="5568114" y="3665503"/>
                </a:lnTo>
                <a:lnTo>
                  <a:pt x="5466225" y="3819786"/>
                </a:lnTo>
                <a:cubicBezTo>
                  <a:pt x="5249576" y="4101511"/>
                  <a:pt x="4924044" y="4360994"/>
                  <a:pt x="4579336" y="4635686"/>
                </a:cubicBezTo>
                <a:cubicBezTo>
                  <a:pt x="4515738" y="4686305"/>
                  <a:pt x="4450038" y="4738713"/>
                  <a:pt x="4384340" y="4791760"/>
                </a:cubicBezTo>
                <a:cubicBezTo>
                  <a:pt x="3796254" y="5266498"/>
                  <a:pt x="3367038" y="5577748"/>
                  <a:pt x="2782048" y="5577748"/>
                </a:cubicBezTo>
                <a:cubicBezTo>
                  <a:pt x="1890703" y="5577748"/>
                  <a:pt x="1259439" y="5195682"/>
                  <a:pt x="671354" y="4300148"/>
                </a:cubicBezTo>
                <a:cubicBezTo>
                  <a:pt x="594395" y="4182934"/>
                  <a:pt x="519167" y="4076330"/>
                  <a:pt x="446415" y="3973302"/>
                </a:cubicBezTo>
                <a:cubicBezTo>
                  <a:pt x="144886" y="3546115"/>
                  <a:pt x="0" y="3323958"/>
                  <a:pt x="0" y="2943554"/>
                </a:cubicBezTo>
                <a:cubicBezTo>
                  <a:pt x="0" y="2565835"/>
                  <a:pt x="90816" y="2192716"/>
                  <a:pt x="269730" y="1834555"/>
                </a:cubicBezTo>
                <a:cubicBezTo>
                  <a:pt x="444806" y="1484188"/>
                  <a:pt x="695109" y="1163480"/>
                  <a:pt x="1013589" y="881627"/>
                </a:cubicBezTo>
                <a:cubicBezTo>
                  <a:pt x="1326624" y="604505"/>
                  <a:pt x="1698428" y="375956"/>
                  <a:pt x="2089042" y="220777"/>
                </a:cubicBezTo>
                <a:cubicBezTo>
                  <a:pt x="2339747" y="120996"/>
                  <a:pt x="2592918" y="51971"/>
                  <a:pt x="2845684" y="1423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child and blank speech bubbles">
            <a:extLst>
              <a:ext uri="{FF2B5EF4-FFF2-40B4-BE49-F238E27FC236}">
                <a16:creationId xmlns:a16="http://schemas.microsoft.com/office/drawing/2014/main" id="{463281C4-DD8F-4D83-97E5-91CE6161E1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7" r="24275" b="-3"/>
          <a:stretch>
            <a:fillRect/>
          </a:stretch>
        </p:blipFill>
        <p:spPr>
          <a:xfrm>
            <a:off x="6877878" y="294199"/>
            <a:ext cx="5150794" cy="5001370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44729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2 year old girl looking through her toy drawer">
            <a:extLst>
              <a:ext uri="{FF2B5EF4-FFF2-40B4-BE49-F238E27FC236}">
                <a16:creationId xmlns:a16="http://schemas.microsoft.com/office/drawing/2014/main" id="{EF82D413-B8A9-43D2-9577-D77A8188D9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3214" r="24052"/>
          <a:stretch>
            <a:fillRect/>
          </a:stretch>
        </p:blipFill>
        <p:spPr>
          <a:xfrm>
            <a:off x="4691118" y="1"/>
            <a:ext cx="750088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0BA56A81-C9DD-4EBA-9E13-32FFB51CF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3" y="0"/>
            <a:ext cx="7307402" cy="6858000"/>
          </a:xfrm>
          <a:custGeom>
            <a:avLst/>
            <a:gdLst>
              <a:gd name="connsiteX0" fmla="*/ 0 w 7097265"/>
              <a:gd name="connsiteY0" fmla="*/ 0 h 6858000"/>
              <a:gd name="connsiteX1" fmla="*/ 5474242 w 7097265"/>
              <a:gd name="connsiteY1" fmla="*/ 0 h 6858000"/>
              <a:gd name="connsiteX2" fmla="*/ 5496366 w 7097265"/>
              <a:gd name="connsiteY2" fmla="*/ 14997 h 6858000"/>
              <a:gd name="connsiteX3" fmla="*/ 7097265 w 7097265"/>
              <a:gd name="connsiteY3" fmla="*/ 3621656 h 6858000"/>
              <a:gd name="connsiteX4" fmla="*/ 5222916 w 7097265"/>
              <a:gd name="connsiteY4" fmla="*/ 6374814 h 6858000"/>
              <a:gd name="connsiteX5" fmla="*/ 4706267 w 7097265"/>
              <a:gd name="connsiteY5" fmla="*/ 6780599 h 6858000"/>
              <a:gd name="connsiteX6" fmla="*/ 4594511 w 7097265"/>
              <a:gd name="connsiteY6" fmla="*/ 6858000 h 6858000"/>
              <a:gd name="connsiteX7" fmla="*/ 0 w 709726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7265" h="6858000">
                <a:moveTo>
                  <a:pt x="0" y="0"/>
                </a:moveTo>
                <a:lnTo>
                  <a:pt x="5474242" y="0"/>
                </a:lnTo>
                <a:lnTo>
                  <a:pt x="5496366" y="14997"/>
                </a:lnTo>
                <a:cubicBezTo>
                  <a:pt x="6523529" y="754641"/>
                  <a:pt x="7097265" y="2093192"/>
                  <a:pt x="7097265" y="3621656"/>
                </a:cubicBezTo>
                <a:cubicBezTo>
                  <a:pt x="7097265" y="4969131"/>
                  <a:pt x="6168540" y="5602839"/>
                  <a:pt x="5222916" y="6374814"/>
                </a:cubicBezTo>
                <a:cubicBezTo>
                  <a:pt x="5050713" y="6515397"/>
                  <a:pt x="4880085" y="6653108"/>
                  <a:pt x="4706267" y="6780599"/>
                </a:cubicBezTo>
                <a:lnTo>
                  <a:pt x="459451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03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4E262B-7796-6ECC-0060-81AF9050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4780129" cy="1639888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700"/>
              <a:t>Emergence of Problem-Solving Skills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B1B5B-377D-11B1-B435-CBDC110A441F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992518" y="2312988"/>
            <a:ext cx="5368525" cy="3651250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300" b="1"/>
              <a:t>Experimentation with Objects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300"/>
              <a:t>Toddlers explore and manipulate objects to discover how things work around them.</a:t>
            </a:r>
          </a:p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300" b="1"/>
              <a:t>Learning Cause-and-Effect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300"/>
              <a:t>Children learn how their actions produce specific results through observation and interaction.</a:t>
            </a:r>
          </a:p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300" b="1"/>
              <a:t>Trial and Error Method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300"/>
              <a:t>Using repeated attempts, toddlers find solutions and understand problem-solving processes.</a:t>
            </a:r>
          </a:p>
        </p:txBody>
      </p:sp>
    </p:spTree>
    <p:extLst>
      <p:ext uri="{BB962C8B-B14F-4D97-AF65-F5344CB8AC3E}">
        <p14:creationId xmlns:p14="http://schemas.microsoft.com/office/powerpoint/2010/main" val="3769231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E5F18F-9D70-4BE5-8A38-603463EE8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6" y="0"/>
            <a:ext cx="10678291" cy="6858000"/>
            <a:chOff x="547626" y="0"/>
            <a:chExt cx="10678291" cy="68580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1F8D69-709A-4575-A393-B4C26481A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6083" y="0"/>
              <a:ext cx="9841377" cy="6858000"/>
            </a:xfrm>
            <a:custGeom>
              <a:avLst/>
              <a:gdLst>
                <a:gd name="connsiteX0" fmla="*/ 8218354 w 9841377"/>
                <a:gd name="connsiteY0" fmla="*/ 0 h 6858000"/>
                <a:gd name="connsiteX1" fmla="*/ 5551962 w 9841377"/>
                <a:gd name="connsiteY1" fmla="*/ 0 h 6858000"/>
                <a:gd name="connsiteX2" fmla="*/ 5482342 w 9841377"/>
                <a:gd name="connsiteY2" fmla="*/ 0 h 6858000"/>
                <a:gd name="connsiteX3" fmla="*/ 4359035 w 9841377"/>
                <a:gd name="connsiteY3" fmla="*/ 0 h 6858000"/>
                <a:gd name="connsiteX4" fmla="*/ 4289415 w 9841377"/>
                <a:gd name="connsiteY4" fmla="*/ 0 h 6858000"/>
                <a:gd name="connsiteX5" fmla="*/ 1623023 w 9841377"/>
                <a:gd name="connsiteY5" fmla="*/ 0 h 6858000"/>
                <a:gd name="connsiteX6" fmla="*/ 1600899 w 9841377"/>
                <a:gd name="connsiteY6" fmla="*/ 14997 h 6858000"/>
                <a:gd name="connsiteX7" fmla="*/ 0 w 9841377"/>
                <a:gd name="connsiteY7" fmla="*/ 3621656 h 6858000"/>
                <a:gd name="connsiteX8" fmla="*/ 1874350 w 9841377"/>
                <a:gd name="connsiteY8" fmla="*/ 6374814 h 6858000"/>
                <a:gd name="connsiteX9" fmla="*/ 2390998 w 9841377"/>
                <a:gd name="connsiteY9" fmla="*/ 6780599 h 6858000"/>
                <a:gd name="connsiteX10" fmla="*/ 2502754 w 9841377"/>
                <a:gd name="connsiteY10" fmla="*/ 6858000 h 6858000"/>
                <a:gd name="connsiteX11" fmla="*/ 4289415 w 9841377"/>
                <a:gd name="connsiteY11" fmla="*/ 6858000 h 6858000"/>
                <a:gd name="connsiteX12" fmla="*/ 4359035 w 9841377"/>
                <a:gd name="connsiteY12" fmla="*/ 6858000 h 6858000"/>
                <a:gd name="connsiteX13" fmla="*/ 5482342 w 9841377"/>
                <a:gd name="connsiteY13" fmla="*/ 6858000 h 6858000"/>
                <a:gd name="connsiteX14" fmla="*/ 5551962 w 9841377"/>
                <a:gd name="connsiteY14" fmla="*/ 6858000 h 6858000"/>
                <a:gd name="connsiteX15" fmla="*/ 7338623 w 9841377"/>
                <a:gd name="connsiteY15" fmla="*/ 6858000 h 6858000"/>
                <a:gd name="connsiteX16" fmla="*/ 7450379 w 9841377"/>
                <a:gd name="connsiteY16" fmla="*/ 6780599 h 6858000"/>
                <a:gd name="connsiteX17" fmla="*/ 7967027 w 9841377"/>
                <a:gd name="connsiteY17" fmla="*/ 6374814 h 6858000"/>
                <a:gd name="connsiteX18" fmla="*/ 9841377 w 9841377"/>
                <a:gd name="connsiteY18" fmla="*/ 3621656 h 6858000"/>
                <a:gd name="connsiteX19" fmla="*/ 8240478 w 9841377"/>
                <a:gd name="connsiteY19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41377" h="6858000">
                  <a:moveTo>
                    <a:pt x="8218354" y="0"/>
                  </a:moveTo>
                  <a:lnTo>
                    <a:pt x="5551962" y="0"/>
                  </a:lnTo>
                  <a:lnTo>
                    <a:pt x="5482342" y="0"/>
                  </a:lnTo>
                  <a:lnTo>
                    <a:pt x="4359035" y="0"/>
                  </a:lnTo>
                  <a:lnTo>
                    <a:pt x="4289415" y="0"/>
                  </a:lnTo>
                  <a:lnTo>
                    <a:pt x="1623023" y="0"/>
                  </a:lnTo>
                  <a:lnTo>
                    <a:pt x="1600899" y="14997"/>
                  </a:lnTo>
                  <a:cubicBezTo>
                    <a:pt x="573736" y="754641"/>
                    <a:pt x="0" y="2093192"/>
                    <a:pt x="0" y="3621656"/>
                  </a:cubicBezTo>
                  <a:cubicBezTo>
                    <a:pt x="0" y="4969131"/>
                    <a:pt x="928725" y="5602839"/>
                    <a:pt x="1874350" y="6374814"/>
                  </a:cubicBezTo>
                  <a:cubicBezTo>
                    <a:pt x="2046553" y="6515397"/>
                    <a:pt x="2217180" y="6653108"/>
                    <a:pt x="2390998" y="6780599"/>
                  </a:cubicBezTo>
                  <a:lnTo>
                    <a:pt x="2502754" y="6858000"/>
                  </a:lnTo>
                  <a:lnTo>
                    <a:pt x="4289415" y="6858000"/>
                  </a:lnTo>
                  <a:lnTo>
                    <a:pt x="4359035" y="6858000"/>
                  </a:lnTo>
                  <a:lnTo>
                    <a:pt x="5482342" y="6858000"/>
                  </a:lnTo>
                  <a:lnTo>
                    <a:pt x="5551962" y="6858000"/>
                  </a:lnTo>
                  <a:lnTo>
                    <a:pt x="7338623" y="6858000"/>
                  </a:lnTo>
                  <a:lnTo>
                    <a:pt x="7450379" y="6780599"/>
                  </a:lnTo>
                  <a:cubicBezTo>
                    <a:pt x="7624197" y="6653108"/>
                    <a:pt x="7794824" y="6515397"/>
                    <a:pt x="7967027" y="6374814"/>
                  </a:cubicBezTo>
                  <a:cubicBezTo>
                    <a:pt x="8912652" y="5602839"/>
                    <a:pt x="9841377" y="4969131"/>
                    <a:pt x="9841377" y="3621656"/>
                  </a:cubicBezTo>
                  <a:cubicBezTo>
                    <a:pt x="9841377" y="2093192"/>
                    <a:pt x="9267641" y="754641"/>
                    <a:pt x="8240478" y="14997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0981015-32A2-4B76-9F2E-0A8D6EC8E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6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38532F4-8B67-47B7-B58A-5DD3E1BE5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60922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C87DA9F-8DB2-4D48-8716-A928FBB8A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2672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95EA065-AC5D-431D-927E-87FF05884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9619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37E2DD-C7FE-4D6C-8F1D-5031E96A7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7618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78B68BA-AB87-4EB5-97C2-F1F304E19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449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BBEC679-155C-9952-72C6-2AC45E5B7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750" y="1346268"/>
            <a:ext cx="7810500" cy="3125338"/>
          </a:xfrm>
        </p:spPr>
        <p:txBody>
          <a:bodyPr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4000"/>
              <a:t>Developmental Milestones and Insights From Current Research</a:t>
            </a:r>
          </a:p>
        </p:txBody>
      </p:sp>
    </p:spTree>
    <p:extLst>
      <p:ext uri="{BB962C8B-B14F-4D97-AF65-F5344CB8AC3E}">
        <p14:creationId xmlns:p14="http://schemas.microsoft.com/office/powerpoint/2010/main" val="1525953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FF46C6-4EB4-21FD-640C-5D221AF04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5271804" cy="1639888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500"/>
              <a:t>Standard Cognitive Milestones (Memory, Attention, Reasoning)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50B5F4-ABD3-0668-6C31-995F519DEA0A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992519" y="2312988"/>
            <a:ext cx="5271804" cy="3651250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300" b="1"/>
              <a:t>Memory Development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300"/>
              <a:t>Toddlers enhance their ability to retain and recall information, improving memory retention.</a:t>
            </a:r>
          </a:p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300" b="1"/>
              <a:t>Attention Span Growth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300"/>
              <a:t>Sustained attention improves as toddlers focus longer on tasks and activities.</a:t>
            </a:r>
          </a:p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300" b="1"/>
              <a:t>Emerging Reasoning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300"/>
              <a:t>Early reasoning skills appear as toddlers solve simple problems and make connections.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Baby boy playing with colorful alphabet letters ,Baby boy Learning process">
            <a:extLst>
              <a:ext uri="{FF2B5EF4-FFF2-40B4-BE49-F238E27FC236}">
                <a16:creationId xmlns:a16="http://schemas.microsoft.com/office/drawing/2014/main" id="{4EF925B3-EE2F-4A3E-8B0D-038CF156B8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b="8227"/>
          <a:stretch>
            <a:fillRect/>
          </a:stretch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7262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281ADB-0D7B-C3AB-A949-3C1DE7BA2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259" y="893763"/>
            <a:ext cx="4527965" cy="1587444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500"/>
              <a:t>Recent Findings on Brain Development Breakthroughs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87E4D0-D347-4DA8-81D7-104733308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293" y="1074738"/>
            <a:ext cx="4906732" cy="467981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DC9CEF6-58E1-4D78-BBBE-76F779AD9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555" y="898498"/>
            <a:ext cx="5298208" cy="503229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7AF1248-67F7-4FEF-8D1D-FE33661A9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266" y="993913"/>
            <a:ext cx="5101442" cy="485195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58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Content Placeholder 4" descr="&quot;CGI showing a neurone string, active neurone and cells. 3D made by myself.&quot;">
            <a:extLst>
              <a:ext uri="{FF2B5EF4-FFF2-40B4-BE49-F238E27FC236}">
                <a16:creationId xmlns:a16="http://schemas.microsoft.com/office/drawing/2014/main" id="{8CFB3EEA-41E6-4056-8434-E40F28847A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2726" r="1" b="1"/>
          <a:stretch>
            <a:fillRect/>
          </a:stretch>
        </p:blipFill>
        <p:spPr>
          <a:xfrm>
            <a:off x="1033670" y="1288109"/>
            <a:ext cx="4349282" cy="4221274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D29BFC-43AD-43F7-8BAE-D5F165A3BB3E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162260" y="2721030"/>
            <a:ext cx="4691478" cy="3243207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400" b="1"/>
              <a:t>Synaptic Growth and Pruning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400"/>
              <a:t>Brain development involves rapid synaptic growth followed by pruning to optimize neural connections for efficient function.</a:t>
            </a:r>
          </a:p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400" b="1"/>
              <a:t>Role of Environment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400"/>
              <a:t>Enriched and supportive environments significantly enhance optimal brain development during critical growth periods.</a:t>
            </a:r>
          </a:p>
        </p:txBody>
      </p:sp>
    </p:spTree>
    <p:extLst>
      <p:ext uri="{BB962C8B-B14F-4D97-AF65-F5344CB8AC3E}">
        <p14:creationId xmlns:p14="http://schemas.microsoft.com/office/powerpoint/2010/main" val="2263716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36FBFD-CEAC-47B6-A2BE-91A1F1A46B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FE38A-9F40-477F-8251-8026D807743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AAA64C4C-1C1A-4AD5-A45E-ACC15888C1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{1804B72A-4B13-4F05-8ACC-D8ECD14E7F5B}TFe158ec19-90f0-4a2e-8d16-842bd0bc08f859364877_win32-bfa615b1daea</Template>
  <TotalTime>7</TotalTime>
  <Words>1408</Words>
  <Application>Microsoft Office PowerPoint</Application>
  <PresentationFormat>Widescreen</PresentationFormat>
  <Paragraphs>128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Meiryo</vt:lpstr>
      <vt:lpstr>Arial</vt:lpstr>
      <vt:lpstr>Calibri</vt:lpstr>
      <vt:lpstr>Corbel</vt:lpstr>
      <vt:lpstr>SketchLinesVTI</vt:lpstr>
      <vt:lpstr>Principles of Early Learning for 24–36 Months: Cognitive Development, Key Milestones, and the Role of Parents</vt:lpstr>
      <vt:lpstr>Presentation Agenda</vt:lpstr>
      <vt:lpstr>Core Principles of Cognitive Development in Toddlers (24–36 Months)</vt:lpstr>
      <vt:lpstr>The Role of Play in Cognitive Growth</vt:lpstr>
      <vt:lpstr>Language Acquisition and Symbolic Thought</vt:lpstr>
      <vt:lpstr>Emergence of Problem-Solving Skills</vt:lpstr>
      <vt:lpstr>Developmental Milestones and Insights From Current Research</vt:lpstr>
      <vt:lpstr>Standard Cognitive Milestones (Memory, Attention, Reasoning)</vt:lpstr>
      <vt:lpstr>Recent Findings on Brain Development Breakthroughs</vt:lpstr>
      <vt:lpstr>Impact of Experiences on Neural Connections</vt:lpstr>
      <vt:lpstr>Parent-Centered Approaches to Fostering Early Learning</vt:lpstr>
      <vt:lpstr>Responsive Caregiving and Secure Attachment</vt:lpstr>
      <vt:lpstr>Interactive Routines and Enriching Environments</vt:lpstr>
      <vt:lpstr>Supporting Self-Regulation and Positive Behavior</vt:lpstr>
      <vt:lpstr>Interactive Effects: The Toddler, Parent, and Environment</vt:lpstr>
      <vt:lpstr>How Parent-Child Interactions Shape Development</vt:lpstr>
      <vt:lpstr>The Importance of Nurturing Relationships</vt:lpstr>
      <vt:lpstr>Collaborative Play and Guided Learning</vt:lpstr>
      <vt:lpstr>Conclusion: Supporting Toddler Cognitive Growth Together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Xiaomin Riddle</dc:creator>
  <cp:lastModifiedBy>Xiaomin Riddle</cp:lastModifiedBy>
  <cp:revision>4</cp:revision>
  <dcterms:created xsi:type="dcterms:W3CDTF">2026-01-04T16:37:42Z</dcterms:created>
  <dcterms:modified xsi:type="dcterms:W3CDTF">2026-01-04T16:45:16Z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