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96" r:id="rId4"/>
  </p:sldMasterIdLst>
  <p:notesMasterIdLst>
    <p:notesMasterId r:id="rId18"/>
  </p:notesMasterIdLst>
  <p:handoutMasterIdLst>
    <p:handoutMasterId r:id="rId19"/>
  </p:handoutMasterIdLst>
  <p:sldIdLst>
    <p:sldId id="334" r:id="rId5"/>
    <p:sldId id="316" r:id="rId6"/>
    <p:sldId id="337" r:id="rId7"/>
    <p:sldId id="343" r:id="rId8"/>
    <p:sldId id="342" r:id="rId9"/>
    <p:sldId id="336" r:id="rId10"/>
    <p:sldId id="324" r:id="rId11"/>
    <p:sldId id="346" r:id="rId12"/>
    <p:sldId id="328" r:id="rId13"/>
    <p:sldId id="345" r:id="rId14"/>
    <p:sldId id="331" r:id="rId15"/>
    <p:sldId id="347" r:id="rId16"/>
    <p:sldId id="349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392" userDrawn="1">
          <p15:clr>
            <a:srgbClr val="A4A3A4"/>
          </p15:clr>
        </p15:guide>
        <p15:guide id="2" pos="7056" userDrawn="1">
          <p15:clr>
            <a:srgbClr val="A4A3A4"/>
          </p15:clr>
        </p15:guide>
        <p15:guide id="3" orient="horz" pos="316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0000000-0000-0000-0000-000000000000}" name="Author" initials="A" userId="Author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9DCAF9ED-07DC-4A11-8D7F-57B35C25682E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84967" autoAdjust="0"/>
  </p:normalViewPr>
  <p:slideViewPr>
    <p:cSldViewPr snapToGrid="0">
      <p:cViewPr varScale="1">
        <p:scale>
          <a:sx n="94" d="100"/>
          <a:sy n="94" d="100"/>
        </p:scale>
        <p:origin x="182" y="298"/>
      </p:cViewPr>
      <p:guideLst>
        <p:guide orient="horz" pos="1392"/>
        <p:guide pos="7056"/>
        <p:guide orient="horz" pos="3168"/>
      </p:guideLst>
    </p:cSldViewPr>
  </p:slideViewPr>
  <p:outlineViewPr>
    <p:cViewPr>
      <p:scale>
        <a:sx n="33" d="100"/>
        <a:sy n="33" d="100"/>
      </p:scale>
      <p:origin x="0" y="-1103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67" d="100"/>
          <a:sy n="67" d="100"/>
        </p:scale>
        <p:origin x="3120" y="7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microsoft.com/office/2018/10/relationships/authors" Target="author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30E99E25-5B65-D93A-3010-8B947D67E65D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DAEB28A-33CC-6CF5-1214-F2C3205F6790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3888634-FBA9-41D6-8B35-EE3A7D816B7C}" type="datetimeFigureOut">
              <a:rPr lang="en-US" smtClean="0"/>
              <a:t>9/22/2025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3D63414-6160-FF79-B3F6-CD615625C842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583E93F-BDEC-C5F7-2553-8324882C4193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97C78D2-97D1-4B37-BDD1-08A09BD4CA9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913595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EA28068-AFBD-4979-B752-9EB6F90B1386}" type="datetimeFigureOut">
              <a:rPr lang="en-US" smtClean="0"/>
              <a:t>9/22/2025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5939589-3E79-4C82-AA4A-FE78234FAA5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49689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5939589-3E79-4C82-AA4A-FE78234FAA59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179619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5939589-3E79-4C82-AA4A-FE78234FAA59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123074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5939589-3E79-4C82-AA4A-FE78234FAA59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216748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5939589-3E79-4C82-AA4A-FE78234FAA59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705964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5939589-3E79-4C82-AA4A-FE78234FAA59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336413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5939589-3E79-4C82-AA4A-FE78234FAA59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677340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5939589-3E79-4C82-AA4A-FE78234FAA59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348717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5939589-3E79-4C82-AA4A-FE78234FAA59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077603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5939589-3E79-4C82-AA4A-FE78234FAA59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901054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5939589-3E79-4C82-AA4A-FE78234FAA59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154753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5939589-3E79-4C82-AA4A-FE78234FAA59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97063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5939589-3E79-4C82-AA4A-FE78234FAA59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6985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5939589-3E79-4C82-AA4A-FE78234FAA59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9933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 Slide">
    <p:bg>
      <p:bgPr>
        <a:gradFill>
          <a:gsLst>
            <a:gs pos="100000">
              <a:schemeClr val="accent4"/>
            </a:gs>
            <a:gs pos="0">
              <a:schemeClr val="accent2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640AAD-80AF-40E7-BE3F-43D32FC68ED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80159" y="357809"/>
            <a:ext cx="7983110" cy="3080335"/>
          </a:xfrm>
        </p:spPr>
        <p:txBody>
          <a:bodyPr lIns="0" tIns="0" rIns="0" bIns="0" anchor="b"/>
          <a:lstStyle>
            <a:lvl1pPr algn="l">
              <a:lnSpc>
                <a:spcPts val="5400"/>
              </a:lnSpc>
              <a:defRPr sz="5400" b="1" i="0" cap="all" spc="0" baseline="0">
                <a:solidFill>
                  <a:schemeClr val="bg1"/>
                </a:solidFill>
              </a:defRPr>
            </a:lvl1pPr>
          </a:lstStyle>
          <a:p>
            <a:r>
              <a:rPr lang="en-US" altLang="zh-CN"/>
              <a:t>Click to edit Master title style</a:t>
            </a:r>
            <a:endParaRPr lang="en-US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8E825845-66DD-4B77-A729-CD97D156FE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1280160" y="3496322"/>
            <a:ext cx="0" cy="3352800"/>
          </a:xfrm>
          <a:prstGeom prst="line">
            <a:avLst/>
          </a:prstGeom>
          <a:ln w="25400" cap="sq">
            <a:solidFill>
              <a:schemeClr val="bg1"/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" name="Group 3">
            <a:extLst>
              <a:ext uri="{FF2B5EF4-FFF2-40B4-BE49-F238E27FC236}">
                <a16:creationId xmlns:a16="http://schemas.microsoft.com/office/drawing/2014/main" id="{22749162-63A5-5BF9-895E-B0577A6C47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8161510" y="2744546"/>
            <a:ext cx="465456" cy="581432"/>
            <a:chOff x="7843462" y="2744546"/>
            <a:chExt cx="465456" cy="581432"/>
          </a:xfrm>
        </p:grpSpPr>
        <p:sp>
          <p:nvSpPr>
            <p:cNvPr id="19" name="Graphic 12">
              <a:extLst>
                <a:ext uri="{FF2B5EF4-FFF2-40B4-BE49-F238E27FC236}">
                  <a16:creationId xmlns:a16="http://schemas.microsoft.com/office/drawing/2014/main" id="{818B4386-1FCF-4ACE-BE25-AF9CC5E2256F}"/>
                </a:ext>
              </a:extLst>
            </p:cNvPr>
            <p:cNvSpPr/>
            <p:nvPr userDrawn="1"/>
          </p:nvSpPr>
          <p:spPr>
            <a:xfrm>
              <a:off x="8217780" y="2973840"/>
              <a:ext cx="91138" cy="91138"/>
            </a:xfrm>
            <a:custGeom>
              <a:avLst/>
              <a:gdLst>
                <a:gd name="connsiteX0" fmla="*/ 91138 w 91138"/>
                <a:gd name="connsiteY0" fmla="*/ 45569 h 91138"/>
                <a:gd name="connsiteX1" fmla="*/ 45569 w 91138"/>
                <a:gd name="connsiteY1" fmla="*/ 91138 h 91138"/>
                <a:gd name="connsiteX2" fmla="*/ 0 w 91138"/>
                <a:gd name="connsiteY2" fmla="*/ 45569 h 91138"/>
                <a:gd name="connsiteX3" fmla="*/ 45569 w 91138"/>
                <a:gd name="connsiteY3" fmla="*/ 0 h 91138"/>
                <a:gd name="connsiteX4" fmla="*/ 91138 w 91138"/>
                <a:gd name="connsiteY4" fmla="*/ 45569 h 911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138" h="91138">
                  <a:moveTo>
                    <a:pt x="91138" y="45569"/>
                  </a:moveTo>
                  <a:cubicBezTo>
                    <a:pt x="91138" y="70736"/>
                    <a:pt x="70736" y="91138"/>
                    <a:pt x="45569" y="91138"/>
                  </a:cubicBezTo>
                  <a:cubicBezTo>
                    <a:pt x="20402" y="91138"/>
                    <a:pt x="0" y="70736"/>
                    <a:pt x="0" y="45569"/>
                  </a:cubicBezTo>
                  <a:cubicBezTo>
                    <a:pt x="0" y="20402"/>
                    <a:pt x="20402" y="0"/>
                    <a:pt x="45569" y="0"/>
                  </a:cubicBezTo>
                  <a:cubicBezTo>
                    <a:pt x="70736" y="0"/>
                    <a:pt x="91138" y="20402"/>
                    <a:pt x="91138" y="45569"/>
                  </a:cubicBezTo>
                  <a:close/>
                </a:path>
              </a:pathLst>
            </a:custGeom>
            <a:solidFill>
              <a:schemeClr val="bg1"/>
            </a:solidFill>
            <a:ln w="42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1" name="Graphic 13">
              <a:extLst>
                <a:ext uri="{FF2B5EF4-FFF2-40B4-BE49-F238E27FC236}">
                  <a16:creationId xmlns:a16="http://schemas.microsoft.com/office/drawing/2014/main" id="{19319560-50ED-4963-A2CF-74663239D426}"/>
                </a:ext>
              </a:extLst>
            </p:cNvPr>
            <p:cNvSpPr/>
            <p:nvPr userDrawn="1"/>
          </p:nvSpPr>
          <p:spPr>
            <a:xfrm>
              <a:off x="7859002" y="2744546"/>
              <a:ext cx="139038" cy="139038"/>
            </a:xfrm>
            <a:custGeom>
              <a:avLst/>
              <a:gdLst>
                <a:gd name="connsiteX0" fmla="*/ 129601 w 139038"/>
                <a:gd name="connsiteY0" fmla="*/ 60082 h 139038"/>
                <a:gd name="connsiteX1" fmla="*/ 78956 w 139038"/>
                <a:gd name="connsiteY1" fmla="*/ 60082 h 139038"/>
                <a:gd name="connsiteX2" fmla="*/ 78956 w 139038"/>
                <a:gd name="connsiteY2" fmla="*/ 9437 h 139038"/>
                <a:gd name="connsiteX3" fmla="*/ 69519 w 139038"/>
                <a:gd name="connsiteY3" fmla="*/ 0 h 139038"/>
                <a:gd name="connsiteX4" fmla="*/ 60082 w 139038"/>
                <a:gd name="connsiteY4" fmla="*/ 9437 h 139038"/>
                <a:gd name="connsiteX5" fmla="*/ 60082 w 139038"/>
                <a:gd name="connsiteY5" fmla="*/ 60082 h 139038"/>
                <a:gd name="connsiteX6" fmla="*/ 9437 w 139038"/>
                <a:gd name="connsiteY6" fmla="*/ 60082 h 139038"/>
                <a:gd name="connsiteX7" fmla="*/ 0 w 139038"/>
                <a:gd name="connsiteY7" fmla="*/ 69519 h 139038"/>
                <a:gd name="connsiteX8" fmla="*/ 9437 w 139038"/>
                <a:gd name="connsiteY8" fmla="*/ 78956 h 139038"/>
                <a:gd name="connsiteX9" fmla="*/ 60082 w 139038"/>
                <a:gd name="connsiteY9" fmla="*/ 78956 h 139038"/>
                <a:gd name="connsiteX10" fmla="*/ 60082 w 139038"/>
                <a:gd name="connsiteY10" fmla="*/ 129601 h 139038"/>
                <a:gd name="connsiteX11" fmla="*/ 69519 w 139038"/>
                <a:gd name="connsiteY11" fmla="*/ 139038 h 139038"/>
                <a:gd name="connsiteX12" fmla="*/ 78956 w 139038"/>
                <a:gd name="connsiteY12" fmla="*/ 129601 h 139038"/>
                <a:gd name="connsiteX13" fmla="*/ 78956 w 139038"/>
                <a:gd name="connsiteY13" fmla="*/ 78956 h 139038"/>
                <a:gd name="connsiteX14" fmla="*/ 129601 w 139038"/>
                <a:gd name="connsiteY14" fmla="*/ 78956 h 139038"/>
                <a:gd name="connsiteX15" fmla="*/ 139038 w 139038"/>
                <a:gd name="connsiteY15" fmla="*/ 69519 h 139038"/>
                <a:gd name="connsiteX16" fmla="*/ 129601 w 139038"/>
                <a:gd name="connsiteY16" fmla="*/ 60082 h 1390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39038" h="139038">
                  <a:moveTo>
                    <a:pt x="129601" y="60082"/>
                  </a:moveTo>
                  <a:lnTo>
                    <a:pt x="78956" y="60082"/>
                  </a:lnTo>
                  <a:lnTo>
                    <a:pt x="78956" y="9437"/>
                  </a:lnTo>
                  <a:cubicBezTo>
                    <a:pt x="78956" y="4225"/>
                    <a:pt x="74731" y="0"/>
                    <a:pt x="69519" y="0"/>
                  </a:cubicBezTo>
                  <a:cubicBezTo>
                    <a:pt x="64307" y="0"/>
                    <a:pt x="60082" y="4225"/>
                    <a:pt x="60082" y="9437"/>
                  </a:cubicBezTo>
                  <a:lnTo>
                    <a:pt x="60082" y="60082"/>
                  </a:lnTo>
                  <a:lnTo>
                    <a:pt x="9437" y="60082"/>
                  </a:lnTo>
                  <a:cubicBezTo>
                    <a:pt x="4225" y="60082"/>
                    <a:pt x="0" y="64307"/>
                    <a:pt x="0" y="69519"/>
                  </a:cubicBezTo>
                  <a:cubicBezTo>
                    <a:pt x="0" y="74731"/>
                    <a:pt x="4225" y="78956"/>
                    <a:pt x="9437" y="78956"/>
                  </a:cubicBezTo>
                  <a:lnTo>
                    <a:pt x="60082" y="78956"/>
                  </a:lnTo>
                  <a:lnTo>
                    <a:pt x="60082" y="129601"/>
                  </a:lnTo>
                  <a:cubicBezTo>
                    <a:pt x="60082" y="134813"/>
                    <a:pt x="64307" y="139038"/>
                    <a:pt x="69519" y="139038"/>
                  </a:cubicBezTo>
                  <a:cubicBezTo>
                    <a:pt x="74731" y="139038"/>
                    <a:pt x="78956" y="134813"/>
                    <a:pt x="78956" y="129601"/>
                  </a:cubicBezTo>
                  <a:lnTo>
                    <a:pt x="78956" y="78956"/>
                  </a:lnTo>
                  <a:lnTo>
                    <a:pt x="129601" y="78956"/>
                  </a:lnTo>
                  <a:cubicBezTo>
                    <a:pt x="134813" y="78956"/>
                    <a:pt x="139038" y="74731"/>
                    <a:pt x="139038" y="69519"/>
                  </a:cubicBezTo>
                  <a:cubicBezTo>
                    <a:pt x="139038" y="64307"/>
                    <a:pt x="134813" y="60082"/>
                    <a:pt x="129601" y="60082"/>
                  </a:cubicBezTo>
                  <a:close/>
                </a:path>
              </a:pathLst>
            </a:custGeom>
            <a:solidFill>
              <a:schemeClr val="bg1"/>
            </a:solidFill>
            <a:ln w="6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3" name="Graphic 15">
              <a:extLst>
                <a:ext uri="{FF2B5EF4-FFF2-40B4-BE49-F238E27FC236}">
                  <a16:creationId xmlns:a16="http://schemas.microsoft.com/office/drawing/2014/main" id="{E5ABBDAD-943D-48F3-9C80-B29C48966C79}"/>
                </a:ext>
              </a:extLst>
            </p:cNvPr>
            <p:cNvSpPr/>
            <p:nvPr userDrawn="1"/>
          </p:nvSpPr>
          <p:spPr>
            <a:xfrm>
              <a:off x="7843462" y="3198265"/>
              <a:ext cx="127713" cy="127713"/>
            </a:xfrm>
            <a:custGeom>
              <a:avLst/>
              <a:gdLst>
                <a:gd name="connsiteX0" fmla="*/ 63857 w 127713"/>
                <a:gd name="connsiteY0" fmla="*/ 18874 h 127713"/>
                <a:gd name="connsiteX1" fmla="*/ 108839 w 127713"/>
                <a:gd name="connsiteY1" fmla="*/ 63857 h 127713"/>
                <a:gd name="connsiteX2" fmla="*/ 63857 w 127713"/>
                <a:gd name="connsiteY2" fmla="*/ 108839 h 127713"/>
                <a:gd name="connsiteX3" fmla="*/ 18874 w 127713"/>
                <a:gd name="connsiteY3" fmla="*/ 63857 h 127713"/>
                <a:gd name="connsiteX4" fmla="*/ 63857 w 127713"/>
                <a:gd name="connsiteY4" fmla="*/ 18874 h 127713"/>
                <a:gd name="connsiteX5" fmla="*/ 63857 w 127713"/>
                <a:gd name="connsiteY5" fmla="*/ 0 h 127713"/>
                <a:gd name="connsiteX6" fmla="*/ 0 w 127713"/>
                <a:gd name="connsiteY6" fmla="*/ 63857 h 127713"/>
                <a:gd name="connsiteX7" fmla="*/ 63857 w 127713"/>
                <a:gd name="connsiteY7" fmla="*/ 127713 h 127713"/>
                <a:gd name="connsiteX8" fmla="*/ 127713 w 127713"/>
                <a:gd name="connsiteY8" fmla="*/ 63857 h 127713"/>
                <a:gd name="connsiteX9" fmla="*/ 63857 w 127713"/>
                <a:gd name="connsiteY9" fmla="*/ 0 h 1277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27713" h="127713">
                  <a:moveTo>
                    <a:pt x="63857" y="18874"/>
                  </a:moveTo>
                  <a:cubicBezTo>
                    <a:pt x="88700" y="18874"/>
                    <a:pt x="108839" y="39013"/>
                    <a:pt x="108839" y="63857"/>
                  </a:cubicBezTo>
                  <a:cubicBezTo>
                    <a:pt x="108839" y="88700"/>
                    <a:pt x="88700" y="108839"/>
                    <a:pt x="63857" y="108839"/>
                  </a:cubicBezTo>
                  <a:cubicBezTo>
                    <a:pt x="39013" y="108839"/>
                    <a:pt x="18874" y="88700"/>
                    <a:pt x="18874" y="63857"/>
                  </a:cubicBezTo>
                  <a:cubicBezTo>
                    <a:pt x="18898" y="39023"/>
                    <a:pt x="39023" y="18898"/>
                    <a:pt x="63857" y="18874"/>
                  </a:cubicBezTo>
                  <a:moveTo>
                    <a:pt x="63857" y="0"/>
                  </a:moveTo>
                  <a:cubicBezTo>
                    <a:pt x="28590" y="0"/>
                    <a:pt x="0" y="28590"/>
                    <a:pt x="0" y="63857"/>
                  </a:cubicBezTo>
                  <a:cubicBezTo>
                    <a:pt x="0" y="99124"/>
                    <a:pt x="28590" y="127713"/>
                    <a:pt x="63857" y="127713"/>
                  </a:cubicBezTo>
                  <a:cubicBezTo>
                    <a:pt x="99124" y="127713"/>
                    <a:pt x="127713" y="99124"/>
                    <a:pt x="127713" y="63857"/>
                  </a:cubicBezTo>
                  <a:cubicBezTo>
                    <a:pt x="127713" y="28590"/>
                    <a:pt x="99124" y="0"/>
                    <a:pt x="63857" y="0"/>
                  </a:cubicBezTo>
                  <a:close/>
                </a:path>
              </a:pathLst>
            </a:custGeom>
            <a:solidFill>
              <a:schemeClr val="bg1"/>
            </a:solidFill>
            <a:ln w="61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21379060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imag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69F227-D21C-48B3-828A-6BFA9585E82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80159" y="640080"/>
            <a:ext cx="4815836" cy="2103120"/>
          </a:xfrm>
        </p:spPr>
        <p:txBody>
          <a:bodyPr lIns="0" tIns="0" rIns="0" bIns="0" anchor="ctr" anchorCtr="0"/>
          <a:lstStyle>
            <a:lvl1pPr algn="l">
              <a:defRPr sz="4000" b="1" cap="all" spc="0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6" name="Slide Number Placeholder 15">
            <a:extLst>
              <a:ext uri="{FF2B5EF4-FFF2-40B4-BE49-F238E27FC236}">
                <a16:creationId xmlns:a16="http://schemas.microsoft.com/office/drawing/2014/main" id="{6183E8BD-29F0-8F9F-FC7D-73F8067BCDDF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fld id="{D8DA9DAA-006C-4F4B-980E-E3DF019B24E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5C983CA3-739C-6C20-AFE0-0997370354B4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531427" y="640080"/>
            <a:ext cx="5122889" cy="2103120"/>
          </a:xfrm>
        </p:spPr>
        <p:txBody>
          <a:bodyPr lIns="0" tIns="0" rIns="0" bIns="0" anchor="ctr" anchorCtr="0">
            <a:normAutofit/>
          </a:bodyPr>
          <a:lstStyle>
            <a:lvl1pPr marL="0" indent="0">
              <a:lnSpc>
                <a:spcPct val="110000"/>
              </a:lnSpc>
              <a:buNone/>
              <a:defRPr sz="1800">
                <a:solidFill>
                  <a:schemeClr val="tx1"/>
                </a:solidFill>
              </a:defRPr>
            </a:lvl1pPr>
            <a:lvl2pPr marL="228600">
              <a:lnSpc>
                <a:spcPct val="100000"/>
              </a:lnSpc>
              <a:defRPr sz="1600">
                <a:solidFill>
                  <a:schemeClr val="tx1"/>
                </a:solidFill>
              </a:defRPr>
            </a:lvl2pPr>
            <a:lvl3pPr marL="457200">
              <a:lnSpc>
                <a:spcPct val="100000"/>
              </a:lnSpc>
              <a:defRPr sz="1400">
                <a:solidFill>
                  <a:schemeClr val="tx1"/>
                </a:solidFill>
              </a:defRPr>
            </a:lvl3pPr>
            <a:lvl4pPr marL="685800">
              <a:lnSpc>
                <a:spcPct val="100000"/>
              </a:lnSpc>
              <a:defRPr sz="1200">
                <a:solidFill>
                  <a:schemeClr val="tx1"/>
                </a:solidFill>
              </a:defRPr>
            </a:lvl4pPr>
            <a:lvl5pPr>
              <a:defRPr sz="1400"/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4BC9F29C-BBE9-AFB4-AFC6-30BCA4EB2A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740664" y="1371600"/>
            <a:ext cx="0" cy="5486400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CBC4D286-C480-B4CF-4406-CACC323F9FAD}"/>
              </a:ext>
            </a:extLst>
          </p:cNvPr>
          <p:cNvSpPr>
            <a:spLocks noGrp="1"/>
          </p:cNvSpPr>
          <p:nvPr>
            <p:ph idx="21" hasCustomPrompt="1"/>
          </p:nvPr>
        </p:nvSpPr>
        <p:spPr>
          <a:xfrm>
            <a:off x="1280160" y="3017520"/>
            <a:ext cx="10374152" cy="3208866"/>
          </a:xfrm>
        </p:spPr>
        <p:txBody>
          <a:bodyPr/>
          <a:lstStyle/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Footer Placeholder 13">
            <a:extLst>
              <a:ext uri="{FF2B5EF4-FFF2-40B4-BE49-F238E27FC236}">
                <a16:creationId xmlns:a16="http://schemas.microsoft.com/office/drawing/2014/main" id="{0BEE2817-4518-D59A-BD13-29A3D4FE64F0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>
          <a:xfrm>
            <a:off x="7539516" y="6356350"/>
            <a:ext cx="4114800" cy="365125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89052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F057AE-3B3B-4261-B912-BF9EB9A58C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0159" y="4970638"/>
            <a:ext cx="9144000" cy="1280160"/>
          </a:xfrm>
        </p:spPr>
        <p:txBody>
          <a:bodyPr lIns="0" tIns="0" rIns="0" bIns="0" anchor="b" anchorCtr="0"/>
          <a:lstStyle>
            <a:lvl1pPr algn="l">
              <a:defRPr sz="4000" b="1" cap="all" spc="0" baseline="0">
                <a:solidFill>
                  <a:schemeClr val="tx1"/>
                </a:solidFill>
              </a:defRPr>
            </a:lvl1pPr>
          </a:lstStyle>
          <a:p>
            <a:r>
              <a:rPr lang="en-US" altLang="zh-CN"/>
              <a:t>Click to edit Master title style</a:t>
            </a:r>
            <a:endParaRPr lang="en-US" dirty="0"/>
          </a:p>
        </p:txBody>
      </p:sp>
      <p:sp>
        <p:nvSpPr>
          <p:cNvPr id="22" name="Slide Number Placeholder 21">
            <a:extLst>
              <a:ext uri="{FF2B5EF4-FFF2-40B4-BE49-F238E27FC236}">
                <a16:creationId xmlns:a16="http://schemas.microsoft.com/office/drawing/2014/main" id="{F0626849-9D2D-3C95-8C10-FA8F325FE9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DA9DAA-006C-4F4B-980E-E3DF019B24E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DE39CA1-2B6D-427E-9688-9093D5865CB7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1280160" y="685800"/>
            <a:ext cx="4937760" cy="4023360"/>
          </a:xfrm>
        </p:spPr>
        <p:txBody>
          <a:bodyPr lIns="0" tIns="0" rIns="0" bIns="0">
            <a:noAutofit/>
          </a:bodyPr>
          <a:lstStyle>
            <a:lvl1pPr marL="0" indent="0">
              <a:spcBef>
                <a:spcPts val="1200"/>
              </a:spcBef>
              <a:buNone/>
              <a:defRPr sz="1800"/>
            </a:lvl1pPr>
            <a:lvl2pPr marL="457200">
              <a:spcBef>
                <a:spcPts val="1200"/>
              </a:spcBef>
              <a:defRPr sz="1800"/>
            </a:lvl2pPr>
            <a:lvl3pPr marL="914400">
              <a:spcBef>
                <a:spcPts val="1200"/>
              </a:spcBef>
              <a:defRPr sz="1800"/>
            </a:lvl3pPr>
            <a:lvl4pPr marL="1371600">
              <a:spcBef>
                <a:spcPts val="1200"/>
              </a:spcBef>
              <a:defRPr sz="1800"/>
            </a:lvl4pPr>
            <a:lvl5pPr marL="1828800">
              <a:spcBef>
                <a:spcPts val="1200"/>
              </a:spcBef>
              <a:defRPr sz="1800"/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D7EA593-3036-4FB5-94B4-D9431DF04871}"/>
              </a:ext>
            </a:extLst>
          </p:cNvPr>
          <p:cNvSpPr>
            <a:spLocks noGrp="1"/>
          </p:cNvSpPr>
          <p:nvPr>
            <p:ph sz="quarter" idx="4" hasCustomPrompt="1"/>
          </p:nvPr>
        </p:nvSpPr>
        <p:spPr>
          <a:xfrm>
            <a:off x="6704755" y="685800"/>
            <a:ext cx="4937760" cy="4023360"/>
          </a:xfrm>
        </p:spPr>
        <p:txBody>
          <a:bodyPr lIns="0" tIns="0" rIns="0" bIns="0">
            <a:noAutofit/>
          </a:bodyPr>
          <a:lstStyle>
            <a:lvl1pPr>
              <a:spcBef>
                <a:spcPts val="1200"/>
              </a:spcBef>
              <a:defRPr sz="1800"/>
            </a:lvl1pPr>
            <a:lvl2pPr>
              <a:spcBef>
                <a:spcPts val="1200"/>
              </a:spcBef>
              <a:defRPr sz="1800"/>
            </a:lvl2pPr>
            <a:lvl3pPr>
              <a:spcBef>
                <a:spcPts val="1200"/>
              </a:spcBef>
              <a:defRPr sz="1800"/>
            </a:lvl3pPr>
            <a:lvl4pPr>
              <a:spcBef>
                <a:spcPts val="1200"/>
              </a:spcBef>
              <a:defRPr sz="1800"/>
            </a:lvl4pPr>
            <a:lvl5pPr>
              <a:spcBef>
                <a:spcPts val="1200"/>
              </a:spcBef>
              <a:defRPr sz="1800"/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4717D91C-F78C-0E4C-FB27-7112AB840A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5322570" y="5680647"/>
            <a:ext cx="465456" cy="581432"/>
            <a:chOff x="7843462" y="2744546"/>
            <a:chExt cx="465456" cy="581432"/>
          </a:xfrm>
        </p:grpSpPr>
        <p:sp>
          <p:nvSpPr>
            <p:cNvPr id="15" name="Graphic 12">
              <a:extLst>
                <a:ext uri="{FF2B5EF4-FFF2-40B4-BE49-F238E27FC236}">
                  <a16:creationId xmlns:a16="http://schemas.microsoft.com/office/drawing/2014/main" id="{CC935CF3-75DF-0DC7-1B2A-E0E0205DF64B}"/>
                </a:ext>
              </a:extLst>
            </p:cNvPr>
            <p:cNvSpPr/>
            <p:nvPr userDrawn="1"/>
          </p:nvSpPr>
          <p:spPr>
            <a:xfrm>
              <a:off x="8217780" y="2973840"/>
              <a:ext cx="91138" cy="91138"/>
            </a:xfrm>
            <a:custGeom>
              <a:avLst/>
              <a:gdLst>
                <a:gd name="connsiteX0" fmla="*/ 91138 w 91138"/>
                <a:gd name="connsiteY0" fmla="*/ 45569 h 91138"/>
                <a:gd name="connsiteX1" fmla="*/ 45569 w 91138"/>
                <a:gd name="connsiteY1" fmla="*/ 91138 h 91138"/>
                <a:gd name="connsiteX2" fmla="*/ 0 w 91138"/>
                <a:gd name="connsiteY2" fmla="*/ 45569 h 91138"/>
                <a:gd name="connsiteX3" fmla="*/ 45569 w 91138"/>
                <a:gd name="connsiteY3" fmla="*/ 0 h 91138"/>
                <a:gd name="connsiteX4" fmla="*/ 91138 w 91138"/>
                <a:gd name="connsiteY4" fmla="*/ 45569 h 911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138" h="91138">
                  <a:moveTo>
                    <a:pt x="91138" y="45569"/>
                  </a:moveTo>
                  <a:cubicBezTo>
                    <a:pt x="91138" y="70736"/>
                    <a:pt x="70736" y="91138"/>
                    <a:pt x="45569" y="91138"/>
                  </a:cubicBezTo>
                  <a:cubicBezTo>
                    <a:pt x="20402" y="91138"/>
                    <a:pt x="0" y="70736"/>
                    <a:pt x="0" y="45569"/>
                  </a:cubicBezTo>
                  <a:cubicBezTo>
                    <a:pt x="0" y="20402"/>
                    <a:pt x="20402" y="0"/>
                    <a:pt x="45569" y="0"/>
                  </a:cubicBezTo>
                  <a:cubicBezTo>
                    <a:pt x="70736" y="0"/>
                    <a:pt x="91138" y="20402"/>
                    <a:pt x="91138" y="45569"/>
                  </a:cubicBezTo>
                  <a:close/>
                </a:path>
              </a:pathLst>
            </a:custGeom>
            <a:solidFill>
              <a:schemeClr val="bg1"/>
            </a:solidFill>
            <a:ln w="42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7" name="Graphic 13">
              <a:extLst>
                <a:ext uri="{FF2B5EF4-FFF2-40B4-BE49-F238E27FC236}">
                  <a16:creationId xmlns:a16="http://schemas.microsoft.com/office/drawing/2014/main" id="{D5782BEB-6319-DEC1-F9ED-BA9201C6B9B7}"/>
                </a:ext>
              </a:extLst>
            </p:cNvPr>
            <p:cNvSpPr/>
            <p:nvPr userDrawn="1"/>
          </p:nvSpPr>
          <p:spPr>
            <a:xfrm>
              <a:off x="7859002" y="2744546"/>
              <a:ext cx="139038" cy="139038"/>
            </a:xfrm>
            <a:custGeom>
              <a:avLst/>
              <a:gdLst>
                <a:gd name="connsiteX0" fmla="*/ 129601 w 139038"/>
                <a:gd name="connsiteY0" fmla="*/ 60082 h 139038"/>
                <a:gd name="connsiteX1" fmla="*/ 78956 w 139038"/>
                <a:gd name="connsiteY1" fmla="*/ 60082 h 139038"/>
                <a:gd name="connsiteX2" fmla="*/ 78956 w 139038"/>
                <a:gd name="connsiteY2" fmla="*/ 9437 h 139038"/>
                <a:gd name="connsiteX3" fmla="*/ 69519 w 139038"/>
                <a:gd name="connsiteY3" fmla="*/ 0 h 139038"/>
                <a:gd name="connsiteX4" fmla="*/ 60082 w 139038"/>
                <a:gd name="connsiteY4" fmla="*/ 9437 h 139038"/>
                <a:gd name="connsiteX5" fmla="*/ 60082 w 139038"/>
                <a:gd name="connsiteY5" fmla="*/ 60082 h 139038"/>
                <a:gd name="connsiteX6" fmla="*/ 9437 w 139038"/>
                <a:gd name="connsiteY6" fmla="*/ 60082 h 139038"/>
                <a:gd name="connsiteX7" fmla="*/ 0 w 139038"/>
                <a:gd name="connsiteY7" fmla="*/ 69519 h 139038"/>
                <a:gd name="connsiteX8" fmla="*/ 9437 w 139038"/>
                <a:gd name="connsiteY8" fmla="*/ 78956 h 139038"/>
                <a:gd name="connsiteX9" fmla="*/ 60082 w 139038"/>
                <a:gd name="connsiteY9" fmla="*/ 78956 h 139038"/>
                <a:gd name="connsiteX10" fmla="*/ 60082 w 139038"/>
                <a:gd name="connsiteY10" fmla="*/ 129601 h 139038"/>
                <a:gd name="connsiteX11" fmla="*/ 69519 w 139038"/>
                <a:gd name="connsiteY11" fmla="*/ 139038 h 139038"/>
                <a:gd name="connsiteX12" fmla="*/ 78956 w 139038"/>
                <a:gd name="connsiteY12" fmla="*/ 129601 h 139038"/>
                <a:gd name="connsiteX13" fmla="*/ 78956 w 139038"/>
                <a:gd name="connsiteY13" fmla="*/ 78956 h 139038"/>
                <a:gd name="connsiteX14" fmla="*/ 129601 w 139038"/>
                <a:gd name="connsiteY14" fmla="*/ 78956 h 139038"/>
                <a:gd name="connsiteX15" fmla="*/ 139038 w 139038"/>
                <a:gd name="connsiteY15" fmla="*/ 69519 h 139038"/>
                <a:gd name="connsiteX16" fmla="*/ 129601 w 139038"/>
                <a:gd name="connsiteY16" fmla="*/ 60082 h 1390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39038" h="139038">
                  <a:moveTo>
                    <a:pt x="129601" y="60082"/>
                  </a:moveTo>
                  <a:lnTo>
                    <a:pt x="78956" y="60082"/>
                  </a:lnTo>
                  <a:lnTo>
                    <a:pt x="78956" y="9437"/>
                  </a:lnTo>
                  <a:cubicBezTo>
                    <a:pt x="78956" y="4225"/>
                    <a:pt x="74731" y="0"/>
                    <a:pt x="69519" y="0"/>
                  </a:cubicBezTo>
                  <a:cubicBezTo>
                    <a:pt x="64307" y="0"/>
                    <a:pt x="60082" y="4225"/>
                    <a:pt x="60082" y="9437"/>
                  </a:cubicBezTo>
                  <a:lnTo>
                    <a:pt x="60082" y="60082"/>
                  </a:lnTo>
                  <a:lnTo>
                    <a:pt x="9437" y="60082"/>
                  </a:lnTo>
                  <a:cubicBezTo>
                    <a:pt x="4225" y="60082"/>
                    <a:pt x="0" y="64307"/>
                    <a:pt x="0" y="69519"/>
                  </a:cubicBezTo>
                  <a:cubicBezTo>
                    <a:pt x="0" y="74731"/>
                    <a:pt x="4225" y="78956"/>
                    <a:pt x="9437" y="78956"/>
                  </a:cubicBezTo>
                  <a:lnTo>
                    <a:pt x="60082" y="78956"/>
                  </a:lnTo>
                  <a:lnTo>
                    <a:pt x="60082" y="129601"/>
                  </a:lnTo>
                  <a:cubicBezTo>
                    <a:pt x="60082" y="134813"/>
                    <a:pt x="64307" y="139038"/>
                    <a:pt x="69519" y="139038"/>
                  </a:cubicBezTo>
                  <a:cubicBezTo>
                    <a:pt x="74731" y="139038"/>
                    <a:pt x="78956" y="134813"/>
                    <a:pt x="78956" y="129601"/>
                  </a:cubicBezTo>
                  <a:lnTo>
                    <a:pt x="78956" y="78956"/>
                  </a:lnTo>
                  <a:lnTo>
                    <a:pt x="129601" y="78956"/>
                  </a:lnTo>
                  <a:cubicBezTo>
                    <a:pt x="134813" y="78956"/>
                    <a:pt x="139038" y="74731"/>
                    <a:pt x="139038" y="69519"/>
                  </a:cubicBezTo>
                  <a:cubicBezTo>
                    <a:pt x="139038" y="64307"/>
                    <a:pt x="134813" y="60082"/>
                    <a:pt x="129601" y="60082"/>
                  </a:cubicBezTo>
                  <a:close/>
                </a:path>
              </a:pathLst>
            </a:custGeom>
            <a:solidFill>
              <a:schemeClr val="bg1"/>
            </a:solidFill>
            <a:ln w="6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8" name="Graphic 15">
              <a:extLst>
                <a:ext uri="{FF2B5EF4-FFF2-40B4-BE49-F238E27FC236}">
                  <a16:creationId xmlns:a16="http://schemas.microsoft.com/office/drawing/2014/main" id="{6E59DFAF-9794-BD12-D89A-422FFFFCE023}"/>
                </a:ext>
              </a:extLst>
            </p:cNvPr>
            <p:cNvSpPr/>
            <p:nvPr userDrawn="1"/>
          </p:nvSpPr>
          <p:spPr>
            <a:xfrm>
              <a:off x="7843462" y="3198265"/>
              <a:ext cx="127713" cy="127713"/>
            </a:xfrm>
            <a:custGeom>
              <a:avLst/>
              <a:gdLst>
                <a:gd name="connsiteX0" fmla="*/ 63857 w 127713"/>
                <a:gd name="connsiteY0" fmla="*/ 18874 h 127713"/>
                <a:gd name="connsiteX1" fmla="*/ 108839 w 127713"/>
                <a:gd name="connsiteY1" fmla="*/ 63857 h 127713"/>
                <a:gd name="connsiteX2" fmla="*/ 63857 w 127713"/>
                <a:gd name="connsiteY2" fmla="*/ 108839 h 127713"/>
                <a:gd name="connsiteX3" fmla="*/ 18874 w 127713"/>
                <a:gd name="connsiteY3" fmla="*/ 63857 h 127713"/>
                <a:gd name="connsiteX4" fmla="*/ 63857 w 127713"/>
                <a:gd name="connsiteY4" fmla="*/ 18874 h 127713"/>
                <a:gd name="connsiteX5" fmla="*/ 63857 w 127713"/>
                <a:gd name="connsiteY5" fmla="*/ 0 h 127713"/>
                <a:gd name="connsiteX6" fmla="*/ 0 w 127713"/>
                <a:gd name="connsiteY6" fmla="*/ 63857 h 127713"/>
                <a:gd name="connsiteX7" fmla="*/ 63857 w 127713"/>
                <a:gd name="connsiteY7" fmla="*/ 127713 h 127713"/>
                <a:gd name="connsiteX8" fmla="*/ 127713 w 127713"/>
                <a:gd name="connsiteY8" fmla="*/ 63857 h 127713"/>
                <a:gd name="connsiteX9" fmla="*/ 63857 w 127713"/>
                <a:gd name="connsiteY9" fmla="*/ 0 h 1277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27713" h="127713">
                  <a:moveTo>
                    <a:pt x="63857" y="18874"/>
                  </a:moveTo>
                  <a:cubicBezTo>
                    <a:pt x="88700" y="18874"/>
                    <a:pt x="108839" y="39013"/>
                    <a:pt x="108839" y="63857"/>
                  </a:cubicBezTo>
                  <a:cubicBezTo>
                    <a:pt x="108839" y="88700"/>
                    <a:pt x="88700" y="108839"/>
                    <a:pt x="63857" y="108839"/>
                  </a:cubicBezTo>
                  <a:cubicBezTo>
                    <a:pt x="39013" y="108839"/>
                    <a:pt x="18874" y="88700"/>
                    <a:pt x="18874" y="63857"/>
                  </a:cubicBezTo>
                  <a:cubicBezTo>
                    <a:pt x="18898" y="39023"/>
                    <a:pt x="39023" y="18898"/>
                    <a:pt x="63857" y="18874"/>
                  </a:cubicBezTo>
                  <a:moveTo>
                    <a:pt x="63857" y="0"/>
                  </a:moveTo>
                  <a:cubicBezTo>
                    <a:pt x="28590" y="0"/>
                    <a:pt x="0" y="28590"/>
                    <a:pt x="0" y="63857"/>
                  </a:cubicBezTo>
                  <a:cubicBezTo>
                    <a:pt x="0" y="99124"/>
                    <a:pt x="28590" y="127713"/>
                    <a:pt x="63857" y="127713"/>
                  </a:cubicBezTo>
                  <a:cubicBezTo>
                    <a:pt x="99124" y="127713"/>
                    <a:pt x="127713" y="99124"/>
                    <a:pt x="127713" y="63857"/>
                  </a:cubicBezTo>
                  <a:cubicBezTo>
                    <a:pt x="127713" y="28590"/>
                    <a:pt x="99124" y="0"/>
                    <a:pt x="63857" y="0"/>
                  </a:cubicBezTo>
                  <a:close/>
                </a:path>
              </a:pathLst>
            </a:custGeom>
            <a:solidFill>
              <a:schemeClr val="bg1"/>
            </a:solidFill>
            <a:ln w="61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sp>
        <p:nvSpPr>
          <p:cNvPr id="21" name="Footer Placeholder 20">
            <a:extLst>
              <a:ext uri="{FF2B5EF4-FFF2-40B4-BE49-F238E27FC236}">
                <a16:creationId xmlns:a16="http://schemas.microsoft.com/office/drawing/2014/main" id="{36444A47-BCB3-5C86-F2B8-25092BE8D9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280160" y="6356350"/>
            <a:ext cx="4114800" cy="365125"/>
          </a:xfrm>
        </p:spPr>
        <p:txBody>
          <a:bodyPr lIns="0" rIns="91440"/>
          <a:lstStyle>
            <a:lvl1pPr algn="l">
              <a:defRPr/>
            </a:lvl1pPr>
          </a:lstStyle>
          <a:p>
            <a:endParaRPr lang="en-US" dirty="0"/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C648C53D-49AB-C003-70E8-5117AF0797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740664" y="1371600"/>
            <a:ext cx="0" cy="5486400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4" name="Group 23">
            <a:extLst>
              <a:ext uri="{FF2B5EF4-FFF2-40B4-BE49-F238E27FC236}">
                <a16:creationId xmlns:a16="http://schemas.microsoft.com/office/drawing/2014/main" id="{A96BC1DE-6696-3408-564E-2D73B126632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 rot="5400000">
            <a:off x="10711518" y="5393214"/>
            <a:ext cx="1097341" cy="736658"/>
            <a:chOff x="10508317" y="446637"/>
            <a:chExt cx="1097341" cy="736658"/>
          </a:xfrm>
        </p:grpSpPr>
        <p:sp>
          <p:nvSpPr>
            <p:cNvPr id="25" name="Graphic 15">
              <a:extLst>
                <a:ext uri="{FF2B5EF4-FFF2-40B4-BE49-F238E27FC236}">
                  <a16:creationId xmlns:a16="http://schemas.microsoft.com/office/drawing/2014/main" id="{268EB1E4-29D6-C3F5-BCBB-FB7E7EE5C25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>
              <a:off x="10508317" y="492206"/>
              <a:ext cx="139039" cy="139039"/>
            </a:xfrm>
            <a:custGeom>
              <a:avLst/>
              <a:gdLst>
                <a:gd name="connsiteX0" fmla="*/ 129602 w 139039"/>
                <a:gd name="connsiteY0" fmla="*/ 60082 h 139039"/>
                <a:gd name="connsiteX1" fmla="*/ 78957 w 139039"/>
                <a:gd name="connsiteY1" fmla="*/ 60082 h 139039"/>
                <a:gd name="connsiteX2" fmla="*/ 78957 w 139039"/>
                <a:gd name="connsiteY2" fmla="*/ 9437 h 139039"/>
                <a:gd name="connsiteX3" fmla="*/ 69520 w 139039"/>
                <a:gd name="connsiteY3" fmla="*/ 0 h 139039"/>
                <a:gd name="connsiteX4" fmla="*/ 60082 w 139039"/>
                <a:gd name="connsiteY4" fmla="*/ 9437 h 139039"/>
                <a:gd name="connsiteX5" fmla="*/ 60082 w 139039"/>
                <a:gd name="connsiteY5" fmla="*/ 60082 h 139039"/>
                <a:gd name="connsiteX6" fmla="*/ 9437 w 139039"/>
                <a:gd name="connsiteY6" fmla="*/ 60082 h 139039"/>
                <a:gd name="connsiteX7" fmla="*/ 0 w 139039"/>
                <a:gd name="connsiteY7" fmla="*/ 69520 h 139039"/>
                <a:gd name="connsiteX8" fmla="*/ 9437 w 139039"/>
                <a:gd name="connsiteY8" fmla="*/ 78957 h 139039"/>
                <a:gd name="connsiteX9" fmla="*/ 60082 w 139039"/>
                <a:gd name="connsiteY9" fmla="*/ 78957 h 139039"/>
                <a:gd name="connsiteX10" fmla="*/ 60082 w 139039"/>
                <a:gd name="connsiteY10" fmla="*/ 129602 h 139039"/>
                <a:gd name="connsiteX11" fmla="*/ 69520 w 139039"/>
                <a:gd name="connsiteY11" fmla="*/ 139039 h 139039"/>
                <a:gd name="connsiteX12" fmla="*/ 78957 w 139039"/>
                <a:gd name="connsiteY12" fmla="*/ 129602 h 139039"/>
                <a:gd name="connsiteX13" fmla="*/ 78957 w 139039"/>
                <a:gd name="connsiteY13" fmla="*/ 78957 h 139039"/>
                <a:gd name="connsiteX14" fmla="*/ 129602 w 139039"/>
                <a:gd name="connsiteY14" fmla="*/ 78957 h 139039"/>
                <a:gd name="connsiteX15" fmla="*/ 139039 w 139039"/>
                <a:gd name="connsiteY15" fmla="*/ 69520 h 139039"/>
                <a:gd name="connsiteX16" fmla="*/ 129602 w 139039"/>
                <a:gd name="connsiteY16" fmla="*/ 60082 h 1390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39039" h="139039">
                  <a:moveTo>
                    <a:pt x="129602" y="60082"/>
                  </a:moveTo>
                  <a:lnTo>
                    <a:pt x="78957" y="60082"/>
                  </a:lnTo>
                  <a:lnTo>
                    <a:pt x="78957" y="9437"/>
                  </a:lnTo>
                  <a:cubicBezTo>
                    <a:pt x="78957" y="4225"/>
                    <a:pt x="74731" y="0"/>
                    <a:pt x="69520" y="0"/>
                  </a:cubicBezTo>
                  <a:cubicBezTo>
                    <a:pt x="64308" y="0"/>
                    <a:pt x="60082" y="4225"/>
                    <a:pt x="60082" y="9437"/>
                  </a:cubicBezTo>
                  <a:lnTo>
                    <a:pt x="60082" y="60082"/>
                  </a:lnTo>
                  <a:lnTo>
                    <a:pt x="9437" y="60082"/>
                  </a:lnTo>
                  <a:cubicBezTo>
                    <a:pt x="4225" y="60082"/>
                    <a:pt x="0" y="64308"/>
                    <a:pt x="0" y="69520"/>
                  </a:cubicBezTo>
                  <a:cubicBezTo>
                    <a:pt x="0" y="74731"/>
                    <a:pt x="4225" y="78957"/>
                    <a:pt x="9437" y="78957"/>
                  </a:cubicBezTo>
                  <a:lnTo>
                    <a:pt x="60082" y="78957"/>
                  </a:lnTo>
                  <a:lnTo>
                    <a:pt x="60082" y="129602"/>
                  </a:lnTo>
                  <a:cubicBezTo>
                    <a:pt x="60082" y="134814"/>
                    <a:pt x="64308" y="139039"/>
                    <a:pt x="69520" y="139039"/>
                  </a:cubicBezTo>
                  <a:cubicBezTo>
                    <a:pt x="74731" y="139039"/>
                    <a:pt x="78957" y="134814"/>
                    <a:pt x="78957" y="129602"/>
                  </a:cubicBezTo>
                  <a:lnTo>
                    <a:pt x="78957" y="78957"/>
                  </a:lnTo>
                  <a:lnTo>
                    <a:pt x="129602" y="78957"/>
                  </a:lnTo>
                  <a:cubicBezTo>
                    <a:pt x="134814" y="78957"/>
                    <a:pt x="139039" y="74731"/>
                    <a:pt x="139039" y="69520"/>
                  </a:cubicBezTo>
                  <a:cubicBezTo>
                    <a:pt x="139039" y="64308"/>
                    <a:pt x="134814" y="60082"/>
                    <a:pt x="129602" y="60082"/>
                  </a:cubicBezTo>
                  <a:close/>
                </a:path>
              </a:pathLst>
            </a:custGeom>
            <a:solidFill>
              <a:schemeClr val="accent2"/>
            </a:solidFill>
            <a:ln w="6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6" name="Graphic 16">
              <a:extLst>
                <a:ext uri="{FF2B5EF4-FFF2-40B4-BE49-F238E27FC236}">
                  <a16:creationId xmlns:a16="http://schemas.microsoft.com/office/drawing/2014/main" id="{09524D46-140F-2F4F-430B-F59815A07CF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>
              <a:off x="11477944" y="1055581"/>
              <a:ext cx="127714" cy="127714"/>
            </a:xfrm>
            <a:custGeom>
              <a:avLst/>
              <a:gdLst>
                <a:gd name="connsiteX0" fmla="*/ 63857 w 127714"/>
                <a:gd name="connsiteY0" fmla="*/ 18874 h 127714"/>
                <a:gd name="connsiteX1" fmla="*/ 108840 w 127714"/>
                <a:gd name="connsiteY1" fmla="*/ 63857 h 127714"/>
                <a:gd name="connsiteX2" fmla="*/ 63857 w 127714"/>
                <a:gd name="connsiteY2" fmla="*/ 108840 h 127714"/>
                <a:gd name="connsiteX3" fmla="*/ 18874 w 127714"/>
                <a:gd name="connsiteY3" fmla="*/ 63857 h 127714"/>
                <a:gd name="connsiteX4" fmla="*/ 63857 w 127714"/>
                <a:gd name="connsiteY4" fmla="*/ 18874 h 127714"/>
                <a:gd name="connsiteX5" fmla="*/ 63857 w 127714"/>
                <a:gd name="connsiteY5" fmla="*/ 0 h 127714"/>
                <a:gd name="connsiteX6" fmla="*/ 0 w 127714"/>
                <a:gd name="connsiteY6" fmla="*/ 63857 h 127714"/>
                <a:gd name="connsiteX7" fmla="*/ 63857 w 127714"/>
                <a:gd name="connsiteY7" fmla="*/ 127714 h 127714"/>
                <a:gd name="connsiteX8" fmla="*/ 127714 w 127714"/>
                <a:gd name="connsiteY8" fmla="*/ 63857 h 127714"/>
                <a:gd name="connsiteX9" fmla="*/ 63857 w 127714"/>
                <a:gd name="connsiteY9" fmla="*/ 0 h 1277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27714" h="127714">
                  <a:moveTo>
                    <a:pt x="63857" y="18874"/>
                  </a:moveTo>
                  <a:cubicBezTo>
                    <a:pt x="88700" y="18874"/>
                    <a:pt x="108840" y="39014"/>
                    <a:pt x="108840" y="63857"/>
                  </a:cubicBezTo>
                  <a:cubicBezTo>
                    <a:pt x="108840" y="88700"/>
                    <a:pt x="88700" y="108840"/>
                    <a:pt x="63857" y="108840"/>
                  </a:cubicBezTo>
                  <a:cubicBezTo>
                    <a:pt x="39014" y="108840"/>
                    <a:pt x="18874" y="88700"/>
                    <a:pt x="18874" y="63857"/>
                  </a:cubicBezTo>
                  <a:cubicBezTo>
                    <a:pt x="18898" y="39024"/>
                    <a:pt x="39024" y="18898"/>
                    <a:pt x="63857" y="18874"/>
                  </a:cubicBezTo>
                  <a:moveTo>
                    <a:pt x="63857" y="0"/>
                  </a:moveTo>
                  <a:cubicBezTo>
                    <a:pt x="28590" y="0"/>
                    <a:pt x="0" y="28590"/>
                    <a:pt x="0" y="63857"/>
                  </a:cubicBezTo>
                  <a:cubicBezTo>
                    <a:pt x="0" y="99124"/>
                    <a:pt x="28590" y="127714"/>
                    <a:pt x="63857" y="127714"/>
                  </a:cubicBezTo>
                  <a:cubicBezTo>
                    <a:pt x="99124" y="127714"/>
                    <a:pt x="127714" y="99124"/>
                    <a:pt x="127714" y="63857"/>
                  </a:cubicBezTo>
                  <a:cubicBezTo>
                    <a:pt x="127714" y="28590"/>
                    <a:pt x="99124" y="0"/>
                    <a:pt x="63857" y="0"/>
                  </a:cubicBezTo>
                  <a:close/>
                </a:path>
              </a:pathLst>
            </a:custGeom>
            <a:solidFill>
              <a:schemeClr val="accent2"/>
            </a:solidFill>
            <a:ln w="61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7" name="Graphic 14">
              <a:extLst>
                <a:ext uri="{FF2B5EF4-FFF2-40B4-BE49-F238E27FC236}">
                  <a16:creationId xmlns:a16="http://schemas.microsoft.com/office/drawing/2014/main" id="{AC75143B-C717-8D04-743C-B40FB5EFB21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>
              <a:off x="11241555" y="446637"/>
              <a:ext cx="91138" cy="91138"/>
            </a:xfrm>
            <a:custGeom>
              <a:avLst/>
              <a:gdLst>
                <a:gd name="connsiteX0" fmla="*/ 91138 w 91138"/>
                <a:gd name="connsiteY0" fmla="*/ 45569 h 91138"/>
                <a:gd name="connsiteX1" fmla="*/ 45569 w 91138"/>
                <a:gd name="connsiteY1" fmla="*/ 91138 h 91138"/>
                <a:gd name="connsiteX2" fmla="*/ 0 w 91138"/>
                <a:gd name="connsiteY2" fmla="*/ 45569 h 91138"/>
                <a:gd name="connsiteX3" fmla="*/ 45569 w 91138"/>
                <a:gd name="connsiteY3" fmla="*/ 0 h 91138"/>
                <a:gd name="connsiteX4" fmla="*/ 91138 w 91138"/>
                <a:gd name="connsiteY4" fmla="*/ 45569 h 911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138" h="91138">
                  <a:moveTo>
                    <a:pt x="91138" y="45569"/>
                  </a:moveTo>
                  <a:cubicBezTo>
                    <a:pt x="91138" y="70736"/>
                    <a:pt x="70736" y="91138"/>
                    <a:pt x="45569" y="91138"/>
                  </a:cubicBezTo>
                  <a:cubicBezTo>
                    <a:pt x="20402" y="91138"/>
                    <a:pt x="0" y="70736"/>
                    <a:pt x="0" y="45569"/>
                  </a:cubicBezTo>
                  <a:cubicBezTo>
                    <a:pt x="0" y="20402"/>
                    <a:pt x="20402" y="0"/>
                    <a:pt x="45569" y="0"/>
                  </a:cubicBezTo>
                  <a:cubicBezTo>
                    <a:pt x="70736" y="0"/>
                    <a:pt x="91138" y="20402"/>
                    <a:pt x="91138" y="45569"/>
                  </a:cubicBezTo>
                  <a:close/>
                </a:path>
              </a:pathLst>
            </a:custGeom>
            <a:solidFill>
              <a:schemeClr val="accent2"/>
            </a:solidFill>
            <a:ln w="42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348737642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96CF8C-1EA0-4E47-AC60-CAC3B80A3C5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80160" y="640080"/>
            <a:ext cx="10087699" cy="1280160"/>
          </a:xfrm>
        </p:spPr>
        <p:txBody>
          <a:bodyPr lIns="0" tIns="0" rIns="0" bIns="0" anchor="b" anchorCtr="0"/>
          <a:lstStyle>
            <a:lvl1pPr>
              <a:defRPr sz="4000" b="1" cap="all" baseline="0"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116B8DF0-B7E6-5032-C3C7-E457E793BE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DA9DAA-006C-4F4B-980E-E3DF019B24E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8CABF8-19D8-4F3C-994F-4D35EC7A2C3E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1280160" y="2103119"/>
            <a:ext cx="10087699" cy="4114800"/>
          </a:xfrm>
        </p:spPr>
        <p:txBody>
          <a:bodyPr lIns="0" tIns="0" rIns="0" bIns="0"/>
          <a:lstStyle/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5C05CAAB-DBA2-4548-AD5F-01BB97FBB2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740664" y="1371600"/>
            <a:ext cx="0" cy="5486400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DC5F4D40-ADE4-5EEB-436C-8563A49C55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280160" y="6356350"/>
            <a:ext cx="4114800" cy="365125"/>
          </a:xfrm>
        </p:spPr>
        <p:txBody>
          <a:bodyPr lIns="0"/>
          <a:lstStyle>
            <a:lvl1pPr algn="l">
              <a:defRPr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174504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Bubbles and Title 1">
    <p:bg>
      <p:bgPr>
        <a:gradFill>
          <a:gsLst>
            <a:gs pos="100000">
              <a:schemeClr val="accent4"/>
            </a:gs>
            <a:gs pos="0">
              <a:schemeClr val="accent2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69F227-D21C-48B3-828A-6BFA9585E8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92897" y="585216"/>
            <a:ext cx="8965094" cy="2276856"/>
          </a:xfrm>
        </p:spPr>
        <p:txBody>
          <a:bodyPr lIns="0" tIns="0" rIns="0" anchor="b"/>
          <a:lstStyle>
            <a:lvl1pPr algn="r">
              <a:lnSpc>
                <a:spcPts val="4800"/>
              </a:lnSpc>
              <a:defRPr sz="4800" b="1" cap="all" spc="0" baseline="0">
                <a:solidFill>
                  <a:schemeClr val="bg1"/>
                </a:solidFill>
              </a:defRPr>
            </a:lvl1pPr>
          </a:lstStyle>
          <a:p>
            <a:r>
              <a:rPr lang="en-US" altLang="zh-CN"/>
              <a:t>Click to edit Master title style</a:t>
            </a:r>
            <a:endParaRPr lang="en-US" dirty="0"/>
          </a:p>
        </p:txBody>
      </p:sp>
      <p:sp>
        <p:nvSpPr>
          <p:cNvPr id="7" name="Picture Placeholder 14">
            <a:extLst>
              <a:ext uri="{FF2B5EF4-FFF2-40B4-BE49-F238E27FC236}">
                <a16:creationId xmlns:a16="http://schemas.microsoft.com/office/drawing/2014/main" id="{FC9B12A4-113B-B3F6-5926-5C2A6F504ABA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1371606" y="3205313"/>
            <a:ext cx="3043077" cy="3043083"/>
          </a:xfrm>
          <a:custGeom>
            <a:avLst/>
            <a:gdLst>
              <a:gd name="connsiteX0" fmla="*/ 2133823 w 4266960"/>
              <a:gd name="connsiteY0" fmla="*/ 0 h 4266968"/>
              <a:gd name="connsiteX1" fmla="*/ 4256628 w 4266960"/>
              <a:gd name="connsiteY1" fmla="*/ 1915652 h 4266968"/>
              <a:gd name="connsiteX2" fmla="*/ 4266960 w 4266960"/>
              <a:gd name="connsiteY2" fmla="*/ 2120258 h 4266968"/>
              <a:gd name="connsiteX3" fmla="*/ 4266960 w 4266960"/>
              <a:gd name="connsiteY3" fmla="*/ 2147389 h 4266968"/>
              <a:gd name="connsiteX4" fmla="*/ 4256628 w 4266960"/>
              <a:gd name="connsiteY4" fmla="*/ 2351994 h 4266968"/>
              <a:gd name="connsiteX5" fmla="*/ 2351994 w 4266960"/>
              <a:gd name="connsiteY5" fmla="*/ 4256629 h 4266968"/>
              <a:gd name="connsiteX6" fmla="*/ 2147230 w 4266960"/>
              <a:gd name="connsiteY6" fmla="*/ 4266968 h 4266968"/>
              <a:gd name="connsiteX7" fmla="*/ 2120416 w 4266960"/>
              <a:gd name="connsiteY7" fmla="*/ 4266968 h 4266968"/>
              <a:gd name="connsiteX8" fmla="*/ 1915652 w 4266960"/>
              <a:gd name="connsiteY8" fmla="*/ 4256629 h 4266968"/>
              <a:gd name="connsiteX9" fmla="*/ 0 w 4266960"/>
              <a:gd name="connsiteY9" fmla="*/ 2133823 h 4266968"/>
              <a:gd name="connsiteX10" fmla="*/ 2133823 w 4266960"/>
              <a:gd name="connsiteY10" fmla="*/ 0 h 42669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266960" h="4266968">
                <a:moveTo>
                  <a:pt x="2133823" y="0"/>
                </a:moveTo>
                <a:cubicBezTo>
                  <a:pt x="3238644" y="0"/>
                  <a:pt x="4147355" y="839660"/>
                  <a:pt x="4256628" y="1915652"/>
                </a:cubicBezTo>
                <a:lnTo>
                  <a:pt x="4266960" y="2120258"/>
                </a:lnTo>
                <a:lnTo>
                  <a:pt x="4266960" y="2147389"/>
                </a:lnTo>
                <a:lnTo>
                  <a:pt x="4256628" y="2351994"/>
                </a:lnTo>
                <a:cubicBezTo>
                  <a:pt x="4154640" y="3356254"/>
                  <a:pt x="3356253" y="4154640"/>
                  <a:pt x="2351994" y="4256629"/>
                </a:cubicBezTo>
                <a:lnTo>
                  <a:pt x="2147230" y="4266968"/>
                </a:lnTo>
                <a:lnTo>
                  <a:pt x="2120416" y="4266968"/>
                </a:lnTo>
                <a:lnTo>
                  <a:pt x="1915652" y="4256629"/>
                </a:lnTo>
                <a:cubicBezTo>
                  <a:pt x="839660" y="4147356"/>
                  <a:pt x="0" y="3238645"/>
                  <a:pt x="0" y="2133823"/>
                </a:cubicBezTo>
                <a:cubicBezTo>
                  <a:pt x="0" y="955346"/>
                  <a:pt x="955346" y="0"/>
                  <a:pt x="2133823" y="0"/>
                </a:cubicBezTo>
                <a:close/>
              </a:path>
            </a:pathLst>
          </a:custGeom>
        </p:spPr>
        <p:txBody>
          <a:bodyPr wrap="square" tIns="914400" anchor="t" anchorCtr="0">
            <a:noAutofit/>
          </a:bodyPr>
          <a:lstStyle>
            <a:lvl1pPr algn="ctr">
              <a:buNone/>
              <a:defRPr sz="18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picture</a:t>
            </a:r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A928810C-E773-43AE-A2A1-4073955CC8D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640609" y="3127248"/>
            <a:ext cx="6117381" cy="3017520"/>
          </a:xfrm>
        </p:spPr>
        <p:txBody>
          <a:bodyPr lIns="0" tIns="0" rIns="0" bIns="0">
            <a:normAutofit/>
          </a:bodyPr>
          <a:lstStyle>
            <a:lvl1pPr marL="0" indent="0" algn="r">
              <a:spcBef>
                <a:spcPts val="1200"/>
              </a:spcBef>
              <a:buNone/>
              <a:defRPr sz="2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8AF51D36-DB19-27CD-47E0-A4261648DA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 rot="18614240">
            <a:off x="3975343" y="2819532"/>
            <a:ext cx="465456" cy="581432"/>
            <a:chOff x="7843462" y="2744546"/>
            <a:chExt cx="465456" cy="581432"/>
          </a:xfrm>
        </p:grpSpPr>
        <p:sp>
          <p:nvSpPr>
            <p:cNvPr id="4" name="Graphic 12">
              <a:extLst>
                <a:ext uri="{FF2B5EF4-FFF2-40B4-BE49-F238E27FC236}">
                  <a16:creationId xmlns:a16="http://schemas.microsoft.com/office/drawing/2014/main" id="{3EFED0E0-17D4-C5B0-09D0-B43338A856B3}"/>
                </a:ext>
              </a:extLst>
            </p:cNvPr>
            <p:cNvSpPr/>
            <p:nvPr userDrawn="1"/>
          </p:nvSpPr>
          <p:spPr>
            <a:xfrm>
              <a:off x="8217780" y="2973840"/>
              <a:ext cx="91138" cy="91138"/>
            </a:xfrm>
            <a:custGeom>
              <a:avLst/>
              <a:gdLst>
                <a:gd name="connsiteX0" fmla="*/ 91138 w 91138"/>
                <a:gd name="connsiteY0" fmla="*/ 45569 h 91138"/>
                <a:gd name="connsiteX1" fmla="*/ 45569 w 91138"/>
                <a:gd name="connsiteY1" fmla="*/ 91138 h 91138"/>
                <a:gd name="connsiteX2" fmla="*/ 0 w 91138"/>
                <a:gd name="connsiteY2" fmla="*/ 45569 h 91138"/>
                <a:gd name="connsiteX3" fmla="*/ 45569 w 91138"/>
                <a:gd name="connsiteY3" fmla="*/ 0 h 91138"/>
                <a:gd name="connsiteX4" fmla="*/ 91138 w 91138"/>
                <a:gd name="connsiteY4" fmla="*/ 45569 h 911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138" h="91138">
                  <a:moveTo>
                    <a:pt x="91138" y="45569"/>
                  </a:moveTo>
                  <a:cubicBezTo>
                    <a:pt x="91138" y="70736"/>
                    <a:pt x="70736" y="91138"/>
                    <a:pt x="45569" y="91138"/>
                  </a:cubicBezTo>
                  <a:cubicBezTo>
                    <a:pt x="20402" y="91138"/>
                    <a:pt x="0" y="70736"/>
                    <a:pt x="0" y="45569"/>
                  </a:cubicBezTo>
                  <a:cubicBezTo>
                    <a:pt x="0" y="20402"/>
                    <a:pt x="20402" y="0"/>
                    <a:pt x="45569" y="0"/>
                  </a:cubicBezTo>
                  <a:cubicBezTo>
                    <a:pt x="70736" y="0"/>
                    <a:pt x="91138" y="20402"/>
                    <a:pt x="91138" y="45569"/>
                  </a:cubicBezTo>
                  <a:close/>
                </a:path>
              </a:pathLst>
            </a:custGeom>
            <a:solidFill>
              <a:schemeClr val="bg1"/>
            </a:solidFill>
            <a:ln w="42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" name="Graphic 13">
              <a:extLst>
                <a:ext uri="{FF2B5EF4-FFF2-40B4-BE49-F238E27FC236}">
                  <a16:creationId xmlns:a16="http://schemas.microsoft.com/office/drawing/2014/main" id="{8F798BBE-9B6F-700D-08A1-09ABC5388CCE}"/>
                </a:ext>
              </a:extLst>
            </p:cNvPr>
            <p:cNvSpPr/>
            <p:nvPr userDrawn="1"/>
          </p:nvSpPr>
          <p:spPr>
            <a:xfrm>
              <a:off x="7859002" y="2744546"/>
              <a:ext cx="139038" cy="139038"/>
            </a:xfrm>
            <a:custGeom>
              <a:avLst/>
              <a:gdLst>
                <a:gd name="connsiteX0" fmla="*/ 129601 w 139038"/>
                <a:gd name="connsiteY0" fmla="*/ 60082 h 139038"/>
                <a:gd name="connsiteX1" fmla="*/ 78956 w 139038"/>
                <a:gd name="connsiteY1" fmla="*/ 60082 h 139038"/>
                <a:gd name="connsiteX2" fmla="*/ 78956 w 139038"/>
                <a:gd name="connsiteY2" fmla="*/ 9437 h 139038"/>
                <a:gd name="connsiteX3" fmla="*/ 69519 w 139038"/>
                <a:gd name="connsiteY3" fmla="*/ 0 h 139038"/>
                <a:gd name="connsiteX4" fmla="*/ 60082 w 139038"/>
                <a:gd name="connsiteY4" fmla="*/ 9437 h 139038"/>
                <a:gd name="connsiteX5" fmla="*/ 60082 w 139038"/>
                <a:gd name="connsiteY5" fmla="*/ 60082 h 139038"/>
                <a:gd name="connsiteX6" fmla="*/ 9437 w 139038"/>
                <a:gd name="connsiteY6" fmla="*/ 60082 h 139038"/>
                <a:gd name="connsiteX7" fmla="*/ 0 w 139038"/>
                <a:gd name="connsiteY7" fmla="*/ 69519 h 139038"/>
                <a:gd name="connsiteX8" fmla="*/ 9437 w 139038"/>
                <a:gd name="connsiteY8" fmla="*/ 78956 h 139038"/>
                <a:gd name="connsiteX9" fmla="*/ 60082 w 139038"/>
                <a:gd name="connsiteY9" fmla="*/ 78956 h 139038"/>
                <a:gd name="connsiteX10" fmla="*/ 60082 w 139038"/>
                <a:gd name="connsiteY10" fmla="*/ 129601 h 139038"/>
                <a:gd name="connsiteX11" fmla="*/ 69519 w 139038"/>
                <a:gd name="connsiteY11" fmla="*/ 139038 h 139038"/>
                <a:gd name="connsiteX12" fmla="*/ 78956 w 139038"/>
                <a:gd name="connsiteY12" fmla="*/ 129601 h 139038"/>
                <a:gd name="connsiteX13" fmla="*/ 78956 w 139038"/>
                <a:gd name="connsiteY13" fmla="*/ 78956 h 139038"/>
                <a:gd name="connsiteX14" fmla="*/ 129601 w 139038"/>
                <a:gd name="connsiteY14" fmla="*/ 78956 h 139038"/>
                <a:gd name="connsiteX15" fmla="*/ 139038 w 139038"/>
                <a:gd name="connsiteY15" fmla="*/ 69519 h 139038"/>
                <a:gd name="connsiteX16" fmla="*/ 129601 w 139038"/>
                <a:gd name="connsiteY16" fmla="*/ 60082 h 1390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39038" h="139038">
                  <a:moveTo>
                    <a:pt x="129601" y="60082"/>
                  </a:moveTo>
                  <a:lnTo>
                    <a:pt x="78956" y="60082"/>
                  </a:lnTo>
                  <a:lnTo>
                    <a:pt x="78956" y="9437"/>
                  </a:lnTo>
                  <a:cubicBezTo>
                    <a:pt x="78956" y="4225"/>
                    <a:pt x="74731" y="0"/>
                    <a:pt x="69519" y="0"/>
                  </a:cubicBezTo>
                  <a:cubicBezTo>
                    <a:pt x="64307" y="0"/>
                    <a:pt x="60082" y="4225"/>
                    <a:pt x="60082" y="9437"/>
                  </a:cubicBezTo>
                  <a:lnTo>
                    <a:pt x="60082" y="60082"/>
                  </a:lnTo>
                  <a:lnTo>
                    <a:pt x="9437" y="60082"/>
                  </a:lnTo>
                  <a:cubicBezTo>
                    <a:pt x="4225" y="60082"/>
                    <a:pt x="0" y="64307"/>
                    <a:pt x="0" y="69519"/>
                  </a:cubicBezTo>
                  <a:cubicBezTo>
                    <a:pt x="0" y="74731"/>
                    <a:pt x="4225" y="78956"/>
                    <a:pt x="9437" y="78956"/>
                  </a:cubicBezTo>
                  <a:lnTo>
                    <a:pt x="60082" y="78956"/>
                  </a:lnTo>
                  <a:lnTo>
                    <a:pt x="60082" y="129601"/>
                  </a:lnTo>
                  <a:cubicBezTo>
                    <a:pt x="60082" y="134813"/>
                    <a:pt x="64307" y="139038"/>
                    <a:pt x="69519" y="139038"/>
                  </a:cubicBezTo>
                  <a:cubicBezTo>
                    <a:pt x="74731" y="139038"/>
                    <a:pt x="78956" y="134813"/>
                    <a:pt x="78956" y="129601"/>
                  </a:cubicBezTo>
                  <a:lnTo>
                    <a:pt x="78956" y="78956"/>
                  </a:lnTo>
                  <a:lnTo>
                    <a:pt x="129601" y="78956"/>
                  </a:lnTo>
                  <a:cubicBezTo>
                    <a:pt x="134813" y="78956"/>
                    <a:pt x="139038" y="74731"/>
                    <a:pt x="139038" y="69519"/>
                  </a:cubicBezTo>
                  <a:cubicBezTo>
                    <a:pt x="139038" y="64307"/>
                    <a:pt x="134813" y="60082"/>
                    <a:pt x="129601" y="60082"/>
                  </a:cubicBezTo>
                  <a:close/>
                </a:path>
              </a:pathLst>
            </a:custGeom>
            <a:solidFill>
              <a:schemeClr val="bg1"/>
            </a:solidFill>
            <a:ln w="6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" name="Graphic 15">
              <a:extLst>
                <a:ext uri="{FF2B5EF4-FFF2-40B4-BE49-F238E27FC236}">
                  <a16:creationId xmlns:a16="http://schemas.microsoft.com/office/drawing/2014/main" id="{4AE2D1C5-9D85-9049-690C-3AFCE7E2DA56}"/>
                </a:ext>
              </a:extLst>
            </p:cNvPr>
            <p:cNvSpPr/>
            <p:nvPr userDrawn="1"/>
          </p:nvSpPr>
          <p:spPr>
            <a:xfrm>
              <a:off x="7843462" y="3198265"/>
              <a:ext cx="127713" cy="127713"/>
            </a:xfrm>
            <a:custGeom>
              <a:avLst/>
              <a:gdLst>
                <a:gd name="connsiteX0" fmla="*/ 63857 w 127713"/>
                <a:gd name="connsiteY0" fmla="*/ 18874 h 127713"/>
                <a:gd name="connsiteX1" fmla="*/ 108839 w 127713"/>
                <a:gd name="connsiteY1" fmla="*/ 63857 h 127713"/>
                <a:gd name="connsiteX2" fmla="*/ 63857 w 127713"/>
                <a:gd name="connsiteY2" fmla="*/ 108839 h 127713"/>
                <a:gd name="connsiteX3" fmla="*/ 18874 w 127713"/>
                <a:gd name="connsiteY3" fmla="*/ 63857 h 127713"/>
                <a:gd name="connsiteX4" fmla="*/ 63857 w 127713"/>
                <a:gd name="connsiteY4" fmla="*/ 18874 h 127713"/>
                <a:gd name="connsiteX5" fmla="*/ 63857 w 127713"/>
                <a:gd name="connsiteY5" fmla="*/ 0 h 127713"/>
                <a:gd name="connsiteX6" fmla="*/ 0 w 127713"/>
                <a:gd name="connsiteY6" fmla="*/ 63857 h 127713"/>
                <a:gd name="connsiteX7" fmla="*/ 63857 w 127713"/>
                <a:gd name="connsiteY7" fmla="*/ 127713 h 127713"/>
                <a:gd name="connsiteX8" fmla="*/ 127713 w 127713"/>
                <a:gd name="connsiteY8" fmla="*/ 63857 h 127713"/>
                <a:gd name="connsiteX9" fmla="*/ 63857 w 127713"/>
                <a:gd name="connsiteY9" fmla="*/ 0 h 1277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27713" h="127713">
                  <a:moveTo>
                    <a:pt x="63857" y="18874"/>
                  </a:moveTo>
                  <a:cubicBezTo>
                    <a:pt x="88700" y="18874"/>
                    <a:pt x="108839" y="39013"/>
                    <a:pt x="108839" y="63857"/>
                  </a:cubicBezTo>
                  <a:cubicBezTo>
                    <a:pt x="108839" y="88700"/>
                    <a:pt x="88700" y="108839"/>
                    <a:pt x="63857" y="108839"/>
                  </a:cubicBezTo>
                  <a:cubicBezTo>
                    <a:pt x="39013" y="108839"/>
                    <a:pt x="18874" y="88700"/>
                    <a:pt x="18874" y="63857"/>
                  </a:cubicBezTo>
                  <a:cubicBezTo>
                    <a:pt x="18898" y="39023"/>
                    <a:pt x="39023" y="18898"/>
                    <a:pt x="63857" y="18874"/>
                  </a:cubicBezTo>
                  <a:moveTo>
                    <a:pt x="63857" y="0"/>
                  </a:moveTo>
                  <a:cubicBezTo>
                    <a:pt x="28590" y="0"/>
                    <a:pt x="0" y="28590"/>
                    <a:pt x="0" y="63857"/>
                  </a:cubicBezTo>
                  <a:cubicBezTo>
                    <a:pt x="0" y="99124"/>
                    <a:pt x="28590" y="127713"/>
                    <a:pt x="63857" y="127713"/>
                  </a:cubicBezTo>
                  <a:cubicBezTo>
                    <a:pt x="99124" y="127713"/>
                    <a:pt x="127713" y="99124"/>
                    <a:pt x="127713" y="63857"/>
                  </a:cubicBezTo>
                  <a:cubicBezTo>
                    <a:pt x="127713" y="28590"/>
                    <a:pt x="99124" y="0"/>
                    <a:pt x="63857" y="0"/>
                  </a:cubicBezTo>
                  <a:close/>
                </a:path>
              </a:pathLst>
            </a:custGeom>
            <a:solidFill>
              <a:schemeClr val="bg1"/>
            </a:solidFill>
            <a:ln w="61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9D0FE75D-ACD3-655E-58A7-8F2C182760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740664" y="3503032"/>
            <a:ext cx="0" cy="3346090"/>
          </a:xfrm>
          <a:prstGeom prst="line">
            <a:avLst/>
          </a:prstGeom>
          <a:ln w="25400" cap="sq">
            <a:solidFill>
              <a:schemeClr val="bg1"/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1936263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69F227-D21C-48B3-828A-6BFA9585E82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136525"/>
            <a:ext cx="10515600" cy="1509713"/>
          </a:xfrm>
        </p:spPr>
        <p:txBody>
          <a:bodyPr/>
          <a:lstStyle/>
          <a:p>
            <a:r>
              <a:rPr lang="en-US" dirty="0"/>
              <a:t>Click to add title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EBC03C0-6EB7-4633-967C-12C35768BB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2390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0FF4306-91CD-4B7B-8A53-34BE8F9975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84632" y="726630"/>
            <a:ext cx="520991" cy="517379"/>
          </a:xfrm>
        </p:spPr>
        <p:txBody>
          <a:bodyPr/>
          <a:lstStyle/>
          <a:p>
            <a:fld id="{D8DA9DAA-006C-4F4B-980E-E3DF019B24E2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B5B2B208-F5B9-0151-C982-A389CB0B29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715890" y="1371600"/>
            <a:ext cx="0" cy="5486400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6329100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20EEA6CA-DE1E-18ED-E69E-54A1372FE2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715890" y="1371600"/>
            <a:ext cx="0" cy="5486400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F973C81-5E94-41F6-CE15-3B4763B3AB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C835B5C-F994-9D57-3118-919EE90F57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DA9DAA-006C-4F4B-980E-E3DF019B24E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08676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image">
    <p:bg>
      <p:bgPr>
        <a:gradFill>
          <a:gsLst>
            <a:gs pos="100000">
              <a:schemeClr val="accent4"/>
            </a:gs>
            <a:gs pos="0">
              <a:schemeClr val="accent2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69F227-D21C-48B3-828A-6BFA9585E82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16544" y="614202"/>
            <a:ext cx="5918072" cy="2276856"/>
          </a:xfrm>
        </p:spPr>
        <p:txBody>
          <a:bodyPr lIns="0" tIns="0" rIns="0" bIns="0" anchor="b"/>
          <a:lstStyle>
            <a:lvl1pPr algn="r">
              <a:lnSpc>
                <a:spcPts val="4000"/>
              </a:lnSpc>
              <a:defRPr sz="4000" b="1" cap="all" spc="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1C738AB3-8054-6E21-C34C-36AF3A31AC4E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8DA9DAA-006C-4F4B-980E-E3DF019B24E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9" name="Picture Placeholder 18">
            <a:extLst>
              <a:ext uri="{FF2B5EF4-FFF2-40B4-BE49-F238E27FC236}">
                <a16:creationId xmlns:a16="http://schemas.microsoft.com/office/drawing/2014/main" id="{34120D15-E48C-4FBE-BB95-24DB36D9F458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1280160" y="2530058"/>
            <a:ext cx="3707972" cy="3707971"/>
          </a:xfrm>
          <a:custGeom>
            <a:avLst/>
            <a:gdLst>
              <a:gd name="connsiteX0" fmla="*/ 1853986 w 3707972"/>
              <a:gd name="connsiteY0" fmla="*/ 0 h 3707971"/>
              <a:gd name="connsiteX1" fmla="*/ 3707972 w 3707972"/>
              <a:gd name="connsiteY1" fmla="*/ 1853986 h 3707971"/>
              <a:gd name="connsiteX2" fmla="*/ 2043545 w 3707972"/>
              <a:gd name="connsiteY2" fmla="*/ 3698400 h 3707971"/>
              <a:gd name="connsiteX3" fmla="*/ 1854006 w 3707972"/>
              <a:gd name="connsiteY3" fmla="*/ 3707971 h 3707971"/>
              <a:gd name="connsiteX4" fmla="*/ 1853966 w 3707972"/>
              <a:gd name="connsiteY4" fmla="*/ 3707971 h 3707971"/>
              <a:gd name="connsiteX5" fmla="*/ 1664427 w 3707972"/>
              <a:gd name="connsiteY5" fmla="*/ 3698400 h 3707971"/>
              <a:gd name="connsiteX6" fmla="*/ 0 w 3707972"/>
              <a:gd name="connsiteY6" fmla="*/ 1853986 h 3707971"/>
              <a:gd name="connsiteX7" fmla="*/ 1853986 w 3707972"/>
              <a:gd name="connsiteY7" fmla="*/ 0 h 37079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707972" h="3707971">
                <a:moveTo>
                  <a:pt x="1853986" y="0"/>
                </a:moveTo>
                <a:cubicBezTo>
                  <a:pt x="2877914" y="0"/>
                  <a:pt x="3707972" y="830058"/>
                  <a:pt x="3707972" y="1853986"/>
                </a:cubicBezTo>
                <a:cubicBezTo>
                  <a:pt x="3707972" y="2813919"/>
                  <a:pt x="2978429" y="3603458"/>
                  <a:pt x="2043545" y="3698400"/>
                </a:cubicBezTo>
                <a:lnTo>
                  <a:pt x="1854006" y="3707971"/>
                </a:lnTo>
                <a:lnTo>
                  <a:pt x="1853966" y="3707971"/>
                </a:lnTo>
                <a:lnTo>
                  <a:pt x="1664427" y="3698400"/>
                </a:lnTo>
                <a:cubicBezTo>
                  <a:pt x="729543" y="3603458"/>
                  <a:pt x="0" y="2813919"/>
                  <a:pt x="0" y="1853986"/>
                </a:cubicBezTo>
                <a:cubicBezTo>
                  <a:pt x="0" y="830058"/>
                  <a:pt x="830058" y="0"/>
                  <a:pt x="1853986" y="0"/>
                </a:cubicBezTo>
                <a:close/>
              </a:path>
            </a:pathLst>
          </a:custGeom>
        </p:spPr>
        <p:txBody>
          <a:bodyPr wrap="square" tIns="914400" anchor="t">
            <a:noAutofit/>
          </a:bodyPr>
          <a:lstStyle>
            <a:lvl1pPr algn="ctr">
              <a:buNone/>
              <a:defRPr sz="16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4FD1B85-4BEF-C1C1-5619-B82E9E44A9F8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5116548" y="3161752"/>
            <a:ext cx="5918068" cy="3144965"/>
          </a:xfrm>
        </p:spPr>
        <p:txBody>
          <a:bodyPr lIns="0" tIns="0" rIns="0" bIns="0">
            <a:normAutofit/>
          </a:bodyPr>
          <a:lstStyle>
            <a:lvl1pPr marL="0" indent="0" algn="r">
              <a:spcBef>
                <a:spcPts val="1200"/>
              </a:spcBef>
              <a:buNone/>
              <a:defRPr sz="2400">
                <a:solidFill>
                  <a:schemeClr val="bg1"/>
                </a:solidFill>
              </a:defRPr>
            </a:lvl1pPr>
            <a:lvl2pPr marL="457200" indent="0" algn="r">
              <a:spcBef>
                <a:spcPts val="120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 algn="r">
              <a:spcBef>
                <a:spcPts val="1200"/>
              </a:spcBef>
              <a:buNone/>
              <a:defRPr sz="2400">
                <a:solidFill>
                  <a:schemeClr val="bg1"/>
                </a:solidFill>
              </a:defRPr>
            </a:lvl3pPr>
            <a:lvl4pPr marL="1371600" indent="0" algn="r">
              <a:spcBef>
                <a:spcPts val="1200"/>
              </a:spcBef>
              <a:buNone/>
              <a:defRPr sz="2400">
                <a:solidFill>
                  <a:schemeClr val="bg1"/>
                </a:solidFill>
              </a:defRPr>
            </a:lvl4pPr>
            <a:lvl5pPr marL="1828800" indent="0" algn="r">
              <a:buNone/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13AE7F8D-AE68-4A83-BAB5-3A97D473CE3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740664" y="1371600"/>
            <a:ext cx="0" cy="5486400"/>
          </a:xfrm>
          <a:prstGeom prst="line">
            <a:avLst/>
          </a:prstGeom>
          <a:ln w="25400" cap="sq">
            <a:solidFill>
              <a:schemeClr val="bg1"/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Graphic 12">
            <a:extLst>
              <a:ext uri="{FF2B5EF4-FFF2-40B4-BE49-F238E27FC236}">
                <a16:creationId xmlns:a16="http://schemas.microsoft.com/office/drawing/2014/main" id="{EA1B6985-3E5A-40F4-9268-D4AB3BBF8C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4745394" y="2760277"/>
            <a:ext cx="91138" cy="91138"/>
          </a:xfrm>
          <a:custGeom>
            <a:avLst/>
            <a:gdLst>
              <a:gd name="connsiteX0" fmla="*/ 91138 w 91138"/>
              <a:gd name="connsiteY0" fmla="*/ 45569 h 91138"/>
              <a:gd name="connsiteX1" fmla="*/ 45569 w 91138"/>
              <a:gd name="connsiteY1" fmla="*/ 91138 h 91138"/>
              <a:gd name="connsiteX2" fmla="*/ 0 w 91138"/>
              <a:gd name="connsiteY2" fmla="*/ 45569 h 91138"/>
              <a:gd name="connsiteX3" fmla="*/ 45569 w 91138"/>
              <a:gd name="connsiteY3" fmla="*/ 0 h 91138"/>
              <a:gd name="connsiteX4" fmla="*/ 91138 w 91138"/>
              <a:gd name="connsiteY4" fmla="*/ 45569 h 91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138" h="91138">
                <a:moveTo>
                  <a:pt x="91138" y="45569"/>
                </a:moveTo>
                <a:cubicBezTo>
                  <a:pt x="91138" y="70736"/>
                  <a:pt x="70736" y="91138"/>
                  <a:pt x="45569" y="91138"/>
                </a:cubicBezTo>
                <a:cubicBezTo>
                  <a:pt x="20402" y="91138"/>
                  <a:pt x="0" y="70736"/>
                  <a:pt x="0" y="45569"/>
                </a:cubicBezTo>
                <a:cubicBezTo>
                  <a:pt x="0" y="20402"/>
                  <a:pt x="20402" y="0"/>
                  <a:pt x="45569" y="0"/>
                </a:cubicBezTo>
                <a:cubicBezTo>
                  <a:pt x="70736" y="0"/>
                  <a:pt x="91138" y="20402"/>
                  <a:pt x="91138" y="45569"/>
                </a:cubicBezTo>
                <a:close/>
              </a:path>
            </a:pathLst>
          </a:custGeom>
          <a:solidFill>
            <a:schemeClr val="bg1"/>
          </a:solidFill>
          <a:ln w="422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13" name="Graphic 13">
            <a:extLst>
              <a:ext uri="{FF2B5EF4-FFF2-40B4-BE49-F238E27FC236}">
                <a16:creationId xmlns:a16="http://schemas.microsoft.com/office/drawing/2014/main" id="{338BC906-9D03-4280-85E8-21A81BC21D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4386614" y="2530982"/>
            <a:ext cx="139039" cy="139039"/>
          </a:xfrm>
          <a:custGeom>
            <a:avLst/>
            <a:gdLst>
              <a:gd name="connsiteX0" fmla="*/ 129602 w 139039"/>
              <a:gd name="connsiteY0" fmla="*/ 60082 h 139039"/>
              <a:gd name="connsiteX1" fmla="*/ 78957 w 139039"/>
              <a:gd name="connsiteY1" fmla="*/ 60082 h 139039"/>
              <a:gd name="connsiteX2" fmla="*/ 78957 w 139039"/>
              <a:gd name="connsiteY2" fmla="*/ 9437 h 139039"/>
              <a:gd name="connsiteX3" fmla="*/ 69520 w 139039"/>
              <a:gd name="connsiteY3" fmla="*/ 0 h 139039"/>
              <a:gd name="connsiteX4" fmla="*/ 60082 w 139039"/>
              <a:gd name="connsiteY4" fmla="*/ 9437 h 139039"/>
              <a:gd name="connsiteX5" fmla="*/ 60082 w 139039"/>
              <a:gd name="connsiteY5" fmla="*/ 60082 h 139039"/>
              <a:gd name="connsiteX6" fmla="*/ 9437 w 139039"/>
              <a:gd name="connsiteY6" fmla="*/ 60082 h 139039"/>
              <a:gd name="connsiteX7" fmla="*/ 0 w 139039"/>
              <a:gd name="connsiteY7" fmla="*/ 69520 h 139039"/>
              <a:gd name="connsiteX8" fmla="*/ 9437 w 139039"/>
              <a:gd name="connsiteY8" fmla="*/ 78957 h 139039"/>
              <a:gd name="connsiteX9" fmla="*/ 60082 w 139039"/>
              <a:gd name="connsiteY9" fmla="*/ 78957 h 139039"/>
              <a:gd name="connsiteX10" fmla="*/ 60082 w 139039"/>
              <a:gd name="connsiteY10" fmla="*/ 129602 h 139039"/>
              <a:gd name="connsiteX11" fmla="*/ 69520 w 139039"/>
              <a:gd name="connsiteY11" fmla="*/ 139039 h 139039"/>
              <a:gd name="connsiteX12" fmla="*/ 78957 w 139039"/>
              <a:gd name="connsiteY12" fmla="*/ 129602 h 139039"/>
              <a:gd name="connsiteX13" fmla="*/ 78957 w 139039"/>
              <a:gd name="connsiteY13" fmla="*/ 78957 h 139039"/>
              <a:gd name="connsiteX14" fmla="*/ 129602 w 139039"/>
              <a:gd name="connsiteY14" fmla="*/ 78957 h 139039"/>
              <a:gd name="connsiteX15" fmla="*/ 139039 w 139039"/>
              <a:gd name="connsiteY15" fmla="*/ 69520 h 139039"/>
              <a:gd name="connsiteX16" fmla="*/ 129602 w 139039"/>
              <a:gd name="connsiteY16" fmla="*/ 60082 h 1390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39039" h="139039">
                <a:moveTo>
                  <a:pt x="129602" y="60082"/>
                </a:moveTo>
                <a:lnTo>
                  <a:pt x="78957" y="60082"/>
                </a:lnTo>
                <a:lnTo>
                  <a:pt x="78957" y="9437"/>
                </a:lnTo>
                <a:cubicBezTo>
                  <a:pt x="78957" y="4225"/>
                  <a:pt x="74731" y="0"/>
                  <a:pt x="69520" y="0"/>
                </a:cubicBezTo>
                <a:cubicBezTo>
                  <a:pt x="64308" y="0"/>
                  <a:pt x="60082" y="4225"/>
                  <a:pt x="60082" y="9437"/>
                </a:cubicBezTo>
                <a:lnTo>
                  <a:pt x="60082" y="60082"/>
                </a:lnTo>
                <a:lnTo>
                  <a:pt x="9437" y="60082"/>
                </a:lnTo>
                <a:cubicBezTo>
                  <a:pt x="4225" y="60082"/>
                  <a:pt x="0" y="64308"/>
                  <a:pt x="0" y="69520"/>
                </a:cubicBezTo>
                <a:cubicBezTo>
                  <a:pt x="0" y="74731"/>
                  <a:pt x="4225" y="78957"/>
                  <a:pt x="9437" y="78957"/>
                </a:cubicBezTo>
                <a:lnTo>
                  <a:pt x="60082" y="78957"/>
                </a:lnTo>
                <a:lnTo>
                  <a:pt x="60082" y="129602"/>
                </a:lnTo>
                <a:cubicBezTo>
                  <a:pt x="60082" y="134814"/>
                  <a:pt x="64308" y="139039"/>
                  <a:pt x="69520" y="139039"/>
                </a:cubicBezTo>
                <a:cubicBezTo>
                  <a:pt x="74731" y="139039"/>
                  <a:pt x="78957" y="134814"/>
                  <a:pt x="78957" y="129602"/>
                </a:cubicBezTo>
                <a:lnTo>
                  <a:pt x="78957" y="78957"/>
                </a:lnTo>
                <a:lnTo>
                  <a:pt x="129602" y="78957"/>
                </a:lnTo>
                <a:cubicBezTo>
                  <a:pt x="134814" y="78957"/>
                  <a:pt x="139039" y="74731"/>
                  <a:pt x="139039" y="69520"/>
                </a:cubicBezTo>
                <a:cubicBezTo>
                  <a:pt x="139039" y="64308"/>
                  <a:pt x="134814" y="60082"/>
                  <a:pt x="129602" y="60082"/>
                </a:cubicBezTo>
                <a:close/>
              </a:path>
            </a:pathLst>
          </a:custGeom>
          <a:solidFill>
            <a:schemeClr val="bg1"/>
          </a:solidFill>
          <a:ln w="603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17" name="Graphic 15">
            <a:extLst>
              <a:ext uri="{FF2B5EF4-FFF2-40B4-BE49-F238E27FC236}">
                <a16:creationId xmlns:a16="http://schemas.microsoft.com/office/drawing/2014/main" id="{C5C06D53-C9F6-47E8-BFE1-B8193A1AED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652402" y="6031572"/>
            <a:ext cx="127714" cy="127714"/>
          </a:xfrm>
          <a:custGeom>
            <a:avLst/>
            <a:gdLst>
              <a:gd name="connsiteX0" fmla="*/ 63857 w 127714"/>
              <a:gd name="connsiteY0" fmla="*/ 18874 h 127714"/>
              <a:gd name="connsiteX1" fmla="*/ 108840 w 127714"/>
              <a:gd name="connsiteY1" fmla="*/ 63857 h 127714"/>
              <a:gd name="connsiteX2" fmla="*/ 63857 w 127714"/>
              <a:gd name="connsiteY2" fmla="*/ 108840 h 127714"/>
              <a:gd name="connsiteX3" fmla="*/ 18874 w 127714"/>
              <a:gd name="connsiteY3" fmla="*/ 63857 h 127714"/>
              <a:gd name="connsiteX4" fmla="*/ 63857 w 127714"/>
              <a:gd name="connsiteY4" fmla="*/ 18874 h 127714"/>
              <a:gd name="connsiteX5" fmla="*/ 63857 w 127714"/>
              <a:gd name="connsiteY5" fmla="*/ 0 h 127714"/>
              <a:gd name="connsiteX6" fmla="*/ 0 w 127714"/>
              <a:gd name="connsiteY6" fmla="*/ 63857 h 127714"/>
              <a:gd name="connsiteX7" fmla="*/ 63857 w 127714"/>
              <a:gd name="connsiteY7" fmla="*/ 127714 h 127714"/>
              <a:gd name="connsiteX8" fmla="*/ 127714 w 127714"/>
              <a:gd name="connsiteY8" fmla="*/ 63857 h 127714"/>
              <a:gd name="connsiteX9" fmla="*/ 63857 w 127714"/>
              <a:gd name="connsiteY9" fmla="*/ 0 h 127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7714" h="127714">
                <a:moveTo>
                  <a:pt x="63857" y="18874"/>
                </a:moveTo>
                <a:cubicBezTo>
                  <a:pt x="88700" y="18874"/>
                  <a:pt x="108840" y="39014"/>
                  <a:pt x="108840" y="63857"/>
                </a:cubicBezTo>
                <a:cubicBezTo>
                  <a:pt x="108840" y="88700"/>
                  <a:pt x="88700" y="108840"/>
                  <a:pt x="63857" y="108840"/>
                </a:cubicBezTo>
                <a:cubicBezTo>
                  <a:pt x="39014" y="108840"/>
                  <a:pt x="18874" y="88700"/>
                  <a:pt x="18874" y="63857"/>
                </a:cubicBezTo>
                <a:cubicBezTo>
                  <a:pt x="18898" y="39024"/>
                  <a:pt x="39024" y="18898"/>
                  <a:pt x="63857" y="18874"/>
                </a:cubicBezTo>
                <a:moveTo>
                  <a:pt x="63857" y="0"/>
                </a:moveTo>
                <a:cubicBezTo>
                  <a:pt x="28590" y="0"/>
                  <a:pt x="0" y="28590"/>
                  <a:pt x="0" y="63857"/>
                </a:cubicBezTo>
                <a:cubicBezTo>
                  <a:pt x="0" y="99124"/>
                  <a:pt x="28590" y="127714"/>
                  <a:pt x="63857" y="127714"/>
                </a:cubicBezTo>
                <a:cubicBezTo>
                  <a:pt x="99124" y="127714"/>
                  <a:pt x="127714" y="99124"/>
                  <a:pt x="127714" y="63857"/>
                </a:cubicBezTo>
                <a:cubicBezTo>
                  <a:pt x="127714" y="28590"/>
                  <a:pt x="99124" y="0"/>
                  <a:pt x="63857" y="0"/>
                </a:cubicBezTo>
                <a:close/>
              </a:path>
            </a:pathLst>
          </a:custGeom>
          <a:solidFill>
            <a:schemeClr val="bg1"/>
          </a:solidFill>
          <a:ln w="61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CE9872E9-2F0D-2FEB-0974-F0BBBC5E0331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>
          <a:xfrm>
            <a:off x="7238999" y="6356350"/>
            <a:ext cx="3795615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07687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Picture">
    <p:bg>
      <p:bgPr>
        <a:gradFill>
          <a:gsLst>
            <a:gs pos="100000">
              <a:schemeClr val="accent4"/>
            </a:gs>
            <a:gs pos="0">
              <a:schemeClr val="accent2"/>
            </a:gs>
          </a:gsLst>
          <a:lin ang="189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640AAD-80AF-40E7-BE3F-43D32FC68ED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80159" y="3386775"/>
            <a:ext cx="8311102" cy="3080335"/>
          </a:xfrm>
        </p:spPr>
        <p:txBody>
          <a:bodyPr lIns="0" tIns="274320" rIns="0" bIns="0" anchor="t" anchorCtr="0"/>
          <a:lstStyle>
            <a:lvl1pPr algn="l">
              <a:lnSpc>
                <a:spcPts val="5400"/>
              </a:lnSpc>
              <a:defRPr sz="5400" b="1" i="0" cap="all" spc="0" baseline="0">
                <a:solidFill>
                  <a:schemeClr val="bg1"/>
                </a:solidFill>
              </a:defRPr>
            </a:lvl1pPr>
          </a:lstStyle>
          <a:p>
            <a:r>
              <a:rPr lang="en-US" altLang="zh-CN"/>
              <a:t>Click to edit Master title style</a:t>
            </a:r>
            <a:endParaRPr lang="en-US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8E825845-66DD-4B77-A729-CD97D156FE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1280160" y="0"/>
            <a:ext cx="0" cy="3352800"/>
          </a:xfrm>
          <a:prstGeom prst="line">
            <a:avLst/>
          </a:prstGeom>
          <a:ln w="25400" cap="sq">
            <a:solidFill>
              <a:schemeClr val="bg1"/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" name="Group 3">
            <a:extLst>
              <a:ext uri="{FF2B5EF4-FFF2-40B4-BE49-F238E27FC236}">
                <a16:creationId xmlns:a16="http://schemas.microsoft.com/office/drawing/2014/main" id="{22749162-63A5-5BF9-895E-B0577A6C47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 rot="19670435">
            <a:off x="7632743" y="794953"/>
            <a:ext cx="465456" cy="581432"/>
            <a:chOff x="7843462" y="2744546"/>
            <a:chExt cx="465456" cy="581432"/>
          </a:xfrm>
        </p:grpSpPr>
        <p:sp>
          <p:nvSpPr>
            <p:cNvPr id="19" name="Graphic 12">
              <a:extLst>
                <a:ext uri="{FF2B5EF4-FFF2-40B4-BE49-F238E27FC236}">
                  <a16:creationId xmlns:a16="http://schemas.microsoft.com/office/drawing/2014/main" id="{818B4386-1FCF-4ACE-BE25-AF9CC5E2256F}"/>
                </a:ext>
              </a:extLst>
            </p:cNvPr>
            <p:cNvSpPr/>
            <p:nvPr userDrawn="1"/>
          </p:nvSpPr>
          <p:spPr>
            <a:xfrm>
              <a:off x="8217780" y="2973840"/>
              <a:ext cx="91138" cy="91138"/>
            </a:xfrm>
            <a:custGeom>
              <a:avLst/>
              <a:gdLst>
                <a:gd name="connsiteX0" fmla="*/ 91138 w 91138"/>
                <a:gd name="connsiteY0" fmla="*/ 45569 h 91138"/>
                <a:gd name="connsiteX1" fmla="*/ 45569 w 91138"/>
                <a:gd name="connsiteY1" fmla="*/ 91138 h 91138"/>
                <a:gd name="connsiteX2" fmla="*/ 0 w 91138"/>
                <a:gd name="connsiteY2" fmla="*/ 45569 h 91138"/>
                <a:gd name="connsiteX3" fmla="*/ 45569 w 91138"/>
                <a:gd name="connsiteY3" fmla="*/ 0 h 91138"/>
                <a:gd name="connsiteX4" fmla="*/ 91138 w 91138"/>
                <a:gd name="connsiteY4" fmla="*/ 45569 h 911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138" h="91138">
                  <a:moveTo>
                    <a:pt x="91138" y="45569"/>
                  </a:moveTo>
                  <a:cubicBezTo>
                    <a:pt x="91138" y="70736"/>
                    <a:pt x="70736" y="91138"/>
                    <a:pt x="45569" y="91138"/>
                  </a:cubicBezTo>
                  <a:cubicBezTo>
                    <a:pt x="20402" y="91138"/>
                    <a:pt x="0" y="70736"/>
                    <a:pt x="0" y="45569"/>
                  </a:cubicBezTo>
                  <a:cubicBezTo>
                    <a:pt x="0" y="20402"/>
                    <a:pt x="20402" y="0"/>
                    <a:pt x="45569" y="0"/>
                  </a:cubicBezTo>
                  <a:cubicBezTo>
                    <a:pt x="70736" y="0"/>
                    <a:pt x="91138" y="20402"/>
                    <a:pt x="91138" y="45569"/>
                  </a:cubicBezTo>
                  <a:close/>
                </a:path>
              </a:pathLst>
            </a:custGeom>
            <a:solidFill>
              <a:schemeClr val="bg1"/>
            </a:solidFill>
            <a:ln w="42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1" name="Graphic 13">
              <a:extLst>
                <a:ext uri="{FF2B5EF4-FFF2-40B4-BE49-F238E27FC236}">
                  <a16:creationId xmlns:a16="http://schemas.microsoft.com/office/drawing/2014/main" id="{19319560-50ED-4963-A2CF-74663239D426}"/>
                </a:ext>
              </a:extLst>
            </p:cNvPr>
            <p:cNvSpPr/>
            <p:nvPr userDrawn="1"/>
          </p:nvSpPr>
          <p:spPr>
            <a:xfrm>
              <a:off x="7859002" y="2744546"/>
              <a:ext cx="139038" cy="139038"/>
            </a:xfrm>
            <a:custGeom>
              <a:avLst/>
              <a:gdLst>
                <a:gd name="connsiteX0" fmla="*/ 129601 w 139038"/>
                <a:gd name="connsiteY0" fmla="*/ 60082 h 139038"/>
                <a:gd name="connsiteX1" fmla="*/ 78956 w 139038"/>
                <a:gd name="connsiteY1" fmla="*/ 60082 h 139038"/>
                <a:gd name="connsiteX2" fmla="*/ 78956 w 139038"/>
                <a:gd name="connsiteY2" fmla="*/ 9437 h 139038"/>
                <a:gd name="connsiteX3" fmla="*/ 69519 w 139038"/>
                <a:gd name="connsiteY3" fmla="*/ 0 h 139038"/>
                <a:gd name="connsiteX4" fmla="*/ 60082 w 139038"/>
                <a:gd name="connsiteY4" fmla="*/ 9437 h 139038"/>
                <a:gd name="connsiteX5" fmla="*/ 60082 w 139038"/>
                <a:gd name="connsiteY5" fmla="*/ 60082 h 139038"/>
                <a:gd name="connsiteX6" fmla="*/ 9437 w 139038"/>
                <a:gd name="connsiteY6" fmla="*/ 60082 h 139038"/>
                <a:gd name="connsiteX7" fmla="*/ 0 w 139038"/>
                <a:gd name="connsiteY7" fmla="*/ 69519 h 139038"/>
                <a:gd name="connsiteX8" fmla="*/ 9437 w 139038"/>
                <a:gd name="connsiteY8" fmla="*/ 78956 h 139038"/>
                <a:gd name="connsiteX9" fmla="*/ 60082 w 139038"/>
                <a:gd name="connsiteY9" fmla="*/ 78956 h 139038"/>
                <a:gd name="connsiteX10" fmla="*/ 60082 w 139038"/>
                <a:gd name="connsiteY10" fmla="*/ 129601 h 139038"/>
                <a:gd name="connsiteX11" fmla="*/ 69519 w 139038"/>
                <a:gd name="connsiteY11" fmla="*/ 139038 h 139038"/>
                <a:gd name="connsiteX12" fmla="*/ 78956 w 139038"/>
                <a:gd name="connsiteY12" fmla="*/ 129601 h 139038"/>
                <a:gd name="connsiteX13" fmla="*/ 78956 w 139038"/>
                <a:gd name="connsiteY13" fmla="*/ 78956 h 139038"/>
                <a:gd name="connsiteX14" fmla="*/ 129601 w 139038"/>
                <a:gd name="connsiteY14" fmla="*/ 78956 h 139038"/>
                <a:gd name="connsiteX15" fmla="*/ 139038 w 139038"/>
                <a:gd name="connsiteY15" fmla="*/ 69519 h 139038"/>
                <a:gd name="connsiteX16" fmla="*/ 129601 w 139038"/>
                <a:gd name="connsiteY16" fmla="*/ 60082 h 1390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39038" h="139038">
                  <a:moveTo>
                    <a:pt x="129601" y="60082"/>
                  </a:moveTo>
                  <a:lnTo>
                    <a:pt x="78956" y="60082"/>
                  </a:lnTo>
                  <a:lnTo>
                    <a:pt x="78956" y="9437"/>
                  </a:lnTo>
                  <a:cubicBezTo>
                    <a:pt x="78956" y="4225"/>
                    <a:pt x="74731" y="0"/>
                    <a:pt x="69519" y="0"/>
                  </a:cubicBezTo>
                  <a:cubicBezTo>
                    <a:pt x="64307" y="0"/>
                    <a:pt x="60082" y="4225"/>
                    <a:pt x="60082" y="9437"/>
                  </a:cubicBezTo>
                  <a:lnTo>
                    <a:pt x="60082" y="60082"/>
                  </a:lnTo>
                  <a:lnTo>
                    <a:pt x="9437" y="60082"/>
                  </a:lnTo>
                  <a:cubicBezTo>
                    <a:pt x="4225" y="60082"/>
                    <a:pt x="0" y="64307"/>
                    <a:pt x="0" y="69519"/>
                  </a:cubicBezTo>
                  <a:cubicBezTo>
                    <a:pt x="0" y="74731"/>
                    <a:pt x="4225" y="78956"/>
                    <a:pt x="9437" y="78956"/>
                  </a:cubicBezTo>
                  <a:lnTo>
                    <a:pt x="60082" y="78956"/>
                  </a:lnTo>
                  <a:lnTo>
                    <a:pt x="60082" y="129601"/>
                  </a:lnTo>
                  <a:cubicBezTo>
                    <a:pt x="60082" y="134813"/>
                    <a:pt x="64307" y="139038"/>
                    <a:pt x="69519" y="139038"/>
                  </a:cubicBezTo>
                  <a:cubicBezTo>
                    <a:pt x="74731" y="139038"/>
                    <a:pt x="78956" y="134813"/>
                    <a:pt x="78956" y="129601"/>
                  </a:cubicBezTo>
                  <a:lnTo>
                    <a:pt x="78956" y="78956"/>
                  </a:lnTo>
                  <a:lnTo>
                    <a:pt x="129601" y="78956"/>
                  </a:lnTo>
                  <a:cubicBezTo>
                    <a:pt x="134813" y="78956"/>
                    <a:pt x="139038" y="74731"/>
                    <a:pt x="139038" y="69519"/>
                  </a:cubicBezTo>
                  <a:cubicBezTo>
                    <a:pt x="139038" y="64307"/>
                    <a:pt x="134813" y="60082"/>
                    <a:pt x="129601" y="60082"/>
                  </a:cubicBezTo>
                  <a:close/>
                </a:path>
              </a:pathLst>
            </a:custGeom>
            <a:solidFill>
              <a:schemeClr val="bg1"/>
            </a:solidFill>
            <a:ln w="6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3" name="Graphic 15">
              <a:extLst>
                <a:ext uri="{FF2B5EF4-FFF2-40B4-BE49-F238E27FC236}">
                  <a16:creationId xmlns:a16="http://schemas.microsoft.com/office/drawing/2014/main" id="{E5ABBDAD-943D-48F3-9C80-B29C48966C79}"/>
                </a:ext>
              </a:extLst>
            </p:cNvPr>
            <p:cNvSpPr/>
            <p:nvPr userDrawn="1"/>
          </p:nvSpPr>
          <p:spPr>
            <a:xfrm>
              <a:off x="7843462" y="3198265"/>
              <a:ext cx="127713" cy="127713"/>
            </a:xfrm>
            <a:custGeom>
              <a:avLst/>
              <a:gdLst>
                <a:gd name="connsiteX0" fmla="*/ 63857 w 127713"/>
                <a:gd name="connsiteY0" fmla="*/ 18874 h 127713"/>
                <a:gd name="connsiteX1" fmla="*/ 108839 w 127713"/>
                <a:gd name="connsiteY1" fmla="*/ 63857 h 127713"/>
                <a:gd name="connsiteX2" fmla="*/ 63857 w 127713"/>
                <a:gd name="connsiteY2" fmla="*/ 108839 h 127713"/>
                <a:gd name="connsiteX3" fmla="*/ 18874 w 127713"/>
                <a:gd name="connsiteY3" fmla="*/ 63857 h 127713"/>
                <a:gd name="connsiteX4" fmla="*/ 63857 w 127713"/>
                <a:gd name="connsiteY4" fmla="*/ 18874 h 127713"/>
                <a:gd name="connsiteX5" fmla="*/ 63857 w 127713"/>
                <a:gd name="connsiteY5" fmla="*/ 0 h 127713"/>
                <a:gd name="connsiteX6" fmla="*/ 0 w 127713"/>
                <a:gd name="connsiteY6" fmla="*/ 63857 h 127713"/>
                <a:gd name="connsiteX7" fmla="*/ 63857 w 127713"/>
                <a:gd name="connsiteY7" fmla="*/ 127713 h 127713"/>
                <a:gd name="connsiteX8" fmla="*/ 127713 w 127713"/>
                <a:gd name="connsiteY8" fmla="*/ 63857 h 127713"/>
                <a:gd name="connsiteX9" fmla="*/ 63857 w 127713"/>
                <a:gd name="connsiteY9" fmla="*/ 0 h 1277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27713" h="127713">
                  <a:moveTo>
                    <a:pt x="63857" y="18874"/>
                  </a:moveTo>
                  <a:cubicBezTo>
                    <a:pt x="88700" y="18874"/>
                    <a:pt x="108839" y="39013"/>
                    <a:pt x="108839" y="63857"/>
                  </a:cubicBezTo>
                  <a:cubicBezTo>
                    <a:pt x="108839" y="88700"/>
                    <a:pt x="88700" y="108839"/>
                    <a:pt x="63857" y="108839"/>
                  </a:cubicBezTo>
                  <a:cubicBezTo>
                    <a:pt x="39013" y="108839"/>
                    <a:pt x="18874" y="88700"/>
                    <a:pt x="18874" y="63857"/>
                  </a:cubicBezTo>
                  <a:cubicBezTo>
                    <a:pt x="18898" y="39023"/>
                    <a:pt x="39023" y="18898"/>
                    <a:pt x="63857" y="18874"/>
                  </a:cubicBezTo>
                  <a:moveTo>
                    <a:pt x="63857" y="0"/>
                  </a:moveTo>
                  <a:cubicBezTo>
                    <a:pt x="28590" y="0"/>
                    <a:pt x="0" y="28590"/>
                    <a:pt x="0" y="63857"/>
                  </a:cubicBezTo>
                  <a:cubicBezTo>
                    <a:pt x="0" y="99124"/>
                    <a:pt x="28590" y="127713"/>
                    <a:pt x="63857" y="127713"/>
                  </a:cubicBezTo>
                  <a:cubicBezTo>
                    <a:pt x="99124" y="127713"/>
                    <a:pt x="127713" y="99124"/>
                    <a:pt x="127713" y="63857"/>
                  </a:cubicBezTo>
                  <a:cubicBezTo>
                    <a:pt x="127713" y="28590"/>
                    <a:pt x="99124" y="0"/>
                    <a:pt x="63857" y="0"/>
                  </a:cubicBezTo>
                  <a:close/>
                </a:path>
              </a:pathLst>
            </a:custGeom>
            <a:solidFill>
              <a:schemeClr val="bg1"/>
            </a:solidFill>
            <a:ln w="61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sp>
        <p:nvSpPr>
          <p:cNvPr id="3" name="Picture Placeholder 14">
            <a:extLst>
              <a:ext uri="{FF2B5EF4-FFF2-40B4-BE49-F238E27FC236}">
                <a16:creationId xmlns:a16="http://schemas.microsoft.com/office/drawing/2014/main" id="{01D87F51-D69B-9038-0566-4FDC355AB6F0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8197587" y="411831"/>
            <a:ext cx="3521337" cy="3521344"/>
          </a:xfrm>
          <a:custGeom>
            <a:avLst/>
            <a:gdLst>
              <a:gd name="connsiteX0" fmla="*/ 2133823 w 4266960"/>
              <a:gd name="connsiteY0" fmla="*/ 0 h 4266968"/>
              <a:gd name="connsiteX1" fmla="*/ 4256628 w 4266960"/>
              <a:gd name="connsiteY1" fmla="*/ 1915652 h 4266968"/>
              <a:gd name="connsiteX2" fmla="*/ 4266960 w 4266960"/>
              <a:gd name="connsiteY2" fmla="*/ 2120258 h 4266968"/>
              <a:gd name="connsiteX3" fmla="*/ 4266960 w 4266960"/>
              <a:gd name="connsiteY3" fmla="*/ 2147389 h 4266968"/>
              <a:gd name="connsiteX4" fmla="*/ 4256628 w 4266960"/>
              <a:gd name="connsiteY4" fmla="*/ 2351994 h 4266968"/>
              <a:gd name="connsiteX5" fmla="*/ 2351994 w 4266960"/>
              <a:gd name="connsiteY5" fmla="*/ 4256629 h 4266968"/>
              <a:gd name="connsiteX6" fmla="*/ 2147230 w 4266960"/>
              <a:gd name="connsiteY6" fmla="*/ 4266968 h 4266968"/>
              <a:gd name="connsiteX7" fmla="*/ 2120416 w 4266960"/>
              <a:gd name="connsiteY7" fmla="*/ 4266968 h 4266968"/>
              <a:gd name="connsiteX8" fmla="*/ 1915652 w 4266960"/>
              <a:gd name="connsiteY8" fmla="*/ 4256629 h 4266968"/>
              <a:gd name="connsiteX9" fmla="*/ 0 w 4266960"/>
              <a:gd name="connsiteY9" fmla="*/ 2133823 h 4266968"/>
              <a:gd name="connsiteX10" fmla="*/ 2133823 w 4266960"/>
              <a:gd name="connsiteY10" fmla="*/ 0 h 42669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266960" h="4266968">
                <a:moveTo>
                  <a:pt x="2133823" y="0"/>
                </a:moveTo>
                <a:cubicBezTo>
                  <a:pt x="3238644" y="0"/>
                  <a:pt x="4147355" y="839660"/>
                  <a:pt x="4256628" y="1915652"/>
                </a:cubicBezTo>
                <a:lnTo>
                  <a:pt x="4266960" y="2120258"/>
                </a:lnTo>
                <a:lnTo>
                  <a:pt x="4266960" y="2147389"/>
                </a:lnTo>
                <a:lnTo>
                  <a:pt x="4256628" y="2351994"/>
                </a:lnTo>
                <a:cubicBezTo>
                  <a:pt x="4154640" y="3356254"/>
                  <a:pt x="3356253" y="4154640"/>
                  <a:pt x="2351994" y="4256629"/>
                </a:cubicBezTo>
                <a:lnTo>
                  <a:pt x="2147230" y="4266968"/>
                </a:lnTo>
                <a:lnTo>
                  <a:pt x="2120416" y="4266968"/>
                </a:lnTo>
                <a:lnTo>
                  <a:pt x="1915652" y="4256629"/>
                </a:lnTo>
                <a:cubicBezTo>
                  <a:pt x="839660" y="4147356"/>
                  <a:pt x="0" y="3238645"/>
                  <a:pt x="0" y="2133823"/>
                </a:cubicBezTo>
                <a:cubicBezTo>
                  <a:pt x="0" y="955346"/>
                  <a:pt x="955346" y="0"/>
                  <a:pt x="2133823" y="0"/>
                </a:cubicBezTo>
                <a:close/>
              </a:path>
            </a:pathLst>
          </a:custGeom>
        </p:spPr>
        <p:txBody>
          <a:bodyPr wrap="square" tIns="914400" anchor="t" anchorCtr="0">
            <a:noAutofit/>
          </a:bodyPr>
          <a:lstStyle>
            <a:lvl1pPr algn="ctr">
              <a:buNone/>
              <a:defRPr sz="18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19512396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Subtitle + Picture">
    <p:bg>
      <p:bgPr>
        <a:gradFill>
          <a:gsLst>
            <a:gs pos="100000">
              <a:schemeClr val="accent4"/>
            </a:gs>
            <a:gs pos="0">
              <a:schemeClr val="accent2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640AAD-80AF-40E7-BE3F-43D32FC68ED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280159" y="640080"/>
            <a:ext cx="10302240" cy="1852046"/>
          </a:xfrm>
        </p:spPr>
        <p:txBody>
          <a:bodyPr lIns="0" tIns="0" rIns="0" bIns="0" anchor="b"/>
          <a:lstStyle>
            <a:lvl1pPr algn="l">
              <a:lnSpc>
                <a:spcPts val="5400"/>
              </a:lnSpc>
              <a:defRPr sz="5400" b="1" i="0" cap="all" spc="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C80FBD9-0977-4B2B-9318-30774BB0947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280158" y="2588447"/>
            <a:ext cx="7853678" cy="726645"/>
          </a:xfrm>
        </p:spPr>
        <p:txBody>
          <a:bodyPr lIns="0" tIns="0" rIns="0" bIns="0" anchor="t" anchorCtr="0">
            <a:normAutofit/>
          </a:bodyPr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en-US" dirty="0"/>
              <a:t>Click to add text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8E825845-66DD-4B77-A729-CD97D156FE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1280160" y="3496322"/>
            <a:ext cx="0" cy="3352800"/>
          </a:xfrm>
          <a:prstGeom prst="line">
            <a:avLst/>
          </a:prstGeom>
          <a:ln w="25400" cap="sq">
            <a:solidFill>
              <a:schemeClr val="bg1"/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" name="Group 3">
            <a:extLst>
              <a:ext uri="{FF2B5EF4-FFF2-40B4-BE49-F238E27FC236}">
                <a16:creationId xmlns:a16="http://schemas.microsoft.com/office/drawing/2014/main" id="{22749162-63A5-5BF9-895E-B0577A6C47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 flipH="1">
            <a:off x="7659974" y="4456458"/>
            <a:ext cx="465456" cy="581432"/>
            <a:chOff x="7843462" y="2744546"/>
            <a:chExt cx="465456" cy="581432"/>
          </a:xfrm>
        </p:grpSpPr>
        <p:sp>
          <p:nvSpPr>
            <p:cNvPr id="19" name="Graphic 12">
              <a:extLst>
                <a:ext uri="{FF2B5EF4-FFF2-40B4-BE49-F238E27FC236}">
                  <a16:creationId xmlns:a16="http://schemas.microsoft.com/office/drawing/2014/main" id="{818B4386-1FCF-4ACE-BE25-AF9CC5E2256F}"/>
                </a:ext>
              </a:extLst>
            </p:cNvPr>
            <p:cNvSpPr/>
            <p:nvPr userDrawn="1"/>
          </p:nvSpPr>
          <p:spPr>
            <a:xfrm>
              <a:off x="8217780" y="2973840"/>
              <a:ext cx="91138" cy="91138"/>
            </a:xfrm>
            <a:custGeom>
              <a:avLst/>
              <a:gdLst>
                <a:gd name="connsiteX0" fmla="*/ 91138 w 91138"/>
                <a:gd name="connsiteY0" fmla="*/ 45569 h 91138"/>
                <a:gd name="connsiteX1" fmla="*/ 45569 w 91138"/>
                <a:gd name="connsiteY1" fmla="*/ 91138 h 91138"/>
                <a:gd name="connsiteX2" fmla="*/ 0 w 91138"/>
                <a:gd name="connsiteY2" fmla="*/ 45569 h 91138"/>
                <a:gd name="connsiteX3" fmla="*/ 45569 w 91138"/>
                <a:gd name="connsiteY3" fmla="*/ 0 h 91138"/>
                <a:gd name="connsiteX4" fmla="*/ 91138 w 91138"/>
                <a:gd name="connsiteY4" fmla="*/ 45569 h 911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138" h="91138">
                  <a:moveTo>
                    <a:pt x="91138" y="45569"/>
                  </a:moveTo>
                  <a:cubicBezTo>
                    <a:pt x="91138" y="70736"/>
                    <a:pt x="70736" y="91138"/>
                    <a:pt x="45569" y="91138"/>
                  </a:cubicBezTo>
                  <a:cubicBezTo>
                    <a:pt x="20402" y="91138"/>
                    <a:pt x="0" y="70736"/>
                    <a:pt x="0" y="45569"/>
                  </a:cubicBezTo>
                  <a:cubicBezTo>
                    <a:pt x="0" y="20402"/>
                    <a:pt x="20402" y="0"/>
                    <a:pt x="45569" y="0"/>
                  </a:cubicBezTo>
                  <a:cubicBezTo>
                    <a:pt x="70736" y="0"/>
                    <a:pt x="91138" y="20402"/>
                    <a:pt x="91138" y="45569"/>
                  </a:cubicBezTo>
                  <a:close/>
                </a:path>
              </a:pathLst>
            </a:custGeom>
            <a:solidFill>
              <a:schemeClr val="bg1"/>
            </a:solidFill>
            <a:ln w="42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1" name="Graphic 13">
              <a:extLst>
                <a:ext uri="{FF2B5EF4-FFF2-40B4-BE49-F238E27FC236}">
                  <a16:creationId xmlns:a16="http://schemas.microsoft.com/office/drawing/2014/main" id="{19319560-50ED-4963-A2CF-74663239D426}"/>
                </a:ext>
              </a:extLst>
            </p:cNvPr>
            <p:cNvSpPr/>
            <p:nvPr userDrawn="1"/>
          </p:nvSpPr>
          <p:spPr>
            <a:xfrm>
              <a:off x="7859002" y="2744546"/>
              <a:ext cx="139038" cy="139038"/>
            </a:xfrm>
            <a:custGeom>
              <a:avLst/>
              <a:gdLst>
                <a:gd name="connsiteX0" fmla="*/ 129601 w 139038"/>
                <a:gd name="connsiteY0" fmla="*/ 60082 h 139038"/>
                <a:gd name="connsiteX1" fmla="*/ 78956 w 139038"/>
                <a:gd name="connsiteY1" fmla="*/ 60082 h 139038"/>
                <a:gd name="connsiteX2" fmla="*/ 78956 w 139038"/>
                <a:gd name="connsiteY2" fmla="*/ 9437 h 139038"/>
                <a:gd name="connsiteX3" fmla="*/ 69519 w 139038"/>
                <a:gd name="connsiteY3" fmla="*/ 0 h 139038"/>
                <a:gd name="connsiteX4" fmla="*/ 60082 w 139038"/>
                <a:gd name="connsiteY4" fmla="*/ 9437 h 139038"/>
                <a:gd name="connsiteX5" fmla="*/ 60082 w 139038"/>
                <a:gd name="connsiteY5" fmla="*/ 60082 h 139038"/>
                <a:gd name="connsiteX6" fmla="*/ 9437 w 139038"/>
                <a:gd name="connsiteY6" fmla="*/ 60082 h 139038"/>
                <a:gd name="connsiteX7" fmla="*/ 0 w 139038"/>
                <a:gd name="connsiteY7" fmla="*/ 69519 h 139038"/>
                <a:gd name="connsiteX8" fmla="*/ 9437 w 139038"/>
                <a:gd name="connsiteY8" fmla="*/ 78956 h 139038"/>
                <a:gd name="connsiteX9" fmla="*/ 60082 w 139038"/>
                <a:gd name="connsiteY9" fmla="*/ 78956 h 139038"/>
                <a:gd name="connsiteX10" fmla="*/ 60082 w 139038"/>
                <a:gd name="connsiteY10" fmla="*/ 129601 h 139038"/>
                <a:gd name="connsiteX11" fmla="*/ 69519 w 139038"/>
                <a:gd name="connsiteY11" fmla="*/ 139038 h 139038"/>
                <a:gd name="connsiteX12" fmla="*/ 78956 w 139038"/>
                <a:gd name="connsiteY12" fmla="*/ 129601 h 139038"/>
                <a:gd name="connsiteX13" fmla="*/ 78956 w 139038"/>
                <a:gd name="connsiteY13" fmla="*/ 78956 h 139038"/>
                <a:gd name="connsiteX14" fmla="*/ 129601 w 139038"/>
                <a:gd name="connsiteY14" fmla="*/ 78956 h 139038"/>
                <a:gd name="connsiteX15" fmla="*/ 139038 w 139038"/>
                <a:gd name="connsiteY15" fmla="*/ 69519 h 139038"/>
                <a:gd name="connsiteX16" fmla="*/ 129601 w 139038"/>
                <a:gd name="connsiteY16" fmla="*/ 60082 h 1390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39038" h="139038">
                  <a:moveTo>
                    <a:pt x="129601" y="60082"/>
                  </a:moveTo>
                  <a:lnTo>
                    <a:pt x="78956" y="60082"/>
                  </a:lnTo>
                  <a:lnTo>
                    <a:pt x="78956" y="9437"/>
                  </a:lnTo>
                  <a:cubicBezTo>
                    <a:pt x="78956" y="4225"/>
                    <a:pt x="74731" y="0"/>
                    <a:pt x="69519" y="0"/>
                  </a:cubicBezTo>
                  <a:cubicBezTo>
                    <a:pt x="64307" y="0"/>
                    <a:pt x="60082" y="4225"/>
                    <a:pt x="60082" y="9437"/>
                  </a:cubicBezTo>
                  <a:lnTo>
                    <a:pt x="60082" y="60082"/>
                  </a:lnTo>
                  <a:lnTo>
                    <a:pt x="9437" y="60082"/>
                  </a:lnTo>
                  <a:cubicBezTo>
                    <a:pt x="4225" y="60082"/>
                    <a:pt x="0" y="64307"/>
                    <a:pt x="0" y="69519"/>
                  </a:cubicBezTo>
                  <a:cubicBezTo>
                    <a:pt x="0" y="74731"/>
                    <a:pt x="4225" y="78956"/>
                    <a:pt x="9437" y="78956"/>
                  </a:cubicBezTo>
                  <a:lnTo>
                    <a:pt x="60082" y="78956"/>
                  </a:lnTo>
                  <a:lnTo>
                    <a:pt x="60082" y="129601"/>
                  </a:lnTo>
                  <a:cubicBezTo>
                    <a:pt x="60082" y="134813"/>
                    <a:pt x="64307" y="139038"/>
                    <a:pt x="69519" y="139038"/>
                  </a:cubicBezTo>
                  <a:cubicBezTo>
                    <a:pt x="74731" y="139038"/>
                    <a:pt x="78956" y="134813"/>
                    <a:pt x="78956" y="129601"/>
                  </a:cubicBezTo>
                  <a:lnTo>
                    <a:pt x="78956" y="78956"/>
                  </a:lnTo>
                  <a:lnTo>
                    <a:pt x="129601" y="78956"/>
                  </a:lnTo>
                  <a:cubicBezTo>
                    <a:pt x="134813" y="78956"/>
                    <a:pt x="139038" y="74731"/>
                    <a:pt x="139038" y="69519"/>
                  </a:cubicBezTo>
                  <a:cubicBezTo>
                    <a:pt x="139038" y="64307"/>
                    <a:pt x="134813" y="60082"/>
                    <a:pt x="129601" y="60082"/>
                  </a:cubicBezTo>
                  <a:close/>
                </a:path>
              </a:pathLst>
            </a:custGeom>
            <a:solidFill>
              <a:schemeClr val="bg1"/>
            </a:solidFill>
            <a:ln w="6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3" name="Graphic 15">
              <a:extLst>
                <a:ext uri="{FF2B5EF4-FFF2-40B4-BE49-F238E27FC236}">
                  <a16:creationId xmlns:a16="http://schemas.microsoft.com/office/drawing/2014/main" id="{E5ABBDAD-943D-48F3-9C80-B29C48966C79}"/>
                </a:ext>
              </a:extLst>
            </p:cNvPr>
            <p:cNvSpPr/>
            <p:nvPr userDrawn="1"/>
          </p:nvSpPr>
          <p:spPr>
            <a:xfrm>
              <a:off x="7843462" y="3198265"/>
              <a:ext cx="127713" cy="127713"/>
            </a:xfrm>
            <a:custGeom>
              <a:avLst/>
              <a:gdLst>
                <a:gd name="connsiteX0" fmla="*/ 63857 w 127713"/>
                <a:gd name="connsiteY0" fmla="*/ 18874 h 127713"/>
                <a:gd name="connsiteX1" fmla="*/ 108839 w 127713"/>
                <a:gd name="connsiteY1" fmla="*/ 63857 h 127713"/>
                <a:gd name="connsiteX2" fmla="*/ 63857 w 127713"/>
                <a:gd name="connsiteY2" fmla="*/ 108839 h 127713"/>
                <a:gd name="connsiteX3" fmla="*/ 18874 w 127713"/>
                <a:gd name="connsiteY3" fmla="*/ 63857 h 127713"/>
                <a:gd name="connsiteX4" fmla="*/ 63857 w 127713"/>
                <a:gd name="connsiteY4" fmla="*/ 18874 h 127713"/>
                <a:gd name="connsiteX5" fmla="*/ 63857 w 127713"/>
                <a:gd name="connsiteY5" fmla="*/ 0 h 127713"/>
                <a:gd name="connsiteX6" fmla="*/ 0 w 127713"/>
                <a:gd name="connsiteY6" fmla="*/ 63857 h 127713"/>
                <a:gd name="connsiteX7" fmla="*/ 63857 w 127713"/>
                <a:gd name="connsiteY7" fmla="*/ 127713 h 127713"/>
                <a:gd name="connsiteX8" fmla="*/ 127713 w 127713"/>
                <a:gd name="connsiteY8" fmla="*/ 63857 h 127713"/>
                <a:gd name="connsiteX9" fmla="*/ 63857 w 127713"/>
                <a:gd name="connsiteY9" fmla="*/ 0 h 1277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27713" h="127713">
                  <a:moveTo>
                    <a:pt x="63857" y="18874"/>
                  </a:moveTo>
                  <a:cubicBezTo>
                    <a:pt x="88700" y="18874"/>
                    <a:pt x="108839" y="39013"/>
                    <a:pt x="108839" y="63857"/>
                  </a:cubicBezTo>
                  <a:cubicBezTo>
                    <a:pt x="108839" y="88700"/>
                    <a:pt x="88700" y="108839"/>
                    <a:pt x="63857" y="108839"/>
                  </a:cubicBezTo>
                  <a:cubicBezTo>
                    <a:pt x="39013" y="108839"/>
                    <a:pt x="18874" y="88700"/>
                    <a:pt x="18874" y="63857"/>
                  </a:cubicBezTo>
                  <a:cubicBezTo>
                    <a:pt x="18898" y="39023"/>
                    <a:pt x="39023" y="18898"/>
                    <a:pt x="63857" y="18874"/>
                  </a:cubicBezTo>
                  <a:moveTo>
                    <a:pt x="63857" y="0"/>
                  </a:moveTo>
                  <a:cubicBezTo>
                    <a:pt x="28590" y="0"/>
                    <a:pt x="0" y="28590"/>
                    <a:pt x="0" y="63857"/>
                  </a:cubicBezTo>
                  <a:cubicBezTo>
                    <a:pt x="0" y="99124"/>
                    <a:pt x="28590" y="127713"/>
                    <a:pt x="63857" y="127713"/>
                  </a:cubicBezTo>
                  <a:cubicBezTo>
                    <a:pt x="99124" y="127713"/>
                    <a:pt x="127713" y="99124"/>
                    <a:pt x="127713" y="63857"/>
                  </a:cubicBezTo>
                  <a:cubicBezTo>
                    <a:pt x="127713" y="28590"/>
                    <a:pt x="99124" y="0"/>
                    <a:pt x="63857" y="0"/>
                  </a:cubicBezTo>
                  <a:close/>
                </a:path>
              </a:pathLst>
            </a:custGeom>
            <a:solidFill>
              <a:schemeClr val="bg1"/>
            </a:solidFill>
            <a:ln w="61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sp>
        <p:nvSpPr>
          <p:cNvPr id="5" name="Picture Placeholder 14">
            <a:extLst>
              <a:ext uri="{FF2B5EF4-FFF2-40B4-BE49-F238E27FC236}">
                <a16:creationId xmlns:a16="http://schemas.microsoft.com/office/drawing/2014/main" id="{5DDB7824-50BA-B12F-AD49-CA8953CA3A0E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8536252" y="3205313"/>
            <a:ext cx="3043077" cy="3043083"/>
          </a:xfrm>
          <a:custGeom>
            <a:avLst/>
            <a:gdLst>
              <a:gd name="connsiteX0" fmla="*/ 2133823 w 4266960"/>
              <a:gd name="connsiteY0" fmla="*/ 0 h 4266968"/>
              <a:gd name="connsiteX1" fmla="*/ 4256628 w 4266960"/>
              <a:gd name="connsiteY1" fmla="*/ 1915652 h 4266968"/>
              <a:gd name="connsiteX2" fmla="*/ 4266960 w 4266960"/>
              <a:gd name="connsiteY2" fmla="*/ 2120258 h 4266968"/>
              <a:gd name="connsiteX3" fmla="*/ 4266960 w 4266960"/>
              <a:gd name="connsiteY3" fmla="*/ 2147389 h 4266968"/>
              <a:gd name="connsiteX4" fmla="*/ 4256628 w 4266960"/>
              <a:gd name="connsiteY4" fmla="*/ 2351994 h 4266968"/>
              <a:gd name="connsiteX5" fmla="*/ 2351994 w 4266960"/>
              <a:gd name="connsiteY5" fmla="*/ 4256629 h 4266968"/>
              <a:gd name="connsiteX6" fmla="*/ 2147230 w 4266960"/>
              <a:gd name="connsiteY6" fmla="*/ 4266968 h 4266968"/>
              <a:gd name="connsiteX7" fmla="*/ 2120416 w 4266960"/>
              <a:gd name="connsiteY7" fmla="*/ 4266968 h 4266968"/>
              <a:gd name="connsiteX8" fmla="*/ 1915652 w 4266960"/>
              <a:gd name="connsiteY8" fmla="*/ 4256629 h 4266968"/>
              <a:gd name="connsiteX9" fmla="*/ 0 w 4266960"/>
              <a:gd name="connsiteY9" fmla="*/ 2133823 h 4266968"/>
              <a:gd name="connsiteX10" fmla="*/ 2133823 w 4266960"/>
              <a:gd name="connsiteY10" fmla="*/ 0 h 42669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266960" h="4266968">
                <a:moveTo>
                  <a:pt x="2133823" y="0"/>
                </a:moveTo>
                <a:cubicBezTo>
                  <a:pt x="3238644" y="0"/>
                  <a:pt x="4147355" y="839660"/>
                  <a:pt x="4256628" y="1915652"/>
                </a:cubicBezTo>
                <a:lnTo>
                  <a:pt x="4266960" y="2120258"/>
                </a:lnTo>
                <a:lnTo>
                  <a:pt x="4266960" y="2147389"/>
                </a:lnTo>
                <a:lnTo>
                  <a:pt x="4256628" y="2351994"/>
                </a:lnTo>
                <a:cubicBezTo>
                  <a:pt x="4154640" y="3356254"/>
                  <a:pt x="3356253" y="4154640"/>
                  <a:pt x="2351994" y="4256629"/>
                </a:cubicBezTo>
                <a:lnTo>
                  <a:pt x="2147230" y="4266968"/>
                </a:lnTo>
                <a:lnTo>
                  <a:pt x="2120416" y="4266968"/>
                </a:lnTo>
                <a:lnTo>
                  <a:pt x="1915652" y="4256629"/>
                </a:lnTo>
                <a:cubicBezTo>
                  <a:pt x="839660" y="4147356"/>
                  <a:pt x="0" y="3238645"/>
                  <a:pt x="0" y="2133823"/>
                </a:cubicBezTo>
                <a:cubicBezTo>
                  <a:pt x="0" y="955346"/>
                  <a:pt x="955346" y="0"/>
                  <a:pt x="2133823" y="0"/>
                </a:cubicBezTo>
                <a:close/>
              </a:path>
            </a:pathLst>
          </a:custGeom>
        </p:spPr>
        <p:txBody>
          <a:bodyPr wrap="square" tIns="914400" anchor="t" anchorCtr="0">
            <a:noAutofit/>
          </a:bodyPr>
          <a:lstStyle>
            <a:lvl1pPr algn="ctr">
              <a:buNone/>
              <a:defRPr sz="18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6526456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imag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96CF8C-1EA0-4E47-AC60-CAC3B80A3C5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14800" y="640080"/>
            <a:ext cx="7498080" cy="1280160"/>
          </a:xfrm>
        </p:spPr>
        <p:txBody>
          <a:bodyPr lIns="0" tIns="0" rIns="0" bIns="0" anchor="b" anchorCtr="0"/>
          <a:lstStyle>
            <a:lvl1pPr>
              <a:defRPr sz="4000" b="1" cap="all" spc="0" baseline="0"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266FD4D-815A-431C-ADEF-DE6F236F61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84632" y="722376"/>
            <a:ext cx="520991" cy="517379"/>
          </a:xfrm>
        </p:spPr>
        <p:txBody>
          <a:bodyPr anchor="t" anchorCtr="0"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fld id="{D8DA9DAA-006C-4F4B-980E-E3DF019B24E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E62FC6D8-DD87-4B93-8491-43C84EE63FE2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1317615" y="895646"/>
            <a:ext cx="1956925" cy="1956928"/>
          </a:xfrm>
          <a:custGeom>
            <a:avLst/>
            <a:gdLst>
              <a:gd name="connsiteX0" fmla="*/ 2133823 w 4266960"/>
              <a:gd name="connsiteY0" fmla="*/ 0 h 4266968"/>
              <a:gd name="connsiteX1" fmla="*/ 4256628 w 4266960"/>
              <a:gd name="connsiteY1" fmla="*/ 1915652 h 4266968"/>
              <a:gd name="connsiteX2" fmla="*/ 4266960 w 4266960"/>
              <a:gd name="connsiteY2" fmla="*/ 2120258 h 4266968"/>
              <a:gd name="connsiteX3" fmla="*/ 4266960 w 4266960"/>
              <a:gd name="connsiteY3" fmla="*/ 2147389 h 4266968"/>
              <a:gd name="connsiteX4" fmla="*/ 4256628 w 4266960"/>
              <a:gd name="connsiteY4" fmla="*/ 2351994 h 4266968"/>
              <a:gd name="connsiteX5" fmla="*/ 2351994 w 4266960"/>
              <a:gd name="connsiteY5" fmla="*/ 4256629 h 4266968"/>
              <a:gd name="connsiteX6" fmla="*/ 2147230 w 4266960"/>
              <a:gd name="connsiteY6" fmla="*/ 4266968 h 4266968"/>
              <a:gd name="connsiteX7" fmla="*/ 2120416 w 4266960"/>
              <a:gd name="connsiteY7" fmla="*/ 4266968 h 4266968"/>
              <a:gd name="connsiteX8" fmla="*/ 1915652 w 4266960"/>
              <a:gd name="connsiteY8" fmla="*/ 4256629 h 4266968"/>
              <a:gd name="connsiteX9" fmla="*/ 0 w 4266960"/>
              <a:gd name="connsiteY9" fmla="*/ 2133823 h 4266968"/>
              <a:gd name="connsiteX10" fmla="*/ 2133823 w 4266960"/>
              <a:gd name="connsiteY10" fmla="*/ 0 h 42669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266960" h="4266968">
                <a:moveTo>
                  <a:pt x="2133823" y="0"/>
                </a:moveTo>
                <a:cubicBezTo>
                  <a:pt x="3238644" y="0"/>
                  <a:pt x="4147355" y="839660"/>
                  <a:pt x="4256628" y="1915652"/>
                </a:cubicBezTo>
                <a:lnTo>
                  <a:pt x="4266960" y="2120258"/>
                </a:lnTo>
                <a:lnTo>
                  <a:pt x="4266960" y="2147389"/>
                </a:lnTo>
                <a:lnTo>
                  <a:pt x="4256628" y="2351994"/>
                </a:lnTo>
                <a:cubicBezTo>
                  <a:pt x="4154640" y="3356254"/>
                  <a:pt x="3356253" y="4154640"/>
                  <a:pt x="2351994" y="4256629"/>
                </a:cubicBezTo>
                <a:lnTo>
                  <a:pt x="2147230" y="4266968"/>
                </a:lnTo>
                <a:lnTo>
                  <a:pt x="2120416" y="4266968"/>
                </a:lnTo>
                <a:lnTo>
                  <a:pt x="1915652" y="4256629"/>
                </a:lnTo>
                <a:cubicBezTo>
                  <a:pt x="839660" y="4147356"/>
                  <a:pt x="0" y="3238645"/>
                  <a:pt x="0" y="2133823"/>
                </a:cubicBezTo>
                <a:cubicBezTo>
                  <a:pt x="0" y="955346"/>
                  <a:pt x="955346" y="0"/>
                  <a:pt x="2133823" y="0"/>
                </a:cubicBezTo>
                <a:close/>
              </a:path>
            </a:pathLst>
          </a:custGeom>
        </p:spPr>
        <p:txBody>
          <a:bodyPr wrap="square" tIns="91440" anchor="t" anchorCtr="0">
            <a:noAutofit/>
          </a:bodyPr>
          <a:lstStyle>
            <a:lvl1pPr algn="ctr">
              <a:buNone/>
              <a:defRPr sz="1800"/>
            </a:lvl1pPr>
          </a:lstStyle>
          <a:p>
            <a:r>
              <a:rPr lang="en-US" dirty="0"/>
              <a:t>Click to add picture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8CABF8-19D8-4F3C-994F-4D35EC7A2C3E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114800" y="2194560"/>
            <a:ext cx="7498080" cy="4023360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10000"/>
              </a:lnSpc>
              <a:buNone/>
              <a:defRPr sz="1800"/>
            </a:lvl1pPr>
            <a:lvl2pPr marL="228600">
              <a:defRPr sz="1600"/>
            </a:lvl2pPr>
            <a:lvl3pPr marL="457200">
              <a:defRPr sz="1400"/>
            </a:lvl3pPr>
            <a:lvl4pPr marL="685800">
              <a:defRPr sz="1200"/>
            </a:lvl4pPr>
            <a:lvl5pPr>
              <a:defRPr sz="1400"/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758B5E78-A531-681D-1312-F21B52D066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2970685" y="620661"/>
            <a:ext cx="403448" cy="381782"/>
            <a:chOff x="10969280" y="1780012"/>
            <a:chExt cx="403448" cy="381782"/>
          </a:xfrm>
        </p:grpSpPr>
        <p:sp>
          <p:nvSpPr>
            <p:cNvPr id="17" name="Graphic 10">
              <a:extLst>
                <a:ext uri="{FF2B5EF4-FFF2-40B4-BE49-F238E27FC236}">
                  <a16:creationId xmlns:a16="http://schemas.microsoft.com/office/drawing/2014/main" id="{AAD06B87-D9B2-4F94-B734-A8F039A203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>
              <a:off x="11281590" y="2070656"/>
              <a:ext cx="91138" cy="91138"/>
            </a:xfrm>
            <a:custGeom>
              <a:avLst/>
              <a:gdLst>
                <a:gd name="connsiteX0" fmla="*/ 91138 w 91138"/>
                <a:gd name="connsiteY0" fmla="*/ 45569 h 91138"/>
                <a:gd name="connsiteX1" fmla="*/ 45569 w 91138"/>
                <a:gd name="connsiteY1" fmla="*/ 91138 h 91138"/>
                <a:gd name="connsiteX2" fmla="*/ 0 w 91138"/>
                <a:gd name="connsiteY2" fmla="*/ 45569 h 91138"/>
                <a:gd name="connsiteX3" fmla="*/ 45569 w 91138"/>
                <a:gd name="connsiteY3" fmla="*/ 0 h 91138"/>
                <a:gd name="connsiteX4" fmla="*/ 91138 w 91138"/>
                <a:gd name="connsiteY4" fmla="*/ 45569 h 911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138" h="91138">
                  <a:moveTo>
                    <a:pt x="91138" y="45569"/>
                  </a:moveTo>
                  <a:cubicBezTo>
                    <a:pt x="91138" y="70736"/>
                    <a:pt x="70736" y="91138"/>
                    <a:pt x="45569" y="91138"/>
                  </a:cubicBezTo>
                  <a:cubicBezTo>
                    <a:pt x="20402" y="91138"/>
                    <a:pt x="0" y="70736"/>
                    <a:pt x="0" y="45569"/>
                  </a:cubicBezTo>
                  <a:cubicBezTo>
                    <a:pt x="0" y="20402"/>
                    <a:pt x="20402" y="0"/>
                    <a:pt x="45569" y="0"/>
                  </a:cubicBezTo>
                  <a:cubicBezTo>
                    <a:pt x="70736" y="0"/>
                    <a:pt x="91138" y="20402"/>
                    <a:pt x="91138" y="45569"/>
                  </a:cubicBezTo>
                  <a:close/>
                </a:path>
              </a:pathLst>
            </a:custGeom>
            <a:solidFill>
              <a:schemeClr val="accent2"/>
            </a:solidFill>
            <a:ln w="42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9" name="Graphic 11">
              <a:extLst>
                <a:ext uri="{FF2B5EF4-FFF2-40B4-BE49-F238E27FC236}">
                  <a16:creationId xmlns:a16="http://schemas.microsoft.com/office/drawing/2014/main" id="{BB13A13C-36EA-4B13-9175-C5FE95B34D3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>
              <a:off x="10969280" y="1780012"/>
              <a:ext cx="139039" cy="139039"/>
            </a:xfrm>
            <a:custGeom>
              <a:avLst/>
              <a:gdLst>
                <a:gd name="connsiteX0" fmla="*/ 129602 w 139039"/>
                <a:gd name="connsiteY0" fmla="*/ 60082 h 139039"/>
                <a:gd name="connsiteX1" fmla="*/ 78957 w 139039"/>
                <a:gd name="connsiteY1" fmla="*/ 60082 h 139039"/>
                <a:gd name="connsiteX2" fmla="*/ 78957 w 139039"/>
                <a:gd name="connsiteY2" fmla="*/ 9437 h 139039"/>
                <a:gd name="connsiteX3" fmla="*/ 69520 w 139039"/>
                <a:gd name="connsiteY3" fmla="*/ 0 h 139039"/>
                <a:gd name="connsiteX4" fmla="*/ 60082 w 139039"/>
                <a:gd name="connsiteY4" fmla="*/ 9437 h 139039"/>
                <a:gd name="connsiteX5" fmla="*/ 60082 w 139039"/>
                <a:gd name="connsiteY5" fmla="*/ 60082 h 139039"/>
                <a:gd name="connsiteX6" fmla="*/ 9437 w 139039"/>
                <a:gd name="connsiteY6" fmla="*/ 60082 h 139039"/>
                <a:gd name="connsiteX7" fmla="*/ 0 w 139039"/>
                <a:gd name="connsiteY7" fmla="*/ 69520 h 139039"/>
                <a:gd name="connsiteX8" fmla="*/ 9437 w 139039"/>
                <a:gd name="connsiteY8" fmla="*/ 78957 h 139039"/>
                <a:gd name="connsiteX9" fmla="*/ 60082 w 139039"/>
                <a:gd name="connsiteY9" fmla="*/ 78957 h 139039"/>
                <a:gd name="connsiteX10" fmla="*/ 60082 w 139039"/>
                <a:gd name="connsiteY10" fmla="*/ 129602 h 139039"/>
                <a:gd name="connsiteX11" fmla="*/ 69520 w 139039"/>
                <a:gd name="connsiteY11" fmla="*/ 139039 h 139039"/>
                <a:gd name="connsiteX12" fmla="*/ 78957 w 139039"/>
                <a:gd name="connsiteY12" fmla="*/ 129602 h 139039"/>
                <a:gd name="connsiteX13" fmla="*/ 78957 w 139039"/>
                <a:gd name="connsiteY13" fmla="*/ 78957 h 139039"/>
                <a:gd name="connsiteX14" fmla="*/ 129602 w 139039"/>
                <a:gd name="connsiteY14" fmla="*/ 78957 h 139039"/>
                <a:gd name="connsiteX15" fmla="*/ 139039 w 139039"/>
                <a:gd name="connsiteY15" fmla="*/ 69520 h 139039"/>
                <a:gd name="connsiteX16" fmla="*/ 129602 w 139039"/>
                <a:gd name="connsiteY16" fmla="*/ 60082 h 1390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39039" h="139039">
                  <a:moveTo>
                    <a:pt x="129602" y="60082"/>
                  </a:moveTo>
                  <a:lnTo>
                    <a:pt x="78957" y="60082"/>
                  </a:lnTo>
                  <a:lnTo>
                    <a:pt x="78957" y="9437"/>
                  </a:lnTo>
                  <a:cubicBezTo>
                    <a:pt x="78957" y="4225"/>
                    <a:pt x="74731" y="0"/>
                    <a:pt x="69520" y="0"/>
                  </a:cubicBezTo>
                  <a:cubicBezTo>
                    <a:pt x="64308" y="0"/>
                    <a:pt x="60082" y="4225"/>
                    <a:pt x="60082" y="9437"/>
                  </a:cubicBezTo>
                  <a:lnTo>
                    <a:pt x="60082" y="60082"/>
                  </a:lnTo>
                  <a:lnTo>
                    <a:pt x="9437" y="60082"/>
                  </a:lnTo>
                  <a:cubicBezTo>
                    <a:pt x="4225" y="60082"/>
                    <a:pt x="0" y="64308"/>
                    <a:pt x="0" y="69520"/>
                  </a:cubicBezTo>
                  <a:cubicBezTo>
                    <a:pt x="0" y="74731"/>
                    <a:pt x="4225" y="78957"/>
                    <a:pt x="9437" y="78957"/>
                  </a:cubicBezTo>
                  <a:lnTo>
                    <a:pt x="60082" y="78957"/>
                  </a:lnTo>
                  <a:lnTo>
                    <a:pt x="60082" y="129602"/>
                  </a:lnTo>
                  <a:cubicBezTo>
                    <a:pt x="60082" y="134814"/>
                    <a:pt x="64308" y="139039"/>
                    <a:pt x="69520" y="139039"/>
                  </a:cubicBezTo>
                  <a:cubicBezTo>
                    <a:pt x="74731" y="139039"/>
                    <a:pt x="78957" y="134814"/>
                    <a:pt x="78957" y="129602"/>
                  </a:cubicBezTo>
                  <a:lnTo>
                    <a:pt x="78957" y="78957"/>
                  </a:lnTo>
                  <a:lnTo>
                    <a:pt x="129602" y="78957"/>
                  </a:lnTo>
                  <a:cubicBezTo>
                    <a:pt x="134814" y="78957"/>
                    <a:pt x="139039" y="74731"/>
                    <a:pt x="139039" y="69520"/>
                  </a:cubicBezTo>
                  <a:cubicBezTo>
                    <a:pt x="139039" y="64308"/>
                    <a:pt x="134814" y="60082"/>
                    <a:pt x="129602" y="60082"/>
                  </a:cubicBezTo>
                  <a:close/>
                </a:path>
              </a:pathLst>
            </a:custGeom>
            <a:solidFill>
              <a:schemeClr val="accent2"/>
            </a:solidFill>
            <a:ln w="6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sp>
        <p:nvSpPr>
          <p:cNvPr id="4" name="Footer Placeholder 8">
            <a:extLst>
              <a:ext uri="{FF2B5EF4-FFF2-40B4-BE49-F238E27FC236}">
                <a16:creationId xmlns:a16="http://schemas.microsoft.com/office/drawing/2014/main" id="{5189CAD3-7011-6481-11F8-05B5CB106F01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>
          <a:xfrm>
            <a:off x="1280160" y="6356350"/>
            <a:ext cx="4114800" cy="365125"/>
          </a:xfrm>
        </p:spPr>
        <p:txBody>
          <a:bodyPr lIns="0" rIns="91440"/>
          <a:lstStyle>
            <a:lvl1pPr algn="l">
              <a:defRPr/>
            </a:lvl1pPr>
          </a:lstStyle>
          <a:p>
            <a:endParaRPr lang="en-US" dirty="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CB7CB27F-7A56-A747-A4D6-5627C24638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740664" y="1371600"/>
            <a:ext cx="0" cy="5486400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971113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+ Subtitle slide">
    <p:bg>
      <p:bgPr>
        <a:gradFill>
          <a:gsLst>
            <a:gs pos="100000">
              <a:schemeClr val="accent4"/>
            </a:gs>
            <a:gs pos="0">
              <a:schemeClr val="accent2"/>
            </a:gs>
          </a:gsLst>
          <a:lin ang="180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640AAD-80AF-40E7-BE3F-43D32FC68ED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280159" y="3383280"/>
            <a:ext cx="10302240" cy="1852046"/>
          </a:xfrm>
        </p:spPr>
        <p:txBody>
          <a:bodyPr lIns="0" tIns="274320" rIns="0" bIns="0" anchor="t" anchorCtr="0"/>
          <a:lstStyle>
            <a:lvl1pPr algn="l">
              <a:lnSpc>
                <a:spcPts val="5400"/>
              </a:lnSpc>
              <a:defRPr sz="5400" b="1" i="0" cap="all" spc="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C80FBD9-0977-4B2B-9318-30774BB0947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280158" y="2966886"/>
            <a:ext cx="10302237" cy="397191"/>
          </a:xfrm>
        </p:spPr>
        <p:txBody>
          <a:bodyPr lIns="0" tIns="0" rIns="0" bIns="0" anchor="b" anchorCtr="0">
            <a:normAutofit/>
          </a:bodyPr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en-US" dirty="0"/>
              <a:t>Click to add text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22749162-63A5-5BF9-895E-B0577A6C47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10897692" y="620298"/>
            <a:ext cx="465456" cy="581432"/>
            <a:chOff x="7843462" y="2744546"/>
            <a:chExt cx="465456" cy="581432"/>
          </a:xfrm>
        </p:grpSpPr>
        <p:sp>
          <p:nvSpPr>
            <p:cNvPr id="19" name="Graphic 12">
              <a:extLst>
                <a:ext uri="{FF2B5EF4-FFF2-40B4-BE49-F238E27FC236}">
                  <a16:creationId xmlns:a16="http://schemas.microsoft.com/office/drawing/2014/main" id="{818B4386-1FCF-4ACE-BE25-AF9CC5E2256F}"/>
                </a:ext>
              </a:extLst>
            </p:cNvPr>
            <p:cNvSpPr/>
            <p:nvPr userDrawn="1"/>
          </p:nvSpPr>
          <p:spPr>
            <a:xfrm>
              <a:off x="8217780" y="2973840"/>
              <a:ext cx="91138" cy="91138"/>
            </a:xfrm>
            <a:custGeom>
              <a:avLst/>
              <a:gdLst>
                <a:gd name="connsiteX0" fmla="*/ 91138 w 91138"/>
                <a:gd name="connsiteY0" fmla="*/ 45569 h 91138"/>
                <a:gd name="connsiteX1" fmla="*/ 45569 w 91138"/>
                <a:gd name="connsiteY1" fmla="*/ 91138 h 91138"/>
                <a:gd name="connsiteX2" fmla="*/ 0 w 91138"/>
                <a:gd name="connsiteY2" fmla="*/ 45569 h 91138"/>
                <a:gd name="connsiteX3" fmla="*/ 45569 w 91138"/>
                <a:gd name="connsiteY3" fmla="*/ 0 h 91138"/>
                <a:gd name="connsiteX4" fmla="*/ 91138 w 91138"/>
                <a:gd name="connsiteY4" fmla="*/ 45569 h 911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138" h="91138">
                  <a:moveTo>
                    <a:pt x="91138" y="45569"/>
                  </a:moveTo>
                  <a:cubicBezTo>
                    <a:pt x="91138" y="70736"/>
                    <a:pt x="70736" y="91138"/>
                    <a:pt x="45569" y="91138"/>
                  </a:cubicBezTo>
                  <a:cubicBezTo>
                    <a:pt x="20402" y="91138"/>
                    <a:pt x="0" y="70736"/>
                    <a:pt x="0" y="45569"/>
                  </a:cubicBezTo>
                  <a:cubicBezTo>
                    <a:pt x="0" y="20402"/>
                    <a:pt x="20402" y="0"/>
                    <a:pt x="45569" y="0"/>
                  </a:cubicBezTo>
                  <a:cubicBezTo>
                    <a:pt x="70736" y="0"/>
                    <a:pt x="91138" y="20402"/>
                    <a:pt x="91138" y="45569"/>
                  </a:cubicBezTo>
                  <a:close/>
                </a:path>
              </a:pathLst>
            </a:custGeom>
            <a:solidFill>
              <a:schemeClr val="bg1"/>
            </a:solidFill>
            <a:ln w="42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1" name="Graphic 13">
              <a:extLst>
                <a:ext uri="{FF2B5EF4-FFF2-40B4-BE49-F238E27FC236}">
                  <a16:creationId xmlns:a16="http://schemas.microsoft.com/office/drawing/2014/main" id="{19319560-50ED-4963-A2CF-74663239D426}"/>
                </a:ext>
              </a:extLst>
            </p:cNvPr>
            <p:cNvSpPr/>
            <p:nvPr userDrawn="1"/>
          </p:nvSpPr>
          <p:spPr>
            <a:xfrm>
              <a:off x="7859002" y="2744546"/>
              <a:ext cx="139038" cy="139038"/>
            </a:xfrm>
            <a:custGeom>
              <a:avLst/>
              <a:gdLst>
                <a:gd name="connsiteX0" fmla="*/ 129601 w 139038"/>
                <a:gd name="connsiteY0" fmla="*/ 60082 h 139038"/>
                <a:gd name="connsiteX1" fmla="*/ 78956 w 139038"/>
                <a:gd name="connsiteY1" fmla="*/ 60082 h 139038"/>
                <a:gd name="connsiteX2" fmla="*/ 78956 w 139038"/>
                <a:gd name="connsiteY2" fmla="*/ 9437 h 139038"/>
                <a:gd name="connsiteX3" fmla="*/ 69519 w 139038"/>
                <a:gd name="connsiteY3" fmla="*/ 0 h 139038"/>
                <a:gd name="connsiteX4" fmla="*/ 60082 w 139038"/>
                <a:gd name="connsiteY4" fmla="*/ 9437 h 139038"/>
                <a:gd name="connsiteX5" fmla="*/ 60082 w 139038"/>
                <a:gd name="connsiteY5" fmla="*/ 60082 h 139038"/>
                <a:gd name="connsiteX6" fmla="*/ 9437 w 139038"/>
                <a:gd name="connsiteY6" fmla="*/ 60082 h 139038"/>
                <a:gd name="connsiteX7" fmla="*/ 0 w 139038"/>
                <a:gd name="connsiteY7" fmla="*/ 69519 h 139038"/>
                <a:gd name="connsiteX8" fmla="*/ 9437 w 139038"/>
                <a:gd name="connsiteY8" fmla="*/ 78956 h 139038"/>
                <a:gd name="connsiteX9" fmla="*/ 60082 w 139038"/>
                <a:gd name="connsiteY9" fmla="*/ 78956 h 139038"/>
                <a:gd name="connsiteX10" fmla="*/ 60082 w 139038"/>
                <a:gd name="connsiteY10" fmla="*/ 129601 h 139038"/>
                <a:gd name="connsiteX11" fmla="*/ 69519 w 139038"/>
                <a:gd name="connsiteY11" fmla="*/ 139038 h 139038"/>
                <a:gd name="connsiteX12" fmla="*/ 78956 w 139038"/>
                <a:gd name="connsiteY12" fmla="*/ 129601 h 139038"/>
                <a:gd name="connsiteX13" fmla="*/ 78956 w 139038"/>
                <a:gd name="connsiteY13" fmla="*/ 78956 h 139038"/>
                <a:gd name="connsiteX14" fmla="*/ 129601 w 139038"/>
                <a:gd name="connsiteY14" fmla="*/ 78956 h 139038"/>
                <a:gd name="connsiteX15" fmla="*/ 139038 w 139038"/>
                <a:gd name="connsiteY15" fmla="*/ 69519 h 139038"/>
                <a:gd name="connsiteX16" fmla="*/ 129601 w 139038"/>
                <a:gd name="connsiteY16" fmla="*/ 60082 h 1390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39038" h="139038">
                  <a:moveTo>
                    <a:pt x="129601" y="60082"/>
                  </a:moveTo>
                  <a:lnTo>
                    <a:pt x="78956" y="60082"/>
                  </a:lnTo>
                  <a:lnTo>
                    <a:pt x="78956" y="9437"/>
                  </a:lnTo>
                  <a:cubicBezTo>
                    <a:pt x="78956" y="4225"/>
                    <a:pt x="74731" y="0"/>
                    <a:pt x="69519" y="0"/>
                  </a:cubicBezTo>
                  <a:cubicBezTo>
                    <a:pt x="64307" y="0"/>
                    <a:pt x="60082" y="4225"/>
                    <a:pt x="60082" y="9437"/>
                  </a:cubicBezTo>
                  <a:lnTo>
                    <a:pt x="60082" y="60082"/>
                  </a:lnTo>
                  <a:lnTo>
                    <a:pt x="9437" y="60082"/>
                  </a:lnTo>
                  <a:cubicBezTo>
                    <a:pt x="4225" y="60082"/>
                    <a:pt x="0" y="64307"/>
                    <a:pt x="0" y="69519"/>
                  </a:cubicBezTo>
                  <a:cubicBezTo>
                    <a:pt x="0" y="74731"/>
                    <a:pt x="4225" y="78956"/>
                    <a:pt x="9437" y="78956"/>
                  </a:cubicBezTo>
                  <a:lnTo>
                    <a:pt x="60082" y="78956"/>
                  </a:lnTo>
                  <a:lnTo>
                    <a:pt x="60082" y="129601"/>
                  </a:lnTo>
                  <a:cubicBezTo>
                    <a:pt x="60082" y="134813"/>
                    <a:pt x="64307" y="139038"/>
                    <a:pt x="69519" y="139038"/>
                  </a:cubicBezTo>
                  <a:cubicBezTo>
                    <a:pt x="74731" y="139038"/>
                    <a:pt x="78956" y="134813"/>
                    <a:pt x="78956" y="129601"/>
                  </a:cubicBezTo>
                  <a:lnTo>
                    <a:pt x="78956" y="78956"/>
                  </a:lnTo>
                  <a:lnTo>
                    <a:pt x="129601" y="78956"/>
                  </a:lnTo>
                  <a:cubicBezTo>
                    <a:pt x="134813" y="78956"/>
                    <a:pt x="139038" y="74731"/>
                    <a:pt x="139038" y="69519"/>
                  </a:cubicBezTo>
                  <a:cubicBezTo>
                    <a:pt x="139038" y="64307"/>
                    <a:pt x="134813" y="60082"/>
                    <a:pt x="129601" y="60082"/>
                  </a:cubicBezTo>
                  <a:close/>
                </a:path>
              </a:pathLst>
            </a:custGeom>
            <a:solidFill>
              <a:schemeClr val="bg1"/>
            </a:solidFill>
            <a:ln w="6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3" name="Graphic 15">
              <a:extLst>
                <a:ext uri="{FF2B5EF4-FFF2-40B4-BE49-F238E27FC236}">
                  <a16:creationId xmlns:a16="http://schemas.microsoft.com/office/drawing/2014/main" id="{E5ABBDAD-943D-48F3-9C80-B29C48966C79}"/>
                </a:ext>
              </a:extLst>
            </p:cNvPr>
            <p:cNvSpPr/>
            <p:nvPr userDrawn="1"/>
          </p:nvSpPr>
          <p:spPr>
            <a:xfrm>
              <a:off x="7843462" y="3198265"/>
              <a:ext cx="127713" cy="127713"/>
            </a:xfrm>
            <a:custGeom>
              <a:avLst/>
              <a:gdLst>
                <a:gd name="connsiteX0" fmla="*/ 63857 w 127713"/>
                <a:gd name="connsiteY0" fmla="*/ 18874 h 127713"/>
                <a:gd name="connsiteX1" fmla="*/ 108839 w 127713"/>
                <a:gd name="connsiteY1" fmla="*/ 63857 h 127713"/>
                <a:gd name="connsiteX2" fmla="*/ 63857 w 127713"/>
                <a:gd name="connsiteY2" fmla="*/ 108839 h 127713"/>
                <a:gd name="connsiteX3" fmla="*/ 18874 w 127713"/>
                <a:gd name="connsiteY3" fmla="*/ 63857 h 127713"/>
                <a:gd name="connsiteX4" fmla="*/ 63857 w 127713"/>
                <a:gd name="connsiteY4" fmla="*/ 18874 h 127713"/>
                <a:gd name="connsiteX5" fmla="*/ 63857 w 127713"/>
                <a:gd name="connsiteY5" fmla="*/ 0 h 127713"/>
                <a:gd name="connsiteX6" fmla="*/ 0 w 127713"/>
                <a:gd name="connsiteY6" fmla="*/ 63857 h 127713"/>
                <a:gd name="connsiteX7" fmla="*/ 63857 w 127713"/>
                <a:gd name="connsiteY7" fmla="*/ 127713 h 127713"/>
                <a:gd name="connsiteX8" fmla="*/ 127713 w 127713"/>
                <a:gd name="connsiteY8" fmla="*/ 63857 h 127713"/>
                <a:gd name="connsiteX9" fmla="*/ 63857 w 127713"/>
                <a:gd name="connsiteY9" fmla="*/ 0 h 1277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27713" h="127713">
                  <a:moveTo>
                    <a:pt x="63857" y="18874"/>
                  </a:moveTo>
                  <a:cubicBezTo>
                    <a:pt x="88700" y="18874"/>
                    <a:pt x="108839" y="39013"/>
                    <a:pt x="108839" y="63857"/>
                  </a:cubicBezTo>
                  <a:cubicBezTo>
                    <a:pt x="108839" y="88700"/>
                    <a:pt x="88700" y="108839"/>
                    <a:pt x="63857" y="108839"/>
                  </a:cubicBezTo>
                  <a:cubicBezTo>
                    <a:pt x="39013" y="108839"/>
                    <a:pt x="18874" y="88700"/>
                    <a:pt x="18874" y="63857"/>
                  </a:cubicBezTo>
                  <a:cubicBezTo>
                    <a:pt x="18898" y="39023"/>
                    <a:pt x="39023" y="18898"/>
                    <a:pt x="63857" y="18874"/>
                  </a:cubicBezTo>
                  <a:moveTo>
                    <a:pt x="63857" y="0"/>
                  </a:moveTo>
                  <a:cubicBezTo>
                    <a:pt x="28590" y="0"/>
                    <a:pt x="0" y="28590"/>
                    <a:pt x="0" y="63857"/>
                  </a:cubicBezTo>
                  <a:cubicBezTo>
                    <a:pt x="0" y="99124"/>
                    <a:pt x="28590" y="127713"/>
                    <a:pt x="63857" y="127713"/>
                  </a:cubicBezTo>
                  <a:cubicBezTo>
                    <a:pt x="99124" y="127713"/>
                    <a:pt x="127713" y="99124"/>
                    <a:pt x="127713" y="63857"/>
                  </a:cubicBezTo>
                  <a:cubicBezTo>
                    <a:pt x="127713" y="28590"/>
                    <a:pt x="99124" y="0"/>
                    <a:pt x="63857" y="0"/>
                  </a:cubicBezTo>
                  <a:close/>
                </a:path>
              </a:pathLst>
            </a:custGeom>
            <a:solidFill>
              <a:schemeClr val="bg1"/>
            </a:solidFill>
            <a:ln w="61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57912362-D30D-7B0B-BA94-0993B1EBC4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1280160" y="0"/>
            <a:ext cx="0" cy="2775857"/>
          </a:xfrm>
          <a:prstGeom prst="line">
            <a:avLst/>
          </a:prstGeom>
          <a:ln w="25400" cap="sq">
            <a:solidFill>
              <a:schemeClr val="bg1"/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776449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F057AE-3B3B-4261-B912-BF9EB9A58C3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80160" y="685800"/>
            <a:ext cx="9137012" cy="1280160"/>
          </a:xfrm>
        </p:spPr>
        <p:txBody>
          <a:bodyPr lIns="0" tIns="0" rIns="0" bIns="0"/>
          <a:lstStyle>
            <a:lvl1pPr>
              <a:defRPr sz="4000" b="1" cap="all" spc="0" baseline="0"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0F91A5DB-A2CA-1D70-9A06-3869A288C9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DA9DAA-006C-4F4B-980E-E3DF019B24E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DE39CA1-2B6D-427E-9688-9093D5865CB7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1280160" y="2327440"/>
            <a:ext cx="4846320" cy="4040574"/>
          </a:xfrm>
        </p:spPr>
        <p:txBody>
          <a:bodyPr lIns="0" tIns="0" rIns="0" bIns="0">
            <a:normAutofit/>
          </a:bodyPr>
          <a:lstStyle>
            <a:lvl1pPr marL="0" indent="0">
              <a:spcAft>
                <a:spcPts val="0"/>
              </a:spcAft>
              <a:buNone/>
              <a:defRPr sz="1800"/>
            </a:lvl1pPr>
            <a:lvl2pPr marL="228600">
              <a:spcBef>
                <a:spcPts val="1200"/>
              </a:spcBef>
              <a:defRPr sz="1800"/>
            </a:lvl2pPr>
            <a:lvl3pPr marL="685800">
              <a:spcBef>
                <a:spcPts val="1200"/>
              </a:spcBef>
              <a:defRPr sz="1800"/>
            </a:lvl3pPr>
            <a:lvl4pPr marL="1143000">
              <a:spcBef>
                <a:spcPts val="1200"/>
              </a:spcBef>
              <a:defRPr sz="1800"/>
            </a:lvl4pPr>
            <a:lvl5pPr marL="1600200">
              <a:spcBef>
                <a:spcPts val="1200"/>
              </a:spcBef>
              <a:defRPr sz="1800"/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D7EA593-3036-4FB5-94B4-D9431DF04871}"/>
              </a:ext>
            </a:extLst>
          </p:cNvPr>
          <p:cNvSpPr>
            <a:spLocks noGrp="1"/>
          </p:cNvSpPr>
          <p:nvPr>
            <p:ph sz="quarter" idx="4" hasCustomPrompt="1"/>
          </p:nvPr>
        </p:nvSpPr>
        <p:spPr>
          <a:xfrm>
            <a:off x="6723402" y="2327441"/>
            <a:ext cx="4846320" cy="4040574"/>
          </a:xfrm>
        </p:spPr>
        <p:txBody>
          <a:bodyPr lIns="0" tIns="0" rIns="0" bIns="0">
            <a:normAutofit/>
          </a:bodyPr>
          <a:lstStyle>
            <a:lvl1pPr marL="0" indent="0">
              <a:spcAft>
                <a:spcPts val="0"/>
              </a:spcAft>
              <a:buNone/>
              <a:defRPr sz="1800"/>
            </a:lvl1pPr>
            <a:lvl2pPr marL="228600">
              <a:spcBef>
                <a:spcPts val="1200"/>
              </a:spcBef>
              <a:defRPr sz="1800"/>
            </a:lvl2pPr>
            <a:lvl3pPr marL="685800">
              <a:spcBef>
                <a:spcPts val="1200"/>
              </a:spcBef>
              <a:defRPr sz="1800"/>
            </a:lvl3pPr>
            <a:lvl4pPr marL="1143000">
              <a:spcBef>
                <a:spcPts val="1200"/>
              </a:spcBef>
              <a:defRPr sz="1800"/>
            </a:lvl4pPr>
            <a:lvl5pPr marL="1600200">
              <a:spcBef>
                <a:spcPts val="1200"/>
              </a:spcBef>
              <a:defRPr sz="1800"/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160F34ED-DA60-4CC2-B735-B0EC5D9FEA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740664" y="1371600"/>
            <a:ext cx="0" cy="5486400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Graphic 15">
            <a:extLst>
              <a:ext uri="{FF2B5EF4-FFF2-40B4-BE49-F238E27FC236}">
                <a16:creationId xmlns:a16="http://schemas.microsoft.com/office/drawing/2014/main" id="{A9475260-301F-4744-B1DA-7B00F6FB43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0508317" y="492206"/>
            <a:ext cx="139039" cy="139039"/>
          </a:xfrm>
          <a:custGeom>
            <a:avLst/>
            <a:gdLst>
              <a:gd name="connsiteX0" fmla="*/ 129602 w 139039"/>
              <a:gd name="connsiteY0" fmla="*/ 60082 h 139039"/>
              <a:gd name="connsiteX1" fmla="*/ 78957 w 139039"/>
              <a:gd name="connsiteY1" fmla="*/ 60082 h 139039"/>
              <a:gd name="connsiteX2" fmla="*/ 78957 w 139039"/>
              <a:gd name="connsiteY2" fmla="*/ 9437 h 139039"/>
              <a:gd name="connsiteX3" fmla="*/ 69520 w 139039"/>
              <a:gd name="connsiteY3" fmla="*/ 0 h 139039"/>
              <a:gd name="connsiteX4" fmla="*/ 60082 w 139039"/>
              <a:gd name="connsiteY4" fmla="*/ 9437 h 139039"/>
              <a:gd name="connsiteX5" fmla="*/ 60082 w 139039"/>
              <a:gd name="connsiteY5" fmla="*/ 60082 h 139039"/>
              <a:gd name="connsiteX6" fmla="*/ 9437 w 139039"/>
              <a:gd name="connsiteY6" fmla="*/ 60082 h 139039"/>
              <a:gd name="connsiteX7" fmla="*/ 0 w 139039"/>
              <a:gd name="connsiteY7" fmla="*/ 69520 h 139039"/>
              <a:gd name="connsiteX8" fmla="*/ 9437 w 139039"/>
              <a:gd name="connsiteY8" fmla="*/ 78957 h 139039"/>
              <a:gd name="connsiteX9" fmla="*/ 60082 w 139039"/>
              <a:gd name="connsiteY9" fmla="*/ 78957 h 139039"/>
              <a:gd name="connsiteX10" fmla="*/ 60082 w 139039"/>
              <a:gd name="connsiteY10" fmla="*/ 129602 h 139039"/>
              <a:gd name="connsiteX11" fmla="*/ 69520 w 139039"/>
              <a:gd name="connsiteY11" fmla="*/ 139039 h 139039"/>
              <a:gd name="connsiteX12" fmla="*/ 78957 w 139039"/>
              <a:gd name="connsiteY12" fmla="*/ 129602 h 139039"/>
              <a:gd name="connsiteX13" fmla="*/ 78957 w 139039"/>
              <a:gd name="connsiteY13" fmla="*/ 78957 h 139039"/>
              <a:gd name="connsiteX14" fmla="*/ 129602 w 139039"/>
              <a:gd name="connsiteY14" fmla="*/ 78957 h 139039"/>
              <a:gd name="connsiteX15" fmla="*/ 139039 w 139039"/>
              <a:gd name="connsiteY15" fmla="*/ 69520 h 139039"/>
              <a:gd name="connsiteX16" fmla="*/ 129602 w 139039"/>
              <a:gd name="connsiteY16" fmla="*/ 60082 h 1390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39039" h="139039">
                <a:moveTo>
                  <a:pt x="129602" y="60082"/>
                </a:moveTo>
                <a:lnTo>
                  <a:pt x="78957" y="60082"/>
                </a:lnTo>
                <a:lnTo>
                  <a:pt x="78957" y="9437"/>
                </a:lnTo>
                <a:cubicBezTo>
                  <a:pt x="78957" y="4225"/>
                  <a:pt x="74731" y="0"/>
                  <a:pt x="69520" y="0"/>
                </a:cubicBezTo>
                <a:cubicBezTo>
                  <a:pt x="64308" y="0"/>
                  <a:pt x="60082" y="4225"/>
                  <a:pt x="60082" y="9437"/>
                </a:cubicBezTo>
                <a:lnTo>
                  <a:pt x="60082" y="60082"/>
                </a:lnTo>
                <a:lnTo>
                  <a:pt x="9437" y="60082"/>
                </a:lnTo>
                <a:cubicBezTo>
                  <a:pt x="4225" y="60082"/>
                  <a:pt x="0" y="64308"/>
                  <a:pt x="0" y="69520"/>
                </a:cubicBezTo>
                <a:cubicBezTo>
                  <a:pt x="0" y="74731"/>
                  <a:pt x="4225" y="78957"/>
                  <a:pt x="9437" y="78957"/>
                </a:cubicBezTo>
                <a:lnTo>
                  <a:pt x="60082" y="78957"/>
                </a:lnTo>
                <a:lnTo>
                  <a:pt x="60082" y="129602"/>
                </a:lnTo>
                <a:cubicBezTo>
                  <a:pt x="60082" y="134814"/>
                  <a:pt x="64308" y="139039"/>
                  <a:pt x="69520" y="139039"/>
                </a:cubicBezTo>
                <a:cubicBezTo>
                  <a:pt x="74731" y="139039"/>
                  <a:pt x="78957" y="134814"/>
                  <a:pt x="78957" y="129602"/>
                </a:cubicBezTo>
                <a:lnTo>
                  <a:pt x="78957" y="78957"/>
                </a:lnTo>
                <a:lnTo>
                  <a:pt x="129602" y="78957"/>
                </a:lnTo>
                <a:cubicBezTo>
                  <a:pt x="134814" y="78957"/>
                  <a:pt x="139039" y="74731"/>
                  <a:pt x="139039" y="69520"/>
                </a:cubicBezTo>
                <a:cubicBezTo>
                  <a:pt x="139039" y="64308"/>
                  <a:pt x="134814" y="60082"/>
                  <a:pt x="129602" y="60082"/>
                </a:cubicBezTo>
                <a:close/>
              </a:path>
            </a:pathLst>
          </a:custGeom>
          <a:solidFill>
            <a:schemeClr val="accent2"/>
          </a:solidFill>
          <a:ln w="603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14" name="Graphic 16">
            <a:extLst>
              <a:ext uri="{FF2B5EF4-FFF2-40B4-BE49-F238E27FC236}">
                <a16:creationId xmlns:a16="http://schemas.microsoft.com/office/drawing/2014/main" id="{9BBD3F4B-0836-48C5-AC68-747456D1DD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1477944" y="1055581"/>
            <a:ext cx="127714" cy="127714"/>
          </a:xfrm>
          <a:custGeom>
            <a:avLst/>
            <a:gdLst>
              <a:gd name="connsiteX0" fmla="*/ 63857 w 127714"/>
              <a:gd name="connsiteY0" fmla="*/ 18874 h 127714"/>
              <a:gd name="connsiteX1" fmla="*/ 108840 w 127714"/>
              <a:gd name="connsiteY1" fmla="*/ 63857 h 127714"/>
              <a:gd name="connsiteX2" fmla="*/ 63857 w 127714"/>
              <a:gd name="connsiteY2" fmla="*/ 108840 h 127714"/>
              <a:gd name="connsiteX3" fmla="*/ 18874 w 127714"/>
              <a:gd name="connsiteY3" fmla="*/ 63857 h 127714"/>
              <a:gd name="connsiteX4" fmla="*/ 63857 w 127714"/>
              <a:gd name="connsiteY4" fmla="*/ 18874 h 127714"/>
              <a:gd name="connsiteX5" fmla="*/ 63857 w 127714"/>
              <a:gd name="connsiteY5" fmla="*/ 0 h 127714"/>
              <a:gd name="connsiteX6" fmla="*/ 0 w 127714"/>
              <a:gd name="connsiteY6" fmla="*/ 63857 h 127714"/>
              <a:gd name="connsiteX7" fmla="*/ 63857 w 127714"/>
              <a:gd name="connsiteY7" fmla="*/ 127714 h 127714"/>
              <a:gd name="connsiteX8" fmla="*/ 127714 w 127714"/>
              <a:gd name="connsiteY8" fmla="*/ 63857 h 127714"/>
              <a:gd name="connsiteX9" fmla="*/ 63857 w 127714"/>
              <a:gd name="connsiteY9" fmla="*/ 0 h 127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7714" h="127714">
                <a:moveTo>
                  <a:pt x="63857" y="18874"/>
                </a:moveTo>
                <a:cubicBezTo>
                  <a:pt x="88700" y="18874"/>
                  <a:pt x="108840" y="39014"/>
                  <a:pt x="108840" y="63857"/>
                </a:cubicBezTo>
                <a:cubicBezTo>
                  <a:pt x="108840" y="88700"/>
                  <a:pt x="88700" y="108840"/>
                  <a:pt x="63857" y="108840"/>
                </a:cubicBezTo>
                <a:cubicBezTo>
                  <a:pt x="39014" y="108840"/>
                  <a:pt x="18874" y="88700"/>
                  <a:pt x="18874" y="63857"/>
                </a:cubicBezTo>
                <a:cubicBezTo>
                  <a:pt x="18898" y="39024"/>
                  <a:pt x="39024" y="18898"/>
                  <a:pt x="63857" y="18874"/>
                </a:cubicBezTo>
                <a:moveTo>
                  <a:pt x="63857" y="0"/>
                </a:moveTo>
                <a:cubicBezTo>
                  <a:pt x="28590" y="0"/>
                  <a:pt x="0" y="28590"/>
                  <a:pt x="0" y="63857"/>
                </a:cubicBezTo>
                <a:cubicBezTo>
                  <a:pt x="0" y="99124"/>
                  <a:pt x="28590" y="127714"/>
                  <a:pt x="63857" y="127714"/>
                </a:cubicBezTo>
                <a:cubicBezTo>
                  <a:pt x="99124" y="127714"/>
                  <a:pt x="127714" y="99124"/>
                  <a:pt x="127714" y="63857"/>
                </a:cubicBezTo>
                <a:cubicBezTo>
                  <a:pt x="127714" y="28590"/>
                  <a:pt x="99124" y="0"/>
                  <a:pt x="63857" y="0"/>
                </a:cubicBezTo>
                <a:close/>
              </a:path>
            </a:pathLst>
          </a:custGeom>
          <a:solidFill>
            <a:schemeClr val="accent2"/>
          </a:solidFill>
          <a:ln w="61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16" name="Graphic 14">
            <a:extLst>
              <a:ext uri="{FF2B5EF4-FFF2-40B4-BE49-F238E27FC236}">
                <a16:creationId xmlns:a16="http://schemas.microsoft.com/office/drawing/2014/main" id="{9B4398D5-99F4-4F83-AA77-9B4177648C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1241555" y="446637"/>
            <a:ext cx="91138" cy="91138"/>
          </a:xfrm>
          <a:custGeom>
            <a:avLst/>
            <a:gdLst>
              <a:gd name="connsiteX0" fmla="*/ 91138 w 91138"/>
              <a:gd name="connsiteY0" fmla="*/ 45569 h 91138"/>
              <a:gd name="connsiteX1" fmla="*/ 45569 w 91138"/>
              <a:gd name="connsiteY1" fmla="*/ 91138 h 91138"/>
              <a:gd name="connsiteX2" fmla="*/ 0 w 91138"/>
              <a:gd name="connsiteY2" fmla="*/ 45569 h 91138"/>
              <a:gd name="connsiteX3" fmla="*/ 45569 w 91138"/>
              <a:gd name="connsiteY3" fmla="*/ 0 h 91138"/>
              <a:gd name="connsiteX4" fmla="*/ 91138 w 91138"/>
              <a:gd name="connsiteY4" fmla="*/ 45569 h 91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138" h="91138">
                <a:moveTo>
                  <a:pt x="91138" y="45569"/>
                </a:moveTo>
                <a:cubicBezTo>
                  <a:pt x="91138" y="70736"/>
                  <a:pt x="70736" y="91138"/>
                  <a:pt x="45569" y="91138"/>
                </a:cubicBezTo>
                <a:cubicBezTo>
                  <a:pt x="20402" y="91138"/>
                  <a:pt x="0" y="70736"/>
                  <a:pt x="0" y="45569"/>
                </a:cubicBezTo>
                <a:cubicBezTo>
                  <a:pt x="0" y="20402"/>
                  <a:pt x="20402" y="0"/>
                  <a:pt x="45569" y="0"/>
                </a:cubicBezTo>
                <a:cubicBezTo>
                  <a:pt x="70736" y="0"/>
                  <a:pt x="91138" y="20402"/>
                  <a:pt x="91138" y="45569"/>
                </a:cubicBezTo>
                <a:close/>
              </a:path>
            </a:pathLst>
          </a:custGeom>
          <a:solidFill>
            <a:schemeClr val="accent2"/>
          </a:solidFill>
          <a:ln w="422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13" name="Footer Placeholder 12">
            <a:extLst>
              <a:ext uri="{FF2B5EF4-FFF2-40B4-BE49-F238E27FC236}">
                <a16:creationId xmlns:a16="http://schemas.microsoft.com/office/drawing/2014/main" id="{6D6A69CF-70D6-AB12-CD8B-FD75B7EE14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280160" y="6356350"/>
            <a:ext cx="4114800" cy="365125"/>
          </a:xfrm>
        </p:spPr>
        <p:txBody>
          <a:bodyPr/>
          <a:lstStyle>
            <a:lvl1pPr algn="l">
              <a:defRPr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75955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F9EFE408-BFE1-16DC-F7C6-47F55C171A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412992" y="0"/>
            <a:ext cx="5779008" cy="6858000"/>
          </a:xfrm>
          <a:prstGeom prst="rect">
            <a:avLst/>
          </a:prstGeom>
          <a:gradFill flip="none" rotWithShape="1">
            <a:gsLst>
              <a:gs pos="100000">
                <a:schemeClr val="accent4"/>
              </a:gs>
              <a:gs pos="0">
                <a:schemeClr val="accent2"/>
              </a:gs>
            </a:gsLst>
            <a:lin ang="42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5F057AE-3B3B-4261-B912-BF9EB9A58C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15572" y="685800"/>
            <a:ext cx="4754880" cy="5670550"/>
          </a:xfrm>
        </p:spPr>
        <p:txBody>
          <a:bodyPr lIns="0" tIns="0" rIns="0" bIns="0" anchor="ctr" anchorCtr="0"/>
          <a:lstStyle>
            <a:lvl1pPr algn="l">
              <a:defRPr sz="4000" b="1" cap="all" spc="0" baseline="0">
                <a:solidFill>
                  <a:schemeClr val="bg1"/>
                </a:solidFill>
              </a:defRPr>
            </a:lvl1pPr>
          </a:lstStyle>
          <a:p>
            <a:r>
              <a:rPr lang="en-US" altLang="zh-CN"/>
              <a:t>Click to edit Master title style</a:t>
            </a:r>
            <a:endParaRPr lang="en-US" dirty="0"/>
          </a:p>
        </p:txBody>
      </p:sp>
      <p:sp>
        <p:nvSpPr>
          <p:cNvPr id="22" name="Slide Number Placeholder 21">
            <a:extLst>
              <a:ext uri="{FF2B5EF4-FFF2-40B4-BE49-F238E27FC236}">
                <a16:creationId xmlns:a16="http://schemas.microsoft.com/office/drawing/2014/main" id="{4C0ED5DD-6381-0FFD-7B45-D21179A390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DA9DAA-006C-4F4B-980E-E3DF019B24E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Content Placeholder 5">
            <a:extLst>
              <a:ext uri="{FF2B5EF4-FFF2-40B4-BE49-F238E27FC236}">
                <a16:creationId xmlns:a16="http://schemas.microsoft.com/office/drawing/2014/main" id="{F042E432-AE48-385B-DEA1-32129394CE76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1279526" y="1533524"/>
            <a:ext cx="4663440" cy="1895475"/>
          </a:xfrm>
        </p:spPr>
        <p:txBody>
          <a:bodyPr lIns="0" tIns="0" rIns="0" bIns="0" anchor="t" anchorCtr="0">
            <a:noAutofit/>
          </a:bodyPr>
          <a:lstStyle>
            <a:lvl1pPr marL="342900" indent="-512064">
              <a:spcBef>
                <a:spcPts val="1000"/>
              </a:spcBef>
              <a:buFont typeface="+mj-lt"/>
              <a:buAutoNum type="arabicPeriod"/>
              <a:defRPr sz="1800"/>
            </a:lvl1pPr>
            <a:lvl2pPr marL="1028700" indent="-342900">
              <a:spcBef>
                <a:spcPts val="1200"/>
              </a:spcBef>
              <a:buFont typeface="+mj-lt"/>
              <a:buAutoNum type="alphaLcPeriod"/>
              <a:defRPr sz="1800"/>
            </a:lvl2pPr>
            <a:lvl3pPr marL="1257300" indent="-342900">
              <a:spcBef>
                <a:spcPts val="1200"/>
              </a:spcBef>
              <a:buFont typeface="+mj-lt"/>
              <a:buAutoNum type="arabicParenR"/>
              <a:defRPr sz="1800"/>
            </a:lvl3pPr>
            <a:lvl4pPr marL="1714500" indent="-342900">
              <a:spcBef>
                <a:spcPts val="1200"/>
              </a:spcBef>
              <a:buFont typeface="+mj-lt"/>
              <a:buAutoNum type="alphaLcParenR"/>
              <a:defRPr sz="1800"/>
            </a:lvl4pPr>
            <a:lvl5pPr marL="2228850" indent="-400050">
              <a:spcBef>
                <a:spcPts val="1200"/>
              </a:spcBef>
              <a:buFont typeface="+mj-lt"/>
              <a:buAutoNum type="romanLcPeriod"/>
              <a:defRPr sz="1800"/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Content Placeholder 5">
            <a:extLst>
              <a:ext uri="{FF2B5EF4-FFF2-40B4-BE49-F238E27FC236}">
                <a16:creationId xmlns:a16="http://schemas.microsoft.com/office/drawing/2014/main" id="{DF111B2E-0535-57E2-FE92-620F9307A956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1280160" y="3482974"/>
            <a:ext cx="4663440" cy="1190033"/>
          </a:xfrm>
        </p:spPr>
        <p:txBody>
          <a:bodyPr lIns="0" tIns="0" rIns="0" bIns="0" anchor="t" anchorCtr="0">
            <a:noAutofit/>
          </a:bodyPr>
          <a:lstStyle>
            <a:lvl1pPr marL="0" indent="0">
              <a:spcBef>
                <a:spcPts val="1200"/>
              </a:spcBef>
              <a:buNone/>
              <a:defRPr sz="1800"/>
            </a:lvl1pPr>
            <a:lvl2pPr marL="457200" indent="0">
              <a:spcBef>
                <a:spcPts val="1200"/>
              </a:spcBef>
              <a:buNone/>
              <a:defRPr sz="1600"/>
            </a:lvl2pPr>
            <a:lvl3pPr marL="914400" indent="0">
              <a:spcBef>
                <a:spcPts val="1200"/>
              </a:spcBef>
              <a:buNone/>
              <a:defRPr sz="1400"/>
            </a:lvl3pPr>
            <a:lvl4pPr marL="1371600" indent="0">
              <a:spcBef>
                <a:spcPts val="1200"/>
              </a:spcBef>
              <a:buNone/>
              <a:defRPr sz="1200"/>
            </a:lvl4pPr>
            <a:lvl5pPr marL="1828800" indent="0">
              <a:spcBef>
                <a:spcPts val="1200"/>
              </a:spcBef>
              <a:buNone/>
              <a:defRPr sz="12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D7EA593-3036-4FB5-94B4-D9431DF04871}"/>
              </a:ext>
            </a:extLst>
          </p:cNvPr>
          <p:cNvSpPr>
            <a:spLocks noGrp="1"/>
          </p:cNvSpPr>
          <p:nvPr>
            <p:ph sz="quarter" idx="4" hasCustomPrompt="1"/>
          </p:nvPr>
        </p:nvSpPr>
        <p:spPr>
          <a:xfrm>
            <a:off x="1280160" y="4692058"/>
            <a:ext cx="4663440" cy="1584918"/>
          </a:xfrm>
        </p:spPr>
        <p:txBody>
          <a:bodyPr lIns="0" tIns="0" rIns="0" bIns="0" anchor="t" anchorCtr="0">
            <a:noAutofit/>
          </a:bodyPr>
          <a:lstStyle>
            <a:lvl1pPr>
              <a:spcBef>
                <a:spcPts val="1200"/>
              </a:spcBef>
              <a:defRPr sz="1800"/>
            </a:lvl1pPr>
            <a:lvl2pPr>
              <a:spcBef>
                <a:spcPts val="1200"/>
              </a:spcBef>
              <a:defRPr sz="1600"/>
            </a:lvl2pPr>
            <a:lvl3pPr>
              <a:spcBef>
                <a:spcPts val="1200"/>
              </a:spcBef>
              <a:defRPr sz="1400"/>
            </a:lvl3pPr>
            <a:lvl4pPr>
              <a:spcBef>
                <a:spcPts val="1200"/>
              </a:spcBef>
              <a:defRPr sz="1200"/>
            </a:lvl4pPr>
            <a:lvl5pPr>
              <a:spcBef>
                <a:spcPts val="1200"/>
              </a:spcBef>
              <a:defRPr sz="1200"/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1" name="Footer Placeholder 20">
            <a:extLst>
              <a:ext uri="{FF2B5EF4-FFF2-40B4-BE49-F238E27FC236}">
                <a16:creationId xmlns:a16="http://schemas.microsoft.com/office/drawing/2014/main" id="{34C23E1A-9E5E-DA12-8E11-83F486766E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280160" y="6356350"/>
            <a:ext cx="4114800" cy="365125"/>
          </a:xfrm>
        </p:spPr>
        <p:txBody>
          <a:bodyPr lIns="0" rIns="91440"/>
          <a:lstStyle>
            <a:lvl1pPr algn="l">
              <a:defRPr/>
            </a:lvl1pPr>
          </a:lstStyle>
          <a:p>
            <a:endParaRPr lang="en-US" dirty="0"/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E3FE6E42-6A8F-C459-87EE-E2A5BAFA85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740664" y="1371600"/>
            <a:ext cx="0" cy="5486400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793202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640AAD-80AF-40E7-BE3F-43D32FC68ED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80160" y="301752"/>
            <a:ext cx="4663438" cy="2441448"/>
          </a:xfrm>
        </p:spPr>
        <p:txBody>
          <a:bodyPr lIns="0" tIns="0" rIns="0" bIns="0" anchor="ctr" anchorCtr="0"/>
          <a:lstStyle>
            <a:lvl1pPr algn="l">
              <a:lnSpc>
                <a:spcPts val="4000"/>
              </a:lnSpc>
              <a:spcBef>
                <a:spcPts val="1000"/>
              </a:spcBef>
              <a:defRPr sz="4000" b="1" i="0" cap="all" spc="0" baseline="0"/>
            </a:lvl1pPr>
          </a:lstStyle>
          <a:p>
            <a:r>
              <a:rPr lang="en-US" altLang="zh-CN"/>
              <a:t>Click to edit Master title style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01EAA4-F44C-4C1F-B8E3-1A3005300F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84632" y="726630"/>
            <a:ext cx="520991" cy="517379"/>
          </a:xfrm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fld id="{D8DA9DAA-006C-4F4B-980E-E3DF019B24E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ext Placeholder 4">
            <a:extLst>
              <a:ext uri="{FF2B5EF4-FFF2-40B4-BE49-F238E27FC236}">
                <a16:creationId xmlns:a16="http://schemas.microsoft.com/office/drawing/2014/main" id="{9FB40175-FA51-DA14-A5B2-CD06DE6ECC3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280161" y="2777067"/>
            <a:ext cx="4663440" cy="3550581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10000"/>
              </a:lnSpc>
              <a:buNone/>
              <a:defRPr sz="1800"/>
            </a:lvl1pPr>
            <a:lvl2pPr marL="228600">
              <a:lnSpc>
                <a:spcPct val="110000"/>
              </a:lnSpc>
              <a:defRPr sz="1600"/>
            </a:lvl2pPr>
            <a:lvl3pPr marL="457200">
              <a:lnSpc>
                <a:spcPct val="110000"/>
              </a:lnSpc>
              <a:defRPr sz="1400"/>
            </a:lvl3pPr>
            <a:lvl4pPr marL="685800">
              <a:lnSpc>
                <a:spcPct val="110000"/>
              </a:lnSpc>
              <a:defRPr sz="1200"/>
            </a:lvl4pPr>
            <a:lvl5pPr marL="914400">
              <a:lnSpc>
                <a:spcPct val="110000"/>
              </a:lnSpc>
              <a:defRPr sz="1200"/>
            </a:lvl5pPr>
          </a:lstStyle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15930B2-E36D-4D05-A6B3-CA1BF61D50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412089" y="0"/>
            <a:ext cx="5779911" cy="6858000"/>
          </a:xfrm>
          <a:prstGeom prst="rect">
            <a:avLst/>
          </a:prstGeom>
          <a:gradFill flip="none" rotWithShape="1">
            <a:gsLst>
              <a:gs pos="100000">
                <a:schemeClr val="accent4"/>
              </a:gs>
              <a:gs pos="0">
                <a:schemeClr val="accent2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9CEC7E0F-60E8-418B-978D-C607C82E97F7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695553" y="301752"/>
            <a:ext cx="5221224" cy="6263640"/>
          </a:xfrm>
        </p:spPr>
        <p:txBody>
          <a:bodyPr tIns="914400" anchor="t" anchorCtr="0"/>
          <a:lstStyle>
            <a:lvl1pPr algn="ctr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picture</a:t>
            </a:r>
          </a:p>
        </p:txBody>
      </p:sp>
      <p:sp>
        <p:nvSpPr>
          <p:cNvPr id="10" name="Footer Placeholder 8">
            <a:extLst>
              <a:ext uri="{FF2B5EF4-FFF2-40B4-BE49-F238E27FC236}">
                <a16:creationId xmlns:a16="http://schemas.microsoft.com/office/drawing/2014/main" id="{7A4AE671-C203-0370-2888-FC8F7D444D11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>
          <a:xfrm>
            <a:off x="1280160" y="6356350"/>
            <a:ext cx="4434825" cy="365125"/>
          </a:xfrm>
        </p:spPr>
        <p:txBody>
          <a:bodyPr/>
          <a:lstStyle>
            <a:lvl1pPr algn="l">
              <a:defRPr/>
            </a:lvl1pPr>
          </a:lstStyle>
          <a:p>
            <a:endParaRPr lang="en-US" dirty="0"/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1792BFA8-57AD-0B5C-2534-1E862B58DA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745127" y="1371600"/>
            <a:ext cx="0" cy="5486400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868079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FDA4224-F4E4-47A4-ACF7-2317493908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35394" y="1"/>
            <a:ext cx="9918405" cy="1646237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en-US" altLang="zh-CN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1679907-DC49-4B86-A34C-C97DBC26A93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435394" y="1825625"/>
            <a:ext cx="991840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6C0E9BD-90BD-46AE-8A0D-06796ADB760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86121" y="726630"/>
            <a:ext cx="520991" cy="517379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ctr">
              <a:defRPr sz="1800" b="1" i="0" cap="all" spc="100" baseline="0">
                <a:solidFill>
                  <a:schemeClr val="accent2"/>
                </a:solidFill>
              </a:defRPr>
            </a:lvl1pPr>
          </a:lstStyle>
          <a:p>
            <a:fld id="{D8DA9DAA-006C-4F4B-980E-E3DF019B24E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1EF1C86-6A9C-D287-D381-5634A69BF1C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435394" y="6356350"/>
            <a:ext cx="2743200" cy="365125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20XX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21B8477-3F24-EDCB-C8AC-84336363918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238999" y="6356350"/>
            <a:ext cx="4114800" cy="365125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97138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8" r:id="rId1"/>
    <p:sldLayoutId id="2147483717" r:id="rId2"/>
    <p:sldLayoutId id="2147483728" r:id="rId3"/>
    <p:sldLayoutId id="2147483729" r:id="rId4"/>
    <p:sldLayoutId id="2147483710" r:id="rId5"/>
    <p:sldLayoutId id="2147483727" r:id="rId6"/>
    <p:sldLayoutId id="2147483701" r:id="rId7"/>
    <p:sldLayoutId id="2147483721" r:id="rId8"/>
    <p:sldLayoutId id="2147483720" r:id="rId9"/>
    <p:sldLayoutId id="2147483730" r:id="rId10"/>
    <p:sldLayoutId id="2147483722" r:id="rId11"/>
    <p:sldLayoutId id="2147483698" r:id="rId12"/>
    <p:sldLayoutId id="2147483732" r:id="rId13"/>
    <p:sldLayoutId id="2147483702" r:id="rId14"/>
    <p:sldLayoutId id="2147483703" r:id="rId15"/>
  </p:sldLayoutIdLst>
  <p:hf sldNum="0" hdr="0" ftr="0"/>
  <p:txStyles>
    <p:titleStyle>
      <a:lvl1pPr algn="l" defTabSz="914400" rtl="0" eaLnBrk="1" latinLnBrk="0" hangingPunct="1">
        <a:lnSpc>
          <a:spcPts val="4000"/>
        </a:lnSpc>
        <a:spcBef>
          <a:spcPct val="0"/>
        </a:spcBef>
        <a:buNone/>
        <a:defRPr sz="4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A9968B-2619-4F71-AB00-4C493E12080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80159" y="357809"/>
            <a:ext cx="7983110" cy="3080335"/>
          </a:xfrm>
        </p:spPr>
        <p:txBody>
          <a:bodyPr/>
          <a:lstStyle/>
          <a:p>
            <a:r>
              <a:rPr lang="en-US" dirty="0"/>
              <a:t>Galaxy</a:t>
            </a:r>
          </a:p>
        </p:txBody>
      </p:sp>
    </p:spTree>
    <p:extLst>
      <p:ext uri="{BB962C8B-B14F-4D97-AF65-F5344CB8AC3E}">
        <p14:creationId xmlns:p14="http://schemas.microsoft.com/office/powerpoint/2010/main" val="295540307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27B8245B-90F5-42D5-BB2F-B23140DB20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Dynamic delivery</a:t>
            </a: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47262961-9495-E252-E690-1E733A8CCE5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Learn to infuse energy into your delivery to leave a lasting impression</a:t>
            </a:r>
          </a:p>
          <a:p>
            <a:r>
              <a:rPr lang="en-US" dirty="0"/>
              <a:t>One of the goals of effective communication is to motivate your audience</a:t>
            </a:r>
          </a:p>
        </p:txBody>
      </p:sp>
      <p:graphicFrame>
        <p:nvGraphicFramePr>
          <p:cNvPr id="6" name="Table Placeholder 2">
            <a:extLst>
              <a:ext uri="{FF2B5EF4-FFF2-40B4-BE49-F238E27FC236}">
                <a16:creationId xmlns:a16="http://schemas.microsoft.com/office/drawing/2014/main" id="{6AF13B15-615A-B282-84CE-BCE3A52AFAF2}"/>
              </a:ext>
            </a:extLst>
          </p:cNvPr>
          <p:cNvGraphicFramePr>
            <a:graphicFrameLocks noGrp="1"/>
          </p:cNvGraphicFramePr>
          <p:nvPr>
            <p:ph idx="21"/>
            <p:extLst>
              <p:ext uri="{D42A27DB-BD31-4B8C-83A1-F6EECF244321}">
                <p14:modId xmlns:p14="http://schemas.microsoft.com/office/powerpoint/2010/main" val="540832049"/>
              </p:ext>
            </p:extLst>
          </p:nvPr>
        </p:nvGraphicFramePr>
        <p:xfrm>
          <a:off x="1279525" y="3017838"/>
          <a:ext cx="10374792" cy="3386137"/>
        </p:xfrm>
        <a:graphic>
          <a:graphicData uri="http://schemas.openxmlformats.org/drawingml/2006/table">
            <a:tbl>
              <a:tblPr firstRow="1" bandRow="1">
                <a:tableStyleId>{9DCAF9ED-07DC-4A11-8D7F-57B35C25682E}</a:tableStyleId>
              </a:tblPr>
              <a:tblGrid>
                <a:gridCol w="2593698">
                  <a:extLst>
                    <a:ext uri="{9D8B030D-6E8A-4147-A177-3AD203B41FA5}">
                      <a16:colId xmlns:a16="http://schemas.microsoft.com/office/drawing/2014/main" val="127040821"/>
                    </a:ext>
                  </a:extLst>
                </a:gridCol>
                <a:gridCol w="2593698">
                  <a:extLst>
                    <a:ext uri="{9D8B030D-6E8A-4147-A177-3AD203B41FA5}">
                      <a16:colId xmlns:a16="http://schemas.microsoft.com/office/drawing/2014/main" val="149845700"/>
                    </a:ext>
                  </a:extLst>
                </a:gridCol>
                <a:gridCol w="2593698">
                  <a:extLst>
                    <a:ext uri="{9D8B030D-6E8A-4147-A177-3AD203B41FA5}">
                      <a16:colId xmlns:a16="http://schemas.microsoft.com/office/drawing/2014/main" val="3119692462"/>
                    </a:ext>
                  </a:extLst>
                </a:gridCol>
                <a:gridCol w="2593698">
                  <a:extLst>
                    <a:ext uri="{9D8B030D-6E8A-4147-A177-3AD203B41FA5}">
                      <a16:colId xmlns:a16="http://schemas.microsoft.com/office/drawing/2014/main" val="3472639139"/>
                    </a:ext>
                  </a:extLst>
                </a:gridCol>
              </a:tblGrid>
              <a:tr h="52179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Metric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Measurement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Target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Actual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298013591"/>
                  </a:ext>
                </a:extLst>
              </a:tr>
              <a:tr h="52179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Audience attendance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# of attendees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150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120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873867931"/>
                  </a:ext>
                </a:extLst>
              </a:tr>
              <a:tr h="52179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Engagement duration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Minutes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60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75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85209771"/>
                  </a:ext>
                </a:extLst>
              </a:tr>
              <a:tr h="52179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Q&amp;A interaction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# of questions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15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61031278"/>
                  </a:ext>
                </a:extLst>
              </a:tr>
              <a:tr h="52179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Positive feedback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Percentage (%)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90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95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591840781"/>
                  </a:ext>
                </a:extLst>
              </a:tr>
              <a:tr h="777187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Rate of information retention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Percentage (%)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80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85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3538974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2058230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itle 24">
            <a:extLst>
              <a:ext uri="{FF2B5EF4-FFF2-40B4-BE49-F238E27FC236}">
                <a16:creationId xmlns:a16="http://schemas.microsoft.com/office/drawing/2014/main" id="{B4A8555D-2DFF-E6D8-3698-67C06B7702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0159" y="4970638"/>
            <a:ext cx="9144000" cy="1280160"/>
          </a:xfrm>
        </p:spPr>
        <p:txBody>
          <a:bodyPr/>
          <a:lstStyle/>
          <a:p>
            <a:r>
              <a:rPr lang="en-US" dirty="0"/>
              <a:t>Final tips &amp; takeaways</a:t>
            </a:r>
          </a:p>
        </p:txBody>
      </p:sp>
      <p:sp>
        <p:nvSpPr>
          <p:cNvPr id="23" name="Content Placeholder 22">
            <a:extLst>
              <a:ext uri="{FF2B5EF4-FFF2-40B4-BE49-F238E27FC236}">
                <a16:creationId xmlns:a16="http://schemas.microsoft.com/office/drawing/2014/main" id="{E16BFA7C-979F-1D5E-79D4-DEEC56EBE21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280160" y="685800"/>
            <a:ext cx="4937760" cy="4023360"/>
          </a:xfrm>
        </p:spPr>
        <p:txBody>
          <a:bodyPr/>
          <a:lstStyle/>
          <a:p>
            <a:r>
              <a:rPr lang="en-US" dirty="0"/>
              <a:t>Consistent rehearsal</a:t>
            </a:r>
          </a:p>
          <a:p>
            <a:pPr lvl="1"/>
            <a:r>
              <a:rPr lang="en-US" dirty="0"/>
              <a:t>Strengthen your familiarity</a:t>
            </a:r>
          </a:p>
          <a:p>
            <a:r>
              <a:rPr lang="en-US" dirty="0"/>
              <a:t>Refine delivery style</a:t>
            </a:r>
          </a:p>
          <a:p>
            <a:pPr lvl="1"/>
            <a:r>
              <a:rPr lang="en-US" dirty="0"/>
              <a:t>Pacing, tone, and emphasis</a:t>
            </a:r>
          </a:p>
          <a:p>
            <a:r>
              <a:rPr lang="en-US" dirty="0"/>
              <a:t>Timing and transitions</a:t>
            </a:r>
          </a:p>
          <a:p>
            <a:pPr lvl="1"/>
            <a:r>
              <a:rPr lang="en-US" dirty="0"/>
              <a:t>Aim for seamless, professional delivery</a:t>
            </a:r>
          </a:p>
          <a:p>
            <a:r>
              <a:rPr lang="en-US" dirty="0"/>
              <a:t>Practice audience</a:t>
            </a:r>
          </a:p>
          <a:p>
            <a:pPr lvl="1"/>
            <a:r>
              <a:rPr lang="en-US" dirty="0"/>
              <a:t>Enlist colleagues to listen &amp; provide feedback</a:t>
            </a:r>
          </a:p>
          <a:p>
            <a:endParaRPr lang="en-US" dirty="0"/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C1E42FE3-72C0-8885-D01D-FC08E0DEC22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704755" y="685800"/>
            <a:ext cx="4937760" cy="4023360"/>
          </a:xfrm>
        </p:spPr>
        <p:txBody>
          <a:bodyPr>
            <a:normAutofit/>
          </a:bodyPr>
          <a:lstStyle/>
          <a:p>
            <a:r>
              <a:rPr lang="en-US" dirty="0"/>
              <a:t>Seek feedback</a:t>
            </a:r>
          </a:p>
          <a:p>
            <a:r>
              <a:rPr lang="en-US" dirty="0"/>
              <a:t>Reflect on performance</a:t>
            </a:r>
          </a:p>
          <a:p>
            <a:r>
              <a:rPr lang="en-US" dirty="0"/>
              <a:t>Explore new techniques</a:t>
            </a:r>
          </a:p>
          <a:p>
            <a:r>
              <a:rPr lang="en-US" dirty="0"/>
              <a:t>Set personal goals</a:t>
            </a:r>
          </a:p>
          <a:p>
            <a:r>
              <a:rPr lang="en-US" dirty="0"/>
              <a:t>Iterate and adapt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195061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44923D-C618-15EF-E1D7-7C1B0DBB1D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0160" y="640080"/>
            <a:ext cx="10087699" cy="1280160"/>
          </a:xfrm>
        </p:spPr>
        <p:txBody>
          <a:bodyPr anchor="b" anchorCtr="0"/>
          <a:lstStyle/>
          <a:p>
            <a:r>
              <a:rPr lang="en-US" dirty="0"/>
              <a:t>Speaking engagement metrics</a:t>
            </a:r>
          </a:p>
        </p:txBody>
      </p:sp>
      <p:graphicFrame>
        <p:nvGraphicFramePr>
          <p:cNvPr id="6" name="Table Placeholder 3">
            <a:extLst>
              <a:ext uri="{FF2B5EF4-FFF2-40B4-BE49-F238E27FC236}">
                <a16:creationId xmlns:a16="http://schemas.microsoft.com/office/drawing/2014/main" id="{8B2437E8-72AB-C7C2-6EC7-E8366A2C8DB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81316456"/>
              </p:ext>
            </p:extLst>
          </p:nvPr>
        </p:nvGraphicFramePr>
        <p:xfrm>
          <a:off x="1279525" y="2103438"/>
          <a:ext cx="10387544" cy="4040290"/>
        </p:xfrm>
        <a:graphic>
          <a:graphicData uri="http://schemas.openxmlformats.org/drawingml/2006/table">
            <a:tbl>
              <a:tblPr firstRow="1" bandRow="1">
                <a:tableStyleId>{9DCAF9ED-07DC-4A11-8D7F-57B35C25682E}</a:tableStyleId>
              </a:tblPr>
              <a:tblGrid>
                <a:gridCol w="2596886">
                  <a:extLst>
                    <a:ext uri="{9D8B030D-6E8A-4147-A177-3AD203B41FA5}">
                      <a16:colId xmlns:a16="http://schemas.microsoft.com/office/drawing/2014/main" val="2382218087"/>
                    </a:ext>
                  </a:extLst>
                </a:gridCol>
                <a:gridCol w="2596886">
                  <a:extLst>
                    <a:ext uri="{9D8B030D-6E8A-4147-A177-3AD203B41FA5}">
                      <a16:colId xmlns:a16="http://schemas.microsoft.com/office/drawing/2014/main" val="3953468724"/>
                    </a:ext>
                  </a:extLst>
                </a:gridCol>
                <a:gridCol w="2596886">
                  <a:extLst>
                    <a:ext uri="{9D8B030D-6E8A-4147-A177-3AD203B41FA5}">
                      <a16:colId xmlns:a16="http://schemas.microsoft.com/office/drawing/2014/main" val="4277526474"/>
                    </a:ext>
                  </a:extLst>
                </a:gridCol>
                <a:gridCol w="2596886">
                  <a:extLst>
                    <a:ext uri="{9D8B030D-6E8A-4147-A177-3AD203B41FA5}">
                      <a16:colId xmlns:a16="http://schemas.microsoft.com/office/drawing/2014/main" val="2438884888"/>
                    </a:ext>
                  </a:extLst>
                </a:gridCol>
              </a:tblGrid>
              <a:tr h="668563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Impact factor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Measurement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Target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Achieved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857107962"/>
                  </a:ext>
                </a:extLst>
              </a:tr>
              <a:tr h="668563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Audience interaction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Percentage (%)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85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88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671386868"/>
                  </a:ext>
                </a:extLst>
              </a:tr>
              <a:tr h="668563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Knowledge retention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Percentage (%)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75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80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80626418"/>
                  </a:ext>
                </a:extLst>
              </a:tr>
              <a:tr h="683019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Post-presentation surveys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Average rating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4.2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4.5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132482967"/>
                  </a:ext>
                </a:extLst>
              </a:tr>
              <a:tr h="668563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Referral rate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Percentage (%)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12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936251906"/>
                  </a:ext>
                </a:extLst>
              </a:tr>
              <a:tr h="683019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Collaboration opportunities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# of opportunities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56853716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8935153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75D893-E98A-260A-9EC4-B9365E533F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92897" y="585216"/>
            <a:ext cx="8965094" cy="2276856"/>
          </a:xfrm>
        </p:spPr>
        <p:txBody>
          <a:bodyPr/>
          <a:lstStyle/>
          <a:p>
            <a:r>
              <a:rPr lang="en-US" dirty="0"/>
              <a:t>Thank you</a:t>
            </a:r>
          </a:p>
        </p:txBody>
      </p:sp>
      <p:pic>
        <p:nvPicPr>
          <p:cNvPr id="5" name="Picture Placeholder 14" descr="Mountains under near dusk sky">
            <a:extLst>
              <a:ext uri="{FF2B5EF4-FFF2-40B4-BE49-F238E27FC236}">
                <a16:creationId xmlns:a16="http://schemas.microsoft.com/office/drawing/2014/main" id="{DE72DC91-8DC9-B68C-C1D3-8F5273481A74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 rotWithShape="1">
          <a:blip r:embed="rId3"/>
          <a:srcRect l="13191" r="13191"/>
          <a:stretch/>
        </p:blipFill>
        <p:spPr>
          <a:xfrm>
            <a:off x="1371606" y="3205313"/>
            <a:ext cx="3043077" cy="3043083"/>
          </a:xfr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D70D88C-5989-4007-4953-F54A4A34B77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640609" y="3127248"/>
            <a:ext cx="6117381" cy="3017520"/>
          </a:xfrm>
        </p:spPr>
        <p:txBody>
          <a:bodyPr/>
          <a:lstStyle/>
          <a:p>
            <a:r>
              <a:rPr lang="en-US" dirty="0"/>
              <a:t>Brita Tamm</a:t>
            </a:r>
          </a:p>
          <a:p>
            <a:r>
              <a:rPr lang="en-US" dirty="0"/>
              <a:t>502-555-0152</a:t>
            </a:r>
          </a:p>
          <a:p>
            <a:r>
              <a:rPr lang="en-US" dirty="0"/>
              <a:t>brita@firstupconsultants.com</a:t>
            </a:r>
          </a:p>
          <a:p>
            <a:r>
              <a:rPr lang="en-US" dirty="0"/>
              <a:t>www.firstupconsultants.com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39491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F243DF-1FE9-01BE-435F-1729F4AB3D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Agenda</a:t>
            </a:r>
          </a:p>
        </p:txBody>
      </p:sp>
      <p:pic>
        <p:nvPicPr>
          <p:cNvPr id="6" name="Picture Placeholder 5" descr="Mountains at sunset">
            <a:extLst>
              <a:ext uri="{FF2B5EF4-FFF2-40B4-BE49-F238E27FC236}">
                <a16:creationId xmlns:a16="http://schemas.microsoft.com/office/drawing/2014/main" id="{B520C53E-8329-74AB-5229-BCDE630B2E13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 rotWithShape="1">
          <a:blip r:embed="rId3"/>
          <a:srcRect t="21" b="21"/>
          <a:stretch/>
        </p:blipFill>
        <p:spPr/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FAF7377-87AF-3A8C-539C-8A9651F5DA33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US" dirty="0"/>
              <a:t>Topic one</a:t>
            </a:r>
          </a:p>
          <a:p>
            <a:r>
              <a:rPr lang="en-US" dirty="0"/>
              <a:t>	Topic two</a:t>
            </a:r>
          </a:p>
          <a:p>
            <a:r>
              <a:rPr lang="en-US" dirty="0"/>
              <a:t>Topic three</a:t>
            </a:r>
          </a:p>
          <a:p>
            <a:r>
              <a:rPr lang="en-US" dirty="0"/>
              <a:t>Topic four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78128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95A271-8875-6BCE-0A4A-542683BB391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80159" y="3386775"/>
            <a:ext cx="8311102" cy="3080335"/>
          </a:xfrm>
        </p:spPr>
        <p:txBody>
          <a:bodyPr/>
          <a:lstStyle/>
          <a:p>
            <a:r>
              <a:rPr lang="en-US" dirty="0"/>
              <a:t>The power of communication</a:t>
            </a:r>
          </a:p>
        </p:txBody>
      </p:sp>
      <p:pic>
        <p:nvPicPr>
          <p:cNvPr id="7" name="Picture Placeholder 8" descr="Mountains at sunset">
            <a:extLst>
              <a:ext uri="{FF2B5EF4-FFF2-40B4-BE49-F238E27FC236}">
                <a16:creationId xmlns:a16="http://schemas.microsoft.com/office/drawing/2014/main" id="{DABEABE1-2983-8759-E3F7-CCC6330C6BA1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3"/>
          <a:srcRect l="23" r="23"/>
          <a:stretch/>
        </p:blipFill>
        <p:spPr>
          <a:xfrm>
            <a:off x="8197587" y="411831"/>
            <a:ext cx="3521337" cy="3521344"/>
          </a:xfrm>
        </p:spPr>
      </p:pic>
    </p:spTree>
    <p:extLst>
      <p:ext uri="{BB962C8B-B14F-4D97-AF65-F5344CB8AC3E}">
        <p14:creationId xmlns:p14="http://schemas.microsoft.com/office/powerpoint/2010/main" val="19412357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768171-F501-5EC9-8849-5D0FE73AE00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Overcoming nervousness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38A9D03-6CF8-D31E-2E06-88AEBCEF7D9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Confidence-building strategies</a:t>
            </a:r>
          </a:p>
        </p:txBody>
      </p:sp>
      <p:pic>
        <p:nvPicPr>
          <p:cNvPr id="6" name="Picture Placeholder 21" descr="Mountains under near dusk sky">
            <a:extLst>
              <a:ext uri="{FF2B5EF4-FFF2-40B4-BE49-F238E27FC236}">
                <a16:creationId xmlns:a16="http://schemas.microsoft.com/office/drawing/2014/main" id="{56606EF5-1CC7-5421-5CF4-C03704056CCA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3"/>
          <a:srcRect l="16939" r="16939"/>
          <a:stretch/>
        </p:blipFill>
        <p:spPr/>
      </p:pic>
    </p:spTree>
    <p:extLst>
      <p:ext uri="{BB962C8B-B14F-4D97-AF65-F5344CB8AC3E}">
        <p14:creationId xmlns:p14="http://schemas.microsoft.com/office/powerpoint/2010/main" val="39627539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>
            <a:extLst>
              <a:ext uri="{FF2B5EF4-FFF2-40B4-BE49-F238E27FC236}">
                <a16:creationId xmlns:a16="http://schemas.microsoft.com/office/drawing/2014/main" id="{F64C0E11-7DE4-D558-C3EF-9B3C7A9BF1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Engaging the audience</a:t>
            </a:r>
          </a:p>
        </p:txBody>
      </p:sp>
      <p:pic>
        <p:nvPicPr>
          <p:cNvPr id="13" name="Picture Placeholder 12" descr="A mountain range with snow">
            <a:extLst>
              <a:ext uri="{FF2B5EF4-FFF2-40B4-BE49-F238E27FC236}">
                <a16:creationId xmlns:a16="http://schemas.microsoft.com/office/drawing/2014/main" id="{06CC7187-0D55-8D17-DB17-83EAB1EF8D05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/>
          <a:srcRect/>
          <a:stretch/>
        </p:blipFill>
        <p:spPr/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418541-7290-F1A9-2357-CA26E074EF4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Make eye contact with your audience to create a sense of intimacy and involvement</a:t>
            </a:r>
          </a:p>
          <a:p>
            <a:r>
              <a:rPr lang="en-US" dirty="0"/>
              <a:t>Weave relatable stories into your presentation using narratives that make your message memorable and impactful</a:t>
            </a:r>
          </a:p>
          <a:p>
            <a:r>
              <a:rPr lang="en-US" dirty="0"/>
              <a:t>Encourage questions and provide thoughtful responses to enhance audience participation</a:t>
            </a:r>
          </a:p>
          <a:p>
            <a:r>
              <a:rPr lang="en-US" dirty="0"/>
              <a:t>Use live polls or surveys to gather audience opinions, promoting engagement and making sure the audience feel involved</a:t>
            </a:r>
          </a:p>
        </p:txBody>
      </p:sp>
    </p:spTree>
    <p:extLst>
      <p:ext uri="{BB962C8B-B14F-4D97-AF65-F5344CB8AC3E}">
        <p14:creationId xmlns:p14="http://schemas.microsoft.com/office/powerpoint/2010/main" val="14502874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95698432-2D58-D940-A0AE-7748E2A4879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Selecting visual aids</a:t>
            </a:r>
          </a:p>
        </p:txBody>
      </p:sp>
      <p:sp>
        <p:nvSpPr>
          <p:cNvPr id="7" name="Subtitle 6">
            <a:extLst>
              <a:ext uri="{FF2B5EF4-FFF2-40B4-BE49-F238E27FC236}">
                <a16:creationId xmlns:a16="http://schemas.microsoft.com/office/drawing/2014/main" id="{4C780BDD-62B7-3E51-C2DE-09259F62CC0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Enhancing your presentation</a:t>
            </a:r>
          </a:p>
        </p:txBody>
      </p:sp>
    </p:spTree>
    <p:extLst>
      <p:ext uri="{BB962C8B-B14F-4D97-AF65-F5344CB8AC3E}">
        <p14:creationId xmlns:p14="http://schemas.microsoft.com/office/powerpoint/2010/main" val="37491687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B8FDAA-00CD-846E-A576-B59DFA73F9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0160" y="685800"/>
            <a:ext cx="9137012" cy="1280160"/>
          </a:xfrm>
        </p:spPr>
        <p:txBody>
          <a:bodyPr/>
          <a:lstStyle/>
          <a:p>
            <a:r>
              <a:rPr lang="en-US" dirty="0"/>
              <a:t>Effective delivery techniques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52B3B4A-6ED2-64D9-BEC7-1B6C6697128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280160" y="2327440"/>
            <a:ext cx="4846320" cy="4040574"/>
          </a:xfrm>
        </p:spPr>
        <p:txBody>
          <a:bodyPr/>
          <a:lstStyle/>
          <a:p>
            <a:r>
              <a:rPr lang="en-US" dirty="0"/>
              <a:t>This is a powerful tool in public speaking. It involves varying pitch, tone, and volume to convey emotion, emphasize points, and maintain interest. </a:t>
            </a:r>
          </a:p>
          <a:p>
            <a:pPr lvl="1"/>
            <a:r>
              <a:rPr lang="en-US" dirty="0"/>
              <a:t>Pitch variation</a:t>
            </a:r>
          </a:p>
          <a:p>
            <a:pPr lvl="1"/>
            <a:r>
              <a:rPr lang="en-US" dirty="0"/>
              <a:t>Tone inflection</a:t>
            </a:r>
          </a:p>
          <a:p>
            <a:pPr lvl="1"/>
            <a:r>
              <a:rPr lang="en-US" dirty="0"/>
              <a:t>Volume control</a:t>
            </a:r>
          </a:p>
          <a:p>
            <a:endParaRPr lang="en-US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2FF1654-306D-262A-D360-5E5C2E6B39E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723402" y="2327441"/>
            <a:ext cx="4846320" cy="4040574"/>
          </a:xfrm>
        </p:spPr>
        <p:txBody>
          <a:bodyPr/>
          <a:lstStyle/>
          <a:p>
            <a:r>
              <a:rPr lang="en-US" dirty="0"/>
              <a:t>Effective body language enhances your message, making it more impactful and memorable.</a:t>
            </a:r>
          </a:p>
          <a:p>
            <a:pPr lvl="1"/>
            <a:r>
              <a:rPr lang="en-US" dirty="0"/>
              <a:t>Meaningful eye contact</a:t>
            </a:r>
          </a:p>
          <a:p>
            <a:pPr lvl="1"/>
            <a:r>
              <a:rPr lang="en-US" dirty="0"/>
              <a:t>Purposeful gestures</a:t>
            </a:r>
          </a:p>
          <a:p>
            <a:pPr lvl="1"/>
            <a:r>
              <a:rPr lang="en-US" dirty="0"/>
              <a:t>Maintain good posture</a:t>
            </a:r>
          </a:p>
          <a:p>
            <a:pPr lvl="1"/>
            <a:r>
              <a:rPr lang="en-US" dirty="0"/>
              <a:t>Control your expressions</a:t>
            </a:r>
          </a:p>
        </p:txBody>
      </p:sp>
    </p:spTree>
    <p:extLst>
      <p:ext uri="{BB962C8B-B14F-4D97-AF65-F5344CB8AC3E}">
        <p14:creationId xmlns:p14="http://schemas.microsoft.com/office/powerpoint/2010/main" val="21028164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8E24D3-07BE-C483-3F42-95EEE83332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Navigating Q&amp;A sessions</a:t>
            </a:r>
          </a:p>
        </p:txBody>
      </p:sp>
      <p:sp>
        <p:nvSpPr>
          <p:cNvPr id="63" name="Text Placeholder 62">
            <a:extLst>
              <a:ext uri="{FF2B5EF4-FFF2-40B4-BE49-F238E27FC236}">
                <a16:creationId xmlns:a16="http://schemas.microsoft.com/office/drawing/2014/main" id="{9EFE5C42-059F-482E-C029-E8FA5107EEDA}"/>
              </a:ext>
            </a:extLst>
          </p:cNvPr>
          <p:cNvSpPr>
            <a:spLocks noGrp="1"/>
          </p:cNvSpPr>
          <p:nvPr>
            <p:ph sz="quarter" idx="15"/>
          </p:nvPr>
        </p:nvSpPr>
        <p:spPr/>
        <p:txBody>
          <a:bodyPr>
            <a:normAutofit/>
          </a:bodyPr>
          <a:lstStyle/>
          <a:p>
            <a:r>
              <a:rPr lang="en-US" dirty="0"/>
              <a:t>Know your material in advance</a:t>
            </a:r>
          </a:p>
          <a:p>
            <a:r>
              <a:rPr lang="en-US" dirty="0"/>
              <a:t>Anticipate common questions</a:t>
            </a:r>
          </a:p>
          <a:p>
            <a:r>
              <a:rPr lang="en-US" dirty="0"/>
              <a:t>Rehearse your responses</a:t>
            </a:r>
          </a:p>
        </p:txBody>
      </p:sp>
      <p:sp>
        <p:nvSpPr>
          <p:cNvPr id="18" name="Content Placeholder 17">
            <a:extLst>
              <a:ext uri="{FF2B5EF4-FFF2-40B4-BE49-F238E27FC236}">
                <a16:creationId xmlns:a16="http://schemas.microsoft.com/office/drawing/2014/main" id="{828FD192-492A-A40D-E86A-BABC77587C80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Maintaining composure during the Q&amp;A session is essential for projecting confidence and authority. Consider the following tips for staying composed:</a:t>
            </a:r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762FCA4D-7EEE-9E3D-F691-FEFB5FB337E6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dirty="0"/>
              <a:t>Stay calm</a:t>
            </a:r>
          </a:p>
          <a:p>
            <a:r>
              <a:rPr lang="en-US" dirty="0"/>
              <a:t>Actively listen</a:t>
            </a:r>
          </a:p>
          <a:p>
            <a:r>
              <a:rPr lang="en-US" dirty="0"/>
              <a:t>Pause and reflect</a:t>
            </a:r>
          </a:p>
          <a:p>
            <a:r>
              <a:rPr lang="en-US" dirty="0"/>
              <a:t>Maintain eye contact</a:t>
            </a:r>
          </a:p>
        </p:txBody>
      </p:sp>
    </p:spTree>
    <p:extLst>
      <p:ext uri="{BB962C8B-B14F-4D97-AF65-F5344CB8AC3E}">
        <p14:creationId xmlns:p14="http://schemas.microsoft.com/office/powerpoint/2010/main" val="71966480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3247ABD4-990A-BAC8-69FC-AF4C84F3AD6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80160" y="301752"/>
            <a:ext cx="4663438" cy="2441448"/>
          </a:xfrm>
        </p:spPr>
        <p:txBody>
          <a:bodyPr/>
          <a:lstStyle/>
          <a:p>
            <a:r>
              <a:rPr lang="en-US" dirty="0"/>
              <a:t>Speaking impact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61E6A21B-7748-174B-D77E-8EE0B288C7D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280161" y="2777067"/>
            <a:ext cx="4663440" cy="3550581"/>
          </a:xfrm>
        </p:spPr>
        <p:txBody>
          <a:bodyPr/>
          <a:lstStyle/>
          <a:p>
            <a:r>
              <a:rPr lang="en-US" dirty="0"/>
              <a:t>Your ability to communicate effectively will leave a lasting impact on your audience</a:t>
            </a:r>
          </a:p>
          <a:p>
            <a:r>
              <a:rPr lang="en-US" dirty="0"/>
              <a:t>Effectively communicating involves not only delivering a message but also resonating with the experiences, values, and emotions of those listening </a:t>
            </a:r>
          </a:p>
        </p:txBody>
      </p:sp>
      <p:pic>
        <p:nvPicPr>
          <p:cNvPr id="6" name="Picture Placeholder 21" descr="Mountains under near dusk sky">
            <a:extLst>
              <a:ext uri="{FF2B5EF4-FFF2-40B4-BE49-F238E27FC236}">
                <a16:creationId xmlns:a16="http://schemas.microsoft.com/office/drawing/2014/main" id="{1472EB4E-1296-AC66-19FA-B01BB8D8A5F8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3"/>
          <a:srcRect l="22444" r="22444"/>
          <a:stretch/>
        </p:blipFill>
        <p:spPr>
          <a:xfrm>
            <a:off x="6695553" y="301752"/>
            <a:ext cx="5221224" cy="6263640"/>
          </a:xfrm>
        </p:spPr>
      </p:pic>
    </p:spTree>
    <p:extLst>
      <p:ext uri="{BB962C8B-B14F-4D97-AF65-F5344CB8AC3E}">
        <p14:creationId xmlns:p14="http://schemas.microsoft.com/office/powerpoint/2010/main" val="3638111570"/>
      </p:ext>
    </p:extLst>
  </p:cSld>
  <p:clrMapOvr>
    <a:masterClrMapping/>
  </p:clrMapOvr>
</p:sld>
</file>

<file path=ppt/theme/theme1.xml><?xml version="1.0" encoding="utf-8"?>
<a:theme xmlns:a="http://schemas.openxmlformats.org/drawingml/2006/main" name="GradientVTI">
  <a:themeElements>
    <a:clrScheme name="Gradient">
      <a:dk1>
        <a:sysClr val="windowText" lastClr="000000"/>
      </a:dk1>
      <a:lt1>
        <a:sysClr val="window" lastClr="FFFFFF"/>
      </a:lt1>
      <a:dk2>
        <a:srgbClr val="10013F"/>
      </a:dk2>
      <a:lt2>
        <a:srgbClr val="F2F0FF"/>
      </a:lt2>
      <a:accent1>
        <a:srgbClr val="814DFF"/>
      </a:accent1>
      <a:accent2>
        <a:srgbClr val="243FFF"/>
      </a:accent2>
      <a:accent3>
        <a:srgbClr val="FF83B6"/>
      </a:accent3>
      <a:accent4>
        <a:srgbClr val="FF9022"/>
      </a:accent4>
      <a:accent5>
        <a:srgbClr val="FF1F85"/>
      </a:accent5>
      <a:accent6>
        <a:srgbClr val="1A98FF"/>
      </a:accent6>
      <a:hlink>
        <a:srgbClr val="0563C1"/>
      </a:hlink>
      <a:folHlink>
        <a:srgbClr val="954F72"/>
      </a:folHlink>
    </a:clrScheme>
    <a:fontScheme name="Univers">
      <a:majorFont>
        <a:latin typeface="Univers"/>
        <a:ea typeface=""/>
        <a:cs typeface=""/>
      </a:majorFont>
      <a:minorFont>
        <a:latin typeface="Univer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axy presentation_Win32_SL_V16" id="{36B34AD0-AFC2-468E-8620-6CFD159B149F}" vid="{ACCF8893-1A0E-437D-A612-1659D305EA1C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Image xmlns="71af3243-3dd4-4a8d-8c0d-dd76da1f02a5">
      <Url xsi:nil="true"/>
      <Description xsi:nil="true"/>
    </Image>
    <Status xmlns="71af3243-3dd4-4a8d-8c0d-dd76da1f02a5">Not started</Status>
    <Background xmlns="71af3243-3dd4-4a8d-8c0d-dd76da1f02a5">false</Background>
    <_ip_UnifiedCompliancePolicyProperties xmlns="http://schemas.microsoft.com/sharepoint/v3" xsi:nil="true"/>
    <ImageTagsTaxHTField xmlns="71af3243-3dd4-4a8d-8c0d-dd76da1f02a5">
      <Terms xmlns="http://schemas.microsoft.com/office/infopath/2007/PartnerControls"/>
    </ImageTagsTaxHTField>
    <TaxCatchAll xmlns="230e9df3-be65-4c73-a93b-d1236ebd677e" xsi:nil="true"/>
    <MediaServiceKeyPoints xmlns="71af3243-3dd4-4a8d-8c0d-dd76da1f02a5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28" ma:contentTypeDescription="Create a new document." ma:contentTypeScope="" ma:versionID="60f5a4f2d2b0abadcf532d48ebf9cb71">
  <xsd:schema xmlns:xsd="http://www.w3.org/2001/XMLSchema" xmlns:xs="http://www.w3.org/2001/XMLSchema" xmlns:p="http://schemas.microsoft.com/office/2006/metadata/properties" xmlns:ns1="http://schemas.microsoft.com/sharepoint/v3" xmlns:ns2="71af3243-3dd4-4a8d-8c0d-dd76da1f02a5" xmlns:ns3="16c05727-aa75-4e4a-9b5f-8a80a1165891" xmlns:ns4="230e9df3-be65-4c73-a93b-d1236ebd677e" targetNamespace="http://schemas.microsoft.com/office/2006/metadata/properties" ma:root="true" ma:fieldsID="7dd78129e6a1811f84807ad11c651531" ns1:_="" ns2:_="" ns3:_="" ns4:_="">
    <xsd:import namespace="http://schemas.microsoft.com/sharepoint/v3"/>
    <xsd:import namespace="71af3243-3dd4-4a8d-8c0d-dd76da1f02a5"/>
    <xsd:import namespace="16c05727-aa75-4e4a-9b5f-8a80a1165891"/>
    <xsd:import namespace="230e9df3-be65-4c73-a93b-d1236ebd677e"/>
    <xsd:element name="properties">
      <xsd:complexType>
        <xsd:sequence>
          <xsd:element name="documentManagement">
            <xsd:complexType>
              <xsd:all>
                <xsd:element ref="ns2:Status" minOccurs="0"/>
                <xsd:element ref="ns2:Image" minOccurs="0"/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1:_ip_UnifiedCompliancePolicyProperties" minOccurs="0"/>
                <xsd:element ref="ns1:_ip_UnifiedCompliancePolicyUIAction" minOccurs="0"/>
                <xsd:element ref="ns4:TaxCatchAll" minOccurs="0"/>
                <xsd:element ref="ns2:ImageTagsTaxHTField" minOccurs="0"/>
                <xsd:element ref="ns2:MediaServiceLocation" minOccurs="0"/>
                <xsd:element ref="ns2:MediaLengthInSeconds" minOccurs="0"/>
                <xsd:element ref="ns2:Background" minOccurs="0"/>
                <xsd:element ref="ns2:MediaServiceSearchProperties" minOccurs="0"/>
                <xsd:element ref="ns2:MediaServiceDocTags" minOccurs="0"/>
                <xsd:element ref="ns2:MediaServiceObjectDetectorVersions" minOccurs="0"/>
                <xsd:element ref="ns2:MediaServiceSystemTag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Unified Compliance Policy Properties" ma:hidden="true" ma:internalName="_ip_UnifiedCompliancePolicyProperties" ma:readOnly="false">
      <xsd:simpleType>
        <xsd:restriction base="dms:Note"/>
      </xsd:simpleType>
    </xsd:element>
    <xsd:element name="_ip_UnifiedCompliancePolicyUIAction" ma:index="21" nillable="true" ma:displayName="Unified Compliance Policy UI Action" ma:hidden="true" ma:internalName="_ip_UnifiedCompliancePolicyUIAction" ma:readOnly="fals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Status" ma:index="2" nillable="true" ma:displayName="Status" ma:default="Not started" ma:format="Dropdown" ma:internalName="Status" ma:readOnly="false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  <xsd:element name="Image" ma:index="3" nillable="true" ma:displayName="Image" ma:format="Image" ma:internalName="Image" ma:readOnly="fals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hidden="true" ma:internalName="MediaServiceOCR" ma:readOnly="true">
      <xsd:simpleType>
        <xsd:restriction base="dms:Note"/>
      </xsd:simpleType>
    </xsd:element>
    <xsd:element name="MediaServiceAutoTags" ma:index="11" nillable="true" ma:displayName="MediaServiceAutoTags" ma:hidden="true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hidden="true" ma:internalName="MediaServiceKeyPoints" ma:readOnly="false">
      <xsd:simpleType>
        <xsd:restriction base="dms:Note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ImageTagsTaxHTField" ma:index="25" nillable="true" ma:taxonomy="true" ma:internalName="ImageTagsTaxHTField" ma:taxonomyFieldName="MediaServiceImageTags" ma:displayName="Image Tags" ma:readOnly="false" ma:fieldId="{5cf76f15-5ced-4ddc-b409-7134ff3c332f}" ma:taxonomyMulti="true" ma:sspId="e385fb40-52d4-4fae-9c5b-3e8ff8a5878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6" nillable="true" ma:displayName="Location" ma:hidden="true" ma:internalName="MediaServiceLocation" ma:readOnly="true">
      <xsd:simpleType>
        <xsd:restriction base="dms:Text"/>
      </xsd:simpleType>
    </xsd:element>
    <xsd:element name="MediaLengthInSeconds" ma:index="27" nillable="true" ma:displayName="MediaLengthInSeconds" ma:hidden="true" ma:internalName="MediaLengthInSeconds" ma:readOnly="true">
      <xsd:simpleType>
        <xsd:restriction base="dms:Unknown"/>
      </xsd:simpleType>
    </xsd:element>
    <xsd:element name="Background" ma:index="28" nillable="true" ma:displayName="Background" ma:default="0" ma:format="Dropdown" ma:internalName="Background">
      <xsd:simpleType>
        <xsd:restriction base="dms:Boolean"/>
      </xsd:simpleType>
    </xsd:element>
    <xsd:element name="MediaServiceSearchProperties" ma:index="29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ocTags" ma:index="30" nillable="true" ma:displayName="MediaServiceDocTags" ma:hidden="true" ma:internalName="MediaServiceDocTags" ma:readOnly="true">
      <xsd:simpleType>
        <xsd:restriction base="dms:Note"/>
      </xsd:simpleType>
    </xsd:element>
    <xsd:element name="MediaServiceObjectDetectorVersions" ma:index="31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ystemTags" ma:index="32" nillable="true" ma:displayName="MediaServiceSystemTags" ma:hidden="true" ma:internalName="MediaServiceSystemTag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hidden="true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hidden="true" ma:internalName="SharedWithDetail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0e9df3-be65-4c73-a93b-d1236ebd677e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3f6bfcbc-3db3-4ae6-bd76-326f0798ad28}" ma:internalName="TaxCatchAll" ma:readOnly="false" ma:showField="CatchAllData" ma:web="16c05727-aa75-4e4a-9b5f-8a80a116589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80E87F72-70BF-43BC-A0D4-53665DC12672}">
  <ds:schemaRefs>
    <ds:schemaRef ds:uri="http://schemas.microsoft.com/office/2006/metadata/properties"/>
    <ds:schemaRef ds:uri="http://schemas.microsoft.com/office/infopath/2007/PartnerControls"/>
    <ds:schemaRef ds:uri="http://schemas.microsoft.com/sharepoint/v3"/>
    <ds:schemaRef ds:uri="71af3243-3dd4-4a8d-8c0d-dd76da1f02a5"/>
    <ds:schemaRef ds:uri="230e9df3-be65-4c73-a93b-d1236ebd677e"/>
  </ds:schemaRefs>
</ds:datastoreItem>
</file>

<file path=customXml/itemProps2.xml><?xml version="1.0" encoding="utf-8"?>
<ds:datastoreItem xmlns:ds="http://schemas.openxmlformats.org/officeDocument/2006/customXml" ds:itemID="{FABD9919-8F5A-4B99-83E1-E90FE1DCF2E1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52D646E0-DCC8-4209-B539-AA58186B682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71af3243-3dd4-4a8d-8c0d-dd76da1f02a5"/>
    <ds:schemaRef ds:uri="16c05727-aa75-4e4a-9b5f-8a80a1165891"/>
    <ds:schemaRef ds:uri="230e9df3-be65-4c73-a93b-d1236ebd677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Metadata/LabelInfo.xml><?xml version="1.0" encoding="utf-8"?>
<clbl:labelList xmlns:clbl="http://schemas.microsoft.com/office/2020/mipLabelMetadata"/>
</file>

<file path=docProps/app.xml><?xml version="1.0" encoding="utf-8"?>
<Properties xmlns="http://schemas.openxmlformats.org/officeDocument/2006/extended-properties" xmlns:vt="http://schemas.openxmlformats.org/officeDocument/2006/docPropsVTypes">
  <Template>{AB637BD9-F04C-49E3-A4E1-F6A9F6EC2368}TF54b766f8-63ee-43b7-9d15-113a5f305028ef21f1e0_win32-c09799a851b0</Template>
  <TotalTime>31</TotalTime>
  <Words>418</Words>
  <Application>Microsoft Office PowerPoint</Application>
  <PresentationFormat>Widescreen</PresentationFormat>
  <Paragraphs>122</Paragraphs>
  <Slides>13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Arial</vt:lpstr>
      <vt:lpstr>Calibri</vt:lpstr>
      <vt:lpstr>Univers</vt:lpstr>
      <vt:lpstr>GradientVTI</vt:lpstr>
      <vt:lpstr>Galaxy</vt:lpstr>
      <vt:lpstr>Agenda</vt:lpstr>
      <vt:lpstr>The power of communication</vt:lpstr>
      <vt:lpstr>Overcoming nervousness</vt:lpstr>
      <vt:lpstr>Engaging the audience</vt:lpstr>
      <vt:lpstr>Selecting visual aids</vt:lpstr>
      <vt:lpstr>Effective delivery techniques</vt:lpstr>
      <vt:lpstr>Navigating Q&amp;A sessions</vt:lpstr>
      <vt:lpstr>Speaking impact</vt:lpstr>
      <vt:lpstr>Dynamic delivery</vt:lpstr>
      <vt:lpstr>Final tips &amp; takeaways</vt:lpstr>
      <vt:lpstr>Speaking engagement metrics</vt:lpstr>
      <vt:lpstr>Thank you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xiaomin riddle</dc:creator>
  <cp:lastModifiedBy>xiaomin riddle</cp:lastModifiedBy>
  <cp:revision>1</cp:revision>
  <dcterms:created xsi:type="dcterms:W3CDTF">2025-09-22T19:29:56Z</dcterms:created>
  <dcterms:modified xsi:type="dcterms:W3CDTF">2025-09-22T20:01:02Z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