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Language Learning for Infants Aged 8-12 Months" id="{50DC78D7-778F-4A0E-A1A2-3A1ECD589D49}">
          <p14:sldIdLst>
            <p14:sldId id="2561"/>
            <p14:sldId id="2562"/>
          </p14:sldIdLst>
        </p14:section>
        <p14:section name="Key Principles of Early Language Development in Infants" id="{BD83B886-FFF3-42AA-9DAA-A0A3CED2AB02}">
          <p14:sldIdLst>
            <p14:sldId id="2563"/>
            <p14:sldId id="2564"/>
            <p14:sldId id="2565"/>
            <p14:sldId id="2566"/>
          </p14:sldIdLst>
        </p14:section>
        <p14:section name="Developmental Milestones in Language for 8-12 Month-Olds" id="{A39AC062-2FF9-4806-BCE3-1FA6397DEE88}">
          <p14:sldIdLst>
            <p14:sldId id="2567"/>
            <p14:sldId id="2568"/>
            <p14:sldId id="2569"/>
            <p14:sldId id="2570"/>
          </p14:sldIdLst>
        </p14:section>
        <p14:section name="Breakthroughs in Brain Research and Language Learning" id="{1B335F78-598C-4115-836D-999F376B3341}">
          <p14:sldIdLst>
            <p14:sldId id="2571"/>
            <p14:sldId id="2572"/>
            <p14:sldId id="2573"/>
            <p14:sldId id="2574"/>
          </p14:sldIdLst>
        </p14:section>
        <p14:section name="Parent-Centered Approaches and Interactive Effects" id="{A639E50D-0A56-466E-8F79-0FB780F4CFA6}">
          <p14:sldIdLst>
            <p14:sldId id="2575"/>
            <p14:sldId id="2576"/>
            <p14:sldId id="2577"/>
            <p14:sldId id="2578"/>
          </p14:sldIdLst>
        </p14:section>
        <p14:section name="Conclusion" id="{4B2234E0-AF30-4843-B9FF-F2205D131FB0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82" y="2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0113B-C38B-46AF-B9AC-CADB315A98D4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C944CD78-ECD9-4B78-9309-A266CF01B5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Language Practice Through Play</a:t>
          </a:r>
        </a:p>
      </dgm:t>
    </dgm:pt>
    <dgm:pt modelId="{33020D1B-DB2F-4BA5-84DD-AE0292E486FA}" type="parTrans" cxnId="{13CA9607-1514-4766-BC9A-BE5161A54FBE}">
      <dgm:prSet/>
      <dgm:spPr/>
      <dgm:t>
        <a:bodyPr/>
        <a:lstStyle/>
        <a:p>
          <a:endParaRPr lang="zh-CN" altLang="en-US"/>
        </a:p>
      </dgm:t>
    </dgm:pt>
    <dgm:pt modelId="{9890DD4E-D7F0-4AD3-8B63-227AADFC26AF}" type="sibTrans" cxnId="{13CA9607-1514-4766-BC9A-BE5161A54FB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CFA210B2-E4E8-4941-BDA2-3E61B5227B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Play activities enable infants to practice language skills actively in a rich, stimulating environment.</a:t>
          </a:r>
        </a:p>
      </dgm:t>
    </dgm:pt>
    <dgm:pt modelId="{3B057A1D-35A8-4880-B053-0D3C5ECF1690}" type="parTrans" cxnId="{2C21AFB7-DBF7-49CA-931C-EC1C4382E634}">
      <dgm:prSet/>
      <dgm:spPr/>
      <dgm:t>
        <a:bodyPr/>
        <a:lstStyle/>
        <a:p>
          <a:endParaRPr lang="zh-CN" altLang="en-US"/>
        </a:p>
      </dgm:t>
    </dgm:pt>
    <dgm:pt modelId="{16ED087B-03B0-47DA-A0FB-5D7D5D8F78A7}" type="sibTrans" cxnId="{2C21AFB7-DBF7-49CA-931C-EC1C4382E634}">
      <dgm:prSet/>
      <dgm:spPr/>
      <dgm:t>
        <a:bodyPr/>
        <a:lstStyle/>
        <a:p>
          <a:endParaRPr lang="zh-CN" altLang="en-US"/>
        </a:p>
      </dgm:t>
    </dgm:pt>
    <dgm:pt modelId="{DACD9796-E711-42E3-A6A2-F91A17DFCD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Learning New Words</a:t>
          </a:r>
        </a:p>
      </dgm:t>
    </dgm:pt>
    <dgm:pt modelId="{2D59750D-4CFE-4DF0-8517-BC79EFCF67E9}" type="parTrans" cxnId="{F8E6A7E8-AF11-4A0E-A63D-37F0FCDDC52A}">
      <dgm:prSet/>
      <dgm:spPr/>
      <dgm:t>
        <a:bodyPr/>
        <a:lstStyle/>
        <a:p>
          <a:endParaRPr lang="zh-CN" altLang="en-US"/>
        </a:p>
      </dgm:t>
    </dgm:pt>
    <dgm:pt modelId="{DB6876B8-6012-48D7-91A2-20B849399E6A}" type="sibTrans" cxnId="{F8E6A7E8-AF11-4A0E-A63D-37F0FCDDC52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9A5456BF-187A-4C80-96B0-7F40567FCB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Interactive play helps infants acquire new words naturally through social interaction and exploration.</a:t>
          </a:r>
        </a:p>
      </dgm:t>
    </dgm:pt>
    <dgm:pt modelId="{F636C1FA-5C84-4200-B9DE-7DE5D093222D}" type="parTrans" cxnId="{3156DF4B-BD3E-46CD-98F0-8E0F83061524}">
      <dgm:prSet/>
      <dgm:spPr/>
      <dgm:t>
        <a:bodyPr/>
        <a:lstStyle/>
        <a:p>
          <a:endParaRPr lang="zh-CN" altLang="en-US"/>
        </a:p>
      </dgm:t>
    </dgm:pt>
    <dgm:pt modelId="{F632A3CA-95E4-4F55-8A10-FAFBB13CECAC}" type="sibTrans" cxnId="{3156DF4B-BD3E-46CD-98F0-8E0F83061524}">
      <dgm:prSet/>
      <dgm:spPr/>
      <dgm:t>
        <a:bodyPr/>
        <a:lstStyle/>
        <a:p>
          <a:endParaRPr lang="zh-CN" altLang="en-US"/>
        </a:p>
      </dgm:t>
    </dgm:pt>
    <dgm:pt modelId="{DD0A322C-F3B3-47F6-8F9B-4B183571682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Communication Cues Development</a:t>
          </a:r>
        </a:p>
      </dgm:t>
    </dgm:pt>
    <dgm:pt modelId="{946C1450-75E1-41DE-B5FC-24D95F816BAA}" type="parTrans" cxnId="{A6B14EFB-0077-4507-AD5E-C867345E4B17}">
      <dgm:prSet/>
      <dgm:spPr/>
      <dgm:t>
        <a:bodyPr/>
        <a:lstStyle/>
        <a:p>
          <a:endParaRPr lang="zh-CN" altLang="en-US"/>
        </a:p>
      </dgm:t>
    </dgm:pt>
    <dgm:pt modelId="{DAF6E0B2-74C0-45CE-AFF1-E936ABDF8FBF}" type="sibTrans" cxnId="{A6B14EFB-0077-4507-AD5E-C867345E4B17}">
      <dgm:prSet/>
      <dgm:spPr/>
      <dgm:t>
        <a:bodyPr/>
        <a:lstStyle/>
        <a:p>
          <a:endParaRPr lang="zh-CN" altLang="en-US"/>
        </a:p>
      </dgm:t>
    </dgm:pt>
    <dgm:pt modelId="{DD80CAA6-0794-4F94-AF13-D8D691B8B3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Through play, infants develop vital communication cues like gestures and expressions effectively.</a:t>
          </a:r>
        </a:p>
      </dgm:t>
    </dgm:pt>
    <dgm:pt modelId="{1566ED16-4BF0-435F-9243-40CCAF1BF990}" type="parTrans" cxnId="{F81981B2-52F6-4E15-AF4D-5355ADF0B579}">
      <dgm:prSet/>
      <dgm:spPr/>
      <dgm:t>
        <a:bodyPr/>
        <a:lstStyle/>
        <a:p>
          <a:endParaRPr lang="zh-CN" altLang="en-US"/>
        </a:p>
      </dgm:t>
    </dgm:pt>
    <dgm:pt modelId="{C3E2296A-8112-4CC6-B66B-BED517543EBC}" type="sibTrans" cxnId="{F81981B2-52F6-4E15-AF4D-5355ADF0B579}">
      <dgm:prSet/>
      <dgm:spPr/>
      <dgm:t>
        <a:bodyPr/>
        <a:lstStyle/>
        <a:p>
          <a:endParaRPr lang="zh-CN" altLang="en-US"/>
        </a:p>
      </dgm:t>
    </dgm:pt>
    <dgm:pt modelId="{F461B654-0D56-45F3-84CD-C2010057E24E}" type="pres">
      <dgm:prSet presAssocID="{C080113B-C38B-46AF-B9AC-CADB315A98D4}" presName="Root" presStyleCnt="0">
        <dgm:presLayoutVars>
          <dgm:dir/>
          <dgm:resizeHandles val="exact"/>
        </dgm:presLayoutVars>
      </dgm:prSet>
      <dgm:spPr/>
    </dgm:pt>
    <dgm:pt modelId="{5126B117-3DD2-4969-BC2F-2C402FECFD7C}" type="pres">
      <dgm:prSet presAssocID="{C944CD78-ECD9-4B78-9309-A266CF01B5D8}" presName="Composite" presStyleCnt="0"/>
      <dgm:spPr/>
    </dgm:pt>
    <dgm:pt modelId="{80526F7E-3457-4E73-A2CE-EDF1393ED4D2}" type="pres">
      <dgm:prSet presAssocID="{C944CD78-ECD9-4B78-9309-A266CF01B5D8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r="3" b="3"/>
          <a:stretch/>
        </a:blipFill>
      </dgm:spPr>
      <dgm:extLst>
        <a:ext uri="{E40237B7-FDA0-4F09-8148-C483321AD2D9}">
          <dgm14:cNvPr xmlns:dgm14="http://schemas.microsoft.com/office/drawing/2010/diagram" id="0" name="" descr="Portrait of amazed cute little boy pointing to empty place on white background"/>
        </a:ext>
      </dgm:extLst>
    </dgm:pt>
    <dgm:pt modelId="{8580FE8A-7C20-45F2-A54A-3B70319A956C}" type="pres">
      <dgm:prSet presAssocID="{C944CD78-ECD9-4B78-9309-A266CF01B5D8}" presName="Subtitle" presStyleLbl="revTx" presStyleIdx="0" presStyleCnt="6">
        <dgm:presLayoutVars>
          <dgm:chMax val="0"/>
          <dgm:bulletEnabled/>
        </dgm:presLayoutVars>
      </dgm:prSet>
      <dgm:spPr/>
    </dgm:pt>
    <dgm:pt modelId="{9F51704F-C65C-41EA-9867-2D794D814D3A}" type="pres">
      <dgm:prSet presAssocID="{C944CD78-ECD9-4B78-9309-A266CF01B5D8}" presName="Description" presStyleLbl="revTx" presStyleIdx="1" presStyleCnt="6">
        <dgm:presLayoutVars>
          <dgm:bulletEnabled/>
        </dgm:presLayoutVars>
      </dgm:prSet>
      <dgm:spPr/>
    </dgm:pt>
    <dgm:pt modelId="{DEF409A5-5838-4A2E-93CD-1C4F618F619B}" type="pres">
      <dgm:prSet presAssocID="{9890DD4E-D7F0-4AD3-8B63-227AADFC26AF}" presName="sibTrans" presStyleLbl="sibTrans2D1" presStyleIdx="0" presStyleCnt="0"/>
      <dgm:spPr/>
    </dgm:pt>
    <dgm:pt modelId="{25AE1D2C-C8CC-411B-97D8-D06C360BA2F0}" type="pres">
      <dgm:prSet presAssocID="{DACD9796-E711-42E3-A6A2-F91A17DFCD28}" presName="Composite" presStyleCnt="0"/>
      <dgm:spPr/>
    </dgm:pt>
    <dgm:pt modelId="{00030359-F419-4FD7-94DB-F3CF869F5498}" type="pres">
      <dgm:prSet presAssocID="{DACD9796-E711-42E3-A6A2-F91A17DFCD28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19352" b="3"/>
          <a:stretch/>
        </a:blipFill>
      </dgm:spPr>
      <dgm:extLst>
        <a:ext uri="{E40237B7-FDA0-4F09-8148-C483321AD2D9}">
          <dgm14:cNvPr xmlns:dgm14="http://schemas.microsoft.com/office/drawing/2010/diagram" id="0" name="" descr="Woman tired of looking for an idea, lying down on the office desk covered with adhesive notes with words Idea written on them. Directly above shot."/>
        </a:ext>
      </dgm:extLst>
    </dgm:pt>
    <dgm:pt modelId="{F9F173E1-F104-4636-AE64-B872FC8BFEDD}" type="pres">
      <dgm:prSet presAssocID="{DACD9796-E711-42E3-A6A2-F91A17DFCD28}" presName="Subtitle" presStyleLbl="revTx" presStyleIdx="2" presStyleCnt="6">
        <dgm:presLayoutVars>
          <dgm:chMax val="0"/>
          <dgm:bulletEnabled/>
        </dgm:presLayoutVars>
      </dgm:prSet>
      <dgm:spPr/>
    </dgm:pt>
    <dgm:pt modelId="{F65A587D-E370-4CCA-AB65-FC45E7696FED}" type="pres">
      <dgm:prSet presAssocID="{DACD9796-E711-42E3-A6A2-F91A17DFCD28}" presName="Description" presStyleLbl="revTx" presStyleIdx="3" presStyleCnt="6">
        <dgm:presLayoutVars>
          <dgm:bulletEnabled/>
        </dgm:presLayoutVars>
      </dgm:prSet>
      <dgm:spPr/>
    </dgm:pt>
    <dgm:pt modelId="{DEEB6440-C4A3-4AE1-AE1B-2E14744B4B45}" type="pres">
      <dgm:prSet presAssocID="{DB6876B8-6012-48D7-91A2-20B849399E6A}" presName="sibTrans" presStyleLbl="sibTrans2D1" presStyleIdx="0" presStyleCnt="0"/>
      <dgm:spPr/>
    </dgm:pt>
    <dgm:pt modelId="{389215C2-107F-4499-924A-58724E6522BC}" type="pres">
      <dgm:prSet presAssocID="{DD0A322C-F3B3-47F6-8F9B-4B183571682A}" presName="Composite" presStyleCnt="0"/>
      <dgm:spPr/>
    </dgm:pt>
    <dgm:pt modelId="{97E12813-09AB-433D-B799-CCE33BC39481}" type="pres">
      <dgm:prSet presAssocID="{DD0A322C-F3B3-47F6-8F9B-4B183571682A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6002" b="3"/>
          <a:stretch/>
        </a:blipFill>
      </dgm:spPr>
      <dgm:extLst>
        <a:ext uri="{E40237B7-FDA0-4F09-8148-C483321AD2D9}">
          <dgm14:cNvPr xmlns:dgm14="http://schemas.microsoft.com/office/drawing/2010/diagram" id="0" name="" descr="Portrait of Asian baby at home."/>
        </a:ext>
      </dgm:extLst>
    </dgm:pt>
    <dgm:pt modelId="{8B908C2B-A090-48A8-AEF5-4C189A201C4E}" type="pres">
      <dgm:prSet presAssocID="{DD0A322C-F3B3-47F6-8F9B-4B183571682A}" presName="Subtitle" presStyleLbl="revTx" presStyleIdx="4" presStyleCnt="6">
        <dgm:presLayoutVars>
          <dgm:chMax val="0"/>
          <dgm:bulletEnabled/>
        </dgm:presLayoutVars>
      </dgm:prSet>
      <dgm:spPr/>
    </dgm:pt>
    <dgm:pt modelId="{D859F156-C93E-4E68-BCF3-C3AB37FC1EBB}" type="pres">
      <dgm:prSet presAssocID="{DD0A322C-F3B3-47F6-8F9B-4B183571682A}" presName="Description" presStyleLbl="revTx" presStyleIdx="5" presStyleCnt="6">
        <dgm:presLayoutVars>
          <dgm:bulletEnabled/>
        </dgm:presLayoutVars>
      </dgm:prSet>
      <dgm:spPr/>
    </dgm:pt>
  </dgm:ptLst>
  <dgm:cxnLst>
    <dgm:cxn modelId="{13CA9607-1514-4766-BC9A-BE5161A54FBE}" srcId="{C080113B-C38B-46AF-B9AC-CADB315A98D4}" destId="{C944CD78-ECD9-4B78-9309-A266CF01B5D8}" srcOrd="0" destOrd="0" parTransId="{33020D1B-DB2F-4BA5-84DD-AE0292E486FA}" sibTransId="{9890DD4E-D7F0-4AD3-8B63-227AADFC26AF}"/>
    <dgm:cxn modelId="{FB84B742-660E-4DCF-8B7B-A5D1E3090458}" type="presOf" srcId="{CFA210B2-E4E8-4941-BDA2-3E61B5227B14}" destId="{9F51704F-C65C-41EA-9867-2D794D814D3A}" srcOrd="0" destOrd="0" presId="urn:microsoft.com/office/officeart/2024/3/layout/verticalVisualTextBlock1"/>
    <dgm:cxn modelId="{E7D60F68-49EE-437E-AEBB-FC0B8F2D75FA}" type="presOf" srcId="{9A5456BF-187A-4C80-96B0-7F40567FCB5D}" destId="{F65A587D-E370-4CCA-AB65-FC45E7696FED}" srcOrd="0" destOrd="0" presId="urn:microsoft.com/office/officeart/2024/3/layout/verticalVisualTextBlock1"/>
    <dgm:cxn modelId="{3156DF4B-BD3E-46CD-98F0-8E0F83061524}" srcId="{DACD9796-E711-42E3-A6A2-F91A17DFCD28}" destId="{9A5456BF-187A-4C80-96B0-7F40567FCB5D}" srcOrd="0" destOrd="0" parTransId="{F636C1FA-5C84-4200-B9DE-7DE5D093222D}" sibTransId="{F632A3CA-95E4-4F55-8A10-FAFBB13CECAC}"/>
    <dgm:cxn modelId="{5851728F-EE9B-4BE3-8876-128C20EDCBE2}" type="presOf" srcId="{C944CD78-ECD9-4B78-9309-A266CF01B5D8}" destId="{8580FE8A-7C20-45F2-A54A-3B70319A956C}" srcOrd="0" destOrd="0" presId="urn:microsoft.com/office/officeart/2024/3/layout/verticalVisualTextBlock1"/>
    <dgm:cxn modelId="{8AC1AD9E-8F9B-4FF4-8D9A-3FABB9888004}" type="presOf" srcId="{DB6876B8-6012-48D7-91A2-20B849399E6A}" destId="{DEEB6440-C4A3-4AE1-AE1B-2E14744B4B45}" srcOrd="0" destOrd="0" presId="urn:microsoft.com/office/officeart/2024/3/layout/verticalVisualTextBlock1"/>
    <dgm:cxn modelId="{F81981B2-52F6-4E15-AF4D-5355ADF0B579}" srcId="{DD0A322C-F3B3-47F6-8F9B-4B183571682A}" destId="{DD80CAA6-0794-4F94-AF13-D8D691B8B3FC}" srcOrd="0" destOrd="0" parTransId="{1566ED16-4BF0-435F-9243-40CCAF1BF990}" sibTransId="{C3E2296A-8112-4CC6-B66B-BED517543EBC}"/>
    <dgm:cxn modelId="{2C21AFB7-DBF7-49CA-931C-EC1C4382E634}" srcId="{C944CD78-ECD9-4B78-9309-A266CF01B5D8}" destId="{CFA210B2-E4E8-4941-BDA2-3E61B5227B14}" srcOrd="0" destOrd="0" parTransId="{3B057A1D-35A8-4880-B053-0D3C5ECF1690}" sibTransId="{16ED087B-03B0-47DA-A0FB-5D7D5D8F78A7}"/>
    <dgm:cxn modelId="{E3622DC7-22AD-4F62-9202-7B46D1189B6A}" type="presOf" srcId="{C080113B-C38B-46AF-B9AC-CADB315A98D4}" destId="{F461B654-0D56-45F3-84CD-C2010057E24E}" srcOrd="0" destOrd="0" presId="urn:microsoft.com/office/officeart/2024/3/layout/verticalVisualTextBlock1"/>
    <dgm:cxn modelId="{301FF2CF-7E21-494F-AE4A-16D435A97AC1}" type="presOf" srcId="{9890DD4E-D7F0-4AD3-8B63-227AADFC26AF}" destId="{DEF409A5-5838-4A2E-93CD-1C4F618F619B}" srcOrd="0" destOrd="0" presId="urn:microsoft.com/office/officeart/2024/3/layout/verticalVisualTextBlock1"/>
    <dgm:cxn modelId="{7EB783D3-33F0-4C05-89EE-9518E539180A}" type="presOf" srcId="{DD80CAA6-0794-4F94-AF13-D8D691B8B3FC}" destId="{D859F156-C93E-4E68-BCF3-C3AB37FC1EBB}" srcOrd="0" destOrd="0" presId="urn:microsoft.com/office/officeart/2024/3/layout/verticalVisualTextBlock1"/>
    <dgm:cxn modelId="{B83A90E7-59E0-4998-8EB8-A9E7E8B49D26}" type="presOf" srcId="{DACD9796-E711-42E3-A6A2-F91A17DFCD28}" destId="{F9F173E1-F104-4636-AE64-B872FC8BFEDD}" srcOrd="0" destOrd="0" presId="urn:microsoft.com/office/officeart/2024/3/layout/verticalVisualTextBlock1"/>
    <dgm:cxn modelId="{F8E6A7E8-AF11-4A0E-A63D-37F0FCDDC52A}" srcId="{C080113B-C38B-46AF-B9AC-CADB315A98D4}" destId="{DACD9796-E711-42E3-A6A2-F91A17DFCD28}" srcOrd="1" destOrd="0" parTransId="{2D59750D-4CFE-4DF0-8517-BC79EFCF67E9}" sibTransId="{DB6876B8-6012-48D7-91A2-20B849399E6A}"/>
    <dgm:cxn modelId="{A6B14EFB-0077-4507-AD5E-C867345E4B17}" srcId="{C080113B-C38B-46AF-B9AC-CADB315A98D4}" destId="{DD0A322C-F3B3-47F6-8F9B-4B183571682A}" srcOrd="2" destOrd="0" parTransId="{946C1450-75E1-41DE-B5FC-24D95F816BAA}" sibTransId="{DAF6E0B2-74C0-45CE-AFF1-E936ABDF8FBF}"/>
    <dgm:cxn modelId="{575342FF-DD56-4B72-9A9E-2CAF47DA2274}" type="presOf" srcId="{DD0A322C-F3B3-47F6-8F9B-4B183571682A}" destId="{8B908C2B-A090-48A8-AEF5-4C189A201C4E}" srcOrd="0" destOrd="0" presId="urn:microsoft.com/office/officeart/2024/3/layout/verticalVisualTextBlock1"/>
    <dgm:cxn modelId="{11381404-07B7-4B0F-A5F3-A92EE3EE0ADF}" type="presParOf" srcId="{F461B654-0D56-45F3-84CD-C2010057E24E}" destId="{5126B117-3DD2-4969-BC2F-2C402FECFD7C}" srcOrd="0" destOrd="0" presId="urn:microsoft.com/office/officeart/2024/3/layout/verticalVisualTextBlock1"/>
    <dgm:cxn modelId="{348CB44D-53E4-4D65-BC3A-334370F6A035}" type="presParOf" srcId="{5126B117-3DD2-4969-BC2F-2C402FECFD7C}" destId="{80526F7E-3457-4E73-A2CE-EDF1393ED4D2}" srcOrd="0" destOrd="0" presId="urn:microsoft.com/office/officeart/2024/3/layout/verticalVisualTextBlock1"/>
    <dgm:cxn modelId="{B32BDD7E-55DD-4483-992E-141972B7447D}" type="presParOf" srcId="{5126B117-3DD2-4969-BC2F-2C402FECFD7C}" destId="{8580FE8A-7C20-45F2-A54A-3B70319A956C}" srcOrd="1" destOrd="0" presId="urn:microsoft.com/office/officeart/2024/3/layout/verticalVisualTextBlock1"/>
    <dgm:cxn modelId="{96322694-A057-4C82-B0EE-EEDE6CE8D62A}" type="presParOf" srcId="{5126B117-3DD2-4969-BC2F-2C402FECFD7C}" destId="{9F51704F-C65C-41EA-9867-2D794D814D3A}" srcOrd="2" destOrd="0" presId="urn:microsoft.com/office/officeart/2024/3/layout/verticalVisualTextBlock1"/>
    <dgm:cxn modelId="{CF8A10E9-57AE-4321-A045-1E2494231CB2}" type="presParOf" srcId="{F461B654-0D56-45F3-84CD-C2010057E24E}" destId="{DEF409A5-5838-4A2E-93CD-1C4F618F619B}" srcOrd="1" destOrd="0" presId="urn:microsoft.com/office/officeart/2024/3/layout/verticalVisualTextBlock1"/>
    <dgm:cxn modelId="{870048ED-D1CE-4071-B47E-AB61AA80FC9E}" type="presParOf" srcId="{F461B654-0D56-45F3-84CD-C2010057E24E}" destId="{25AE1D2C-C8CC-411B-97D8-D06C360BA2F0}" srcOrd="2" destOrd="0" presId="urn:microsoft.com/office/officeart/2024/3/layout/verticalVisualTextBlock1"/>
    <dgm:cxn modelId="{18F77B24-AE8A-4F48-B7EE-7B1671B2F5C3}" type="presParOf" srcId="{25AE1D2C-C8CC-411B-97D8-D06C360BA2F0}" destId="{00030359-F419-4FD7-94DB-F3CF869F5498}" srcOrd="0" destOrd="0" presId="urn:microsoft.com/office/officeart/2024/3/layout/verticalVisualTextBlock1"/>
    <dgm:cxn modelId="{91681534-2F4E-40B9-BB33-6017098E8FC3}" type="presParOf" srcId="{25AE1D2C-C8CC-411B-97D8-D06C360BA2F0}" destId="{F9F173E1-F104-4636-AE64-B872FC8BFEDD}" srcOrd="1" destOrd="0" presId="urn:microsoft.com/office/officeart/2024/3/layout/verticalVisualTextBlock1"/>
    <dgm:cxn modelId="{4CF93A85-9B26-44DA-937F-EA810B6E4ECC}" type="presParOf" srcId="{25AE1D2C-C8CC-411B-97D8-D06C360BA2F0}" destId="{F65A587D-E370-4CCA-AB65-FC45E7696FED}" srcOrd="2" destOrd="0" presId="urn:microsoft.com/office/officeart/2024/3/layout/verticalVisualTextBlock1"/>
    <dgm:cxn modelId="{497A06C8-0AFF-488C-B876-8BA6BA6EAA70}" type="presParOf" srcId="{F461B654-0D56-45F3-84CD-C2010057E24E}" destId="{DEEB6440-C4A3-4AE1-AE1B-2E14744B4B45}" srcOrd="3" destOrd="0" presId="urn:microsoft.com/office/officeart/2024/3/layout/verticalVisualTextBlock1"/>
    <dgm:cxn modelId="{A3B9A76F-9AF0-42A3-9021-A48EB1000285}" type="presParOf" srcId="{F461B654-0D56-45F3-84CD-C2010057E24E}" destId="{389215C2-107F-4499-924A-58724E6522BC}" srcOrd="4" destOrd="0" presId="urn:microsoft.com/office/officeart/2024/3/layout/verticalVisualTextBlock1"/>
    <dgm:cxn modelId="{221E3650-0151-4137-9B8C-64670ED04431}" type="presParOf" srcId="{389215C2-107F-4499-924A-58724E6522BC}" destId="{97E12813-09AB-433D-B799-CCE33BC39481}" srcOrd="0" destOrd="0" presId="urn:microsoft.com/office/officeart/2024/3/layout/verticalVisualTextBlock1"/>
    <dgm:cxn modelId="{B3C5D61C-0BAF-4605-B30D-05F0FFAD5AE9}" type="presParOf" srcId="{389215C2-107F-4499-924A-58724E6522BC}" destId="{8B908C2B-A090-48A8-AEF5-4C189A201C4E}" srcOrd="1" destOrd="0" presId="urn:microsoft.com/office/officeart/2024/3/layout/verticalVisualTextBlock1"/>
    <dgm:cxn modelId="{7AB440CE-4A2B-444D-9E22-C313A1C6A1A9}" type="presParOf" srcId="{389215C2-107F-4499-924A-58724E6522BC}" destId="{D859F156-C93E-4E68-BCF3-C3AB37FC1EBB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14D00-8A22-4EE3-BC97-B2FD6822FF0E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CCDC4E93-C6E2-4405-AE9D-43BFD2E06F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Developmental Timeline Variability</a:t>
          </a:r>
        </a:p>
      </dgm:t>
    </dgm:pt>
    <dgm:pt modelId="{8D742182-2A29-4F74-859C-DDC861213005}" type="parTrans" cxnId="{DF327418-32CA-404D-A99F-39EEA4CAC882}">
      <dgm:prSet/>
      <dgm:spPr/>
      <dgm:t>
        <a:bodyPr/>
        <a:lstStyle/>
        <a:p>
          <a:endParaRPr lang="zh-CN" altLang="en-US"/>
        </a:p>
      </dgm:t>
    </dgm:pt>
    <dgm:pt modelId="{F8E1E91B-A78A-4A9D-925E-91683ECD5172}" type="sibTrans" cxnId="{DF327418-32CA-404D-A99F-39EEA4CAC88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FF1DC9B0-1A41-4725-89DF-1078EB21F8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Children develop communication skills at different rates, reflecting individual variability in milestones.</a:t>
          </a:r>
        </a:p>
      </dgm:t>
    </dgm:pt>
    <dgm:pt modelId="{6DE42571-BAB6-4872-814C-E7D0E734AA52}" type="parTrans" cxnId="{84246C9F-692A-4B29-AE5E-21E80E6C4BB1}">
      <dgm:prSet/>
      <dgm:spPr/>
      <dgm:t>
        <a:bodyPr/>
        <a:lstStyle/>
        <a:p>
          <a:endParaRPr lang="zh-CN" altLang="en-US"/>
        </a:p>
      </dgm:t>
    </dgm:pt>
    <dgm:pt modelId="{128A4283-7B26-4D23-9D7C-458F946852AE}" type="sibTrans" cxnId="{84246C9F-692A-4B29-AE5E-21E80E6C4BB1}">
      <dgm:prSet/>
      <dgm:spPr/>
      <dgm:t>
        <a:bodyPr/>
        <a:lstStyle/>
        <a:p>
          <a:endParaRPr lang="zh-CN" altLang="en-US"/>
        </a:p>
      </dgm:t>
    </dgm:pt>
    <dgm:pt modelId="{93BBD486-ECDD-44BA-8B78-07D52F32A4F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Early Signs of Communication Challenges</a:t>
          </a:r>
        </a:p>
      </dgm:t>
    </dgm:pt>
    <dgm:pt modelId="{F8F3946B-510F-4875-9C2B-8D720F2C0CEA}" type="parTrans" cxnId="{BB0C4550-9929-47E9-8B51-C695958EFE47}">
      <dgm:prSet/>
      <dgm:spPr/>
      <dgm:t>
        <a:bodyPr/>
        <a:lstStyle/>
        <a:p>
          <a:endParaRPr lang="zh-CN" altLang="en-US"/>
        </a:p>
      </dgm:t>
    </dgm:pt>
    <dgm:pt modelId="{06933D0B-8815-402E-93B8-10FA71448C2A}" type="sibTrans" cxnId="{BB0C4550-9929-47E9-8B51-C695958EFE4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FC9226E3-C8E0-4AD1-B662-8331B72E1F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Indicators include limited vocalizations and lack of response to sounds or social cues in young children.</a:t>
          </a:r>
        </a:p>
      </dgm:t>
    </dgm:pt>
    <dgm:pt modelId="{9E1042E6-1102-4489-A64B-04FDCB1AC6FD}" type="parTrans" cxnId="{90D3584B-14A5-4B7F-8B32-578F934F4A0D}">
      <dgm:prSet/>
      <dgm:spPr/>
      <dgm:t>
        <a:bodyPr/>
        <a:lstStyle/>
        <a:p>
          <a:endParaRPr lang="zh-CN" altLang="en-US"/>
        </a:p>
      </dgm:t>
    </dgm:pt>
    <dgm:pt modelId="{414D23C8-7327-4090-8AF7-F63487D0CE05}" type="sibTrans" cxnId="{90D3584B-14A5-4B7F-8B32-578F934F4A0D}">
      <dgm:prSet/>
      <dgm:spPr/>
      <dgm:t>
        <a:bodyPr/>
        <a:lstStyle/>
        <a:p>
          <a:endParaRPr lang="zh-CN" altLang="en-US"/>
        </a:p>
      </dgm:t>
    </dgm:pt>
    <dgm:pt modelId="{6B8E1D33-AB28-4E5F-9B9B-51822B4FA9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Importance of Timely Intervention</a:t>
          </a:r>
        </a:p>
      </dgm:t>
    </dgm:pt>
    <dgm:pt modelId="{ECD774E6-A219-435E-9849-FF5A50A81AD3}" type="parTrans" cxnId="{CB1B9F83-7768-4FEB-AB99-3377ABA3A623}">
      <dgm:prSet/>
      <dgm:spPr/>
      <dgm:t>
        <a:bodyPr/>
        <a:lstStyle/>
        <a:p>
          <a:endParaRPr lang="zh-CN" altLang="en-US"/>
        </a:p>
      </dgm:t>
    </dgm:pt>
    <dgm:pt modelId="{D28529B2-0C56-4930-9248-072CD27B5470}" type="sibTrans" cxnId="{CB1B9F83-7768-4FEB-AB99-3377ABA3A623}">
      <dgm:prSet/>
      <dgm:spPr/>
      <dgm:t>
        <a:bodyPr/>
        <a:lstStyle/>
        <a:p>
          <a:endParaRPr lang="zh-CN" altLang="en-US"/>
        </a:p>
      </dgm:t>
    </dgm:pt>
    <dgm:pt modelId="{CD7CE57B-9745-4E43-909B-8CA6EED74F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Recognizing early signs allows for prompt support and improves communication outcomes significantly.</a:t>
          </a:r>
        </a:p>
      </dgm:t>
    </dgm:pt>
    <dgm:pt modelId="{CD694C6B-A18C-4AA6-86A6-DC9C0C8C874D}" type="parTrans" cxnId="{9AC30ED8-B60F-4349-9922-B59A573E845A}">
      <dgm:prSet/>
      <dgm:spPr/>
      <dgm:t>
        <a:bodyPr/>
        <a:lstStyle/>
        <a:p>
          <a:endParaRPr lang="zh-CN" altLang="en-US"/>
        </a:p>
      </dgm:t>
    </dgm:pt>
    <dgm:pt modelId="{200FD4CC-E4E4-4AAD-8E3B-21ACF0FA3682}" type="sibTrans" cxnId="{9AC30ED8-B60F-4349-9922-B59A573E845A}">
      <dgm:prSet/>
      <dgm:spPr/>
      <dgm:t>
        <a:bodyPr/>
        <a:lstStyle/>
        <a:p>
          <a:endParaRPr lang="zh-CN" altLang="en-US"/>
        </a:p>
      </dgm:t>
    </dgm:pt>
    <dgm:pt modelId="{A22BFEEC-A7FD-4832-A797-A11CAA2C7610}" type="pres">
      <dgm:prSet presAssocID="{9A014D00-8A22-4EE3-BC97-B2FD6822FF0E}" presName="Root" presStyleCnt="0">
        <dgm:presLayoutVars>
          <dgm:dir/>
          <dgm:resizeHandles val="exact"/>
        </dgm:presLayoutVars>
      </dgm:prSet>
      <dgm:spPr/>
    </dgm:pt>
    <dgm:pt modelId="{BDA71C11-1D92-4FC0-A56A-4BFC68ED7AE0}" type="pres">
      <dgm:prSet presAssocID="{CCDC4E93-C6E2-4405-AE9D-43BFD2E06FA9}" presName="Composite" presStyleCnt="0"/>
      <dgm:spPr/>
    </dgm:pt>
    <dgm:pt modelId="{80ED0BE7-A31A-412F-BE5C-D787842855B7}" type="pres">
      <dgm:prSet presAssocID="{CCDC4E93-C6E2-4405-AE9D-43BFD2E06FA9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6" b="6"/>
          <a:stretch/>
        </a:blipFill>
      </dgm:spPr>
      <dgm:extLst>
        <a:ext uri="{E40237B7-FDA0-4F09-8148-C483321AD2D9}">
          <dgm14:cNvPr xmlns:dgm14="http://schemas.microsoft.com/office/drawing/2010/diagram" id="0" name="" descr="child, family, love, togetherness"/>
        </a:ext>
      </dgm:extLst>
    </dgm:pt>
    <dgm:pt modelId="{D929A554-F285-4BB8-BCC5-3C4249E1C794}" type="pres">
      <dgm:prSet presAssocID="{CCDC4E93-C6E2-4405-AE9D-43BFD2E06FA9}" presName="Subtitle" presStyleLbl="revTx" presStyleIdx="0" presStyleCnt="6">
        <dgm:presLayoutVars>
          <dgm:chMax val="0"/>
          <dgm:bulletEnabled/>
        </dgm:presLayoutVars>
      </dgm:prSet>
      <dgm:spPr/>
    </dgm:pt>
    <dgm:pt modelId="{F8764E1C-37AA-4DF3-9DFB-5AB76FD42D22}" type="pres">
      <dgm:prSet presAssocID="{CCDC4E93-C6E2-4405-AE9D-43BFD2E06FA9}" presName="Description" presStyleLbl="revTx" presStyleIdx="1" presStyleCnt="6">
        <dgm:presLayoutVars>
          <dgm:bulletEnabled/>
        </dgm:presLayoutVars>
      </dgm:prSet>
      <dgm:spPr/>
    </dgm:pt>
    <dgm:pt modelId="{75E3EAD3-F74E-4988-87A3-5011D1EF43B6}" type="pres">
      <dgm:prSet presAssocID="{F8E1E91B-A78A-4A9D-925E-91683ECD5172}" presName="sibTrans" presStyleLbl="sibTrans2D1" presStyleIdx="0" presStyleCnt="0"/>
      <dgm:spPr/>
    </dgm:pt>
    <dgm:pt modelId="{60D77C62-1B15-4A7C-A7C2-E626D633079F}" type="pres">
      <dgm:prSet presAssocID="{93BBD486-ECDD-44BA-8B78-07D52F32A4F9}" presName="Composite" presStyleCnt="0"/>
      <dgm:spPr/>
    </dgm:pt>
    <dgm:pt modelId="{0EC35328-13C9-44BD-8FB5-4B4691C83DBE}" type="pres">
      <dgm:prSet presAssocID="{93BBD486-ECDD-44BA-8B78-07D52F32A4F9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r="18871" b="-4"/>
          <a:stretch/>
        </a:blipFill>
      </dgm:spPr>
      <dgm:extLst>
        <a:ext uri="{E40237B7-FDA0-4F09-8148-C483321AD2D9}">
          <dgm14:cNvPr xmlns:dgm14="http://schemas.microsoft.com/office/drawing/2010/diagram" id="0" name="" descr="Child, playing, calling, another"/>
        </a:ext>
      </dgm:extLst>
    </dgm:pt>
    <dgm:pt modelId="{4C4494EB-BBC2-4929-BB20-5BB4D9FE6B48}" type="pres">
      <dgm:prSet presAssocID="{93BBD486-ECDD-44BA-8B78-07D52F32A4F9}" presName="Subtitle" presStyleLbl="revTx" presStyleIdx="2" presStyleCnt="6">
        <dgm:presLayoutVars>
          <dgm:chMax val="0"/>
          <dgm:bulletEnabled/>
        </dgm:presLayoutVars>
      </dgm:prSet>
      <dgm:spPr/>
    </dgm:pt>
    <dgm:pt modelId="{E767D3C2-FB3B-49B0-A06D-09E5B0734FD9}" type="pres">
      <dgm:prSet presAssocID="{93BBD486-ECDD-44BA-8B78-07D52F32A4F9}" presName="Description" presStyleLbl="revTx" presStyleIdx="3" presStyleCnt="6">
        <dgm:presLayoutVars>
          <dgm:bulletEnabled/>
        </dgm:presLayoutVars>
      </dgm:prSet>
      <dgm:spPr/>
    </dgm:pt>
    <dgm:pt modelId="{4210107B-B996-4BEF-B121-11CC5DEF36EB}" type="pres">
      <dgm:prSet presAssocID="{06933D0B-8815-402E-93B8-10FA71448C2A}" presName="sibTrans" presStyleLbl="sibTrans2D1" presStyleIdx="0" presStyleCnt="0"/>
      <dgm:spPr/>
    </dgm:pt>
    <dgm:pt modelId="{17317E74-0392-4D1C-A2CA-326E595FDD6C}" type="pres">
      <dgm:prSet presAssocID="{6B8E1D33-AB28-4E5F-9B9B-51822B4FA923}" presName="Composite" presStyleCnt="0"/>
      <dgm:spPr/>
    </dgm:pt>
    <dgm:pt modelId="{BFB10309-0C81-48A7-9988-A2612CE1A4CD}" type="pres">
      <dgm:prSet presAssocID="{6B8E1D33-AB28-4E5F-9B9B-51822B4FA92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r="7595" b="-4"/>
          <a:stretch/>
        </a:blipFill>
      </dgm:spPr>
      <dgm:extLst>
        <a:ext uri="{E40237B7-FDA0-4F09-8148-C483321AD2D9}">
          <dgm14:cNvPr xmlns:dgm14="http://schemas.microsoft.com/office/drawing/2010/diagram" id="0" name="" descr="Happy pregnant mother and daughter playing in living room at home"/>
        </a:ext>
      </dgm:extLst>
    </dgm:pt>
    <dgm:pt modelId="{68F213C7-258E-451F-A500-447D3B426AE1}" type="pres">
      <dgm:prSet presAssocID="{6B8E1D33-AB28-4E5F-9B9B-51822B4FA923}" presName="Subtitle" presStyleLbl="revTx" presStyleIdx="4" presStyleCnt="6">
        <dgm:presLayoutVars>
          <dgm:chMax val="0"/>
          <dgm:bulletEnabled/>
        </dgm:presLayoutVars>
      </dgm:prSet>
      <dgm:spPr/>
    </dgm:pt>
    <dgm:pt modelId="{383D9130-2427-4F6F-97CC-190B9DD61786}" type="pres">
      <dgm:prSet presAssocID="{6B8E1D33-AB28-4E5F-9B9B-51822B4FA923}" presName="Description" presStyleLbl="revTx" presStyleIdx="5" presStyleCnt="6">
        <dgm:presLayoutVars>
          <dgm:bulletEnabled/>
        </dgm:presLayoutVars>
      </dgm:prSet>
      <dgm:spPr/>
    </dgm:pt>
  </dgm:ptLst>
  <dgm:cxnLst>
    <dgm:cxn modelId="{DF327418-32CA-404D-A99F-39EEA4CAC882}" srcId="{9A014D00-8A22-4EE3-BC97-B2FD6822FF0E}" destId="{CCDC4E93-C6E2-4405-AE9D-43BFD2E06FA9}" srcOrd="0" destOrd="0" parTransId="{8D742182-2A29-4F74-859C-DDC861213005}" sibTransId="{F8E1E91B-A78A-4A9D-925E-91683ECD5172}"/>
    <dgm:cxn modelId="{671DBA5E-0292-4488-8D73-FA4BD293D4AA}" type="presOf" srcId="{6B8E1D33-AB28-4E5F-9B9B-51822B4FA923}" destId="{68F213C7-258E-451F-A500-447D3B426AE1}" srcOrd="0" destOrd="0" presId="urn:microsoft.com/office/officeart/2024/3/layout/verticalVisualTextBlock1"/>
    <dgm:cxn modelId="{1C121F42-87A5-4C44-A082-971CDBFCC9D3}" type="presOf" srcId="{CCDC4E93-C6E2-4405-AE9D-43BFD2E06FA9}" destId="{D929A554-F285-4BB8-BCC5-3C4249E1C794}" srcOrd="0" destOrd="0" presId="urn:microsoft.com/office/officeart/2024/3/layout/verticalVisualTextBlock1"/>
    <dgm:cxn modelId="{648D4244-4627-4375-944B-8344B657B771}" type="presOf" srcId="{CD7CE57B-9745-4E43-909B-8CA6EED74FB7}" destId="{383D9130-2427-4F6F-97CC-190B9DD61786}" srcOrd="0" destOrd="0" presId="urn:microsoft.com/office/officeart/2024/3/layout/verticalVisualTextBlock1"/>
    <dgm:cxn modelId="{90D3584B-14A5-4B7F-8B32-578F934F4A0D}" srcId="{93BBD486-ECDD-44BA-8B78-07D52F32A4F9}" destId="{FC9226E3-C8E0-4AD1-B662-8331B72E1F87}" srcOrd="0" destOrd="0" parTransId="{9E1042E6-1102-4489-A64B-04FDCB1AC6FD}" sibTransId="{414D23C8-7327-4090-8AF7-F63487D0CE05}"/>
    <dgm:cxn modelId="{0B362A6C-17D2-4E1A-8F70-0CB9B866BBBD}" type="presOf" srcId="{93BBD486-ECDD-44BA-8B78-07D52F32A4F9}" destId="{4C4494EB-BBC2-4929-BB20-5BB4D9FE6B48}" srcOrd="0" destOrd="0" presId="urn:microsoft.com/office/officeart/2024/3/layout/verticalVisualTextBlock1"/>
    <dgm:cxn modelId="{BB0C4550-9929-47E9-8B51-C695958EFE47}" srcId="{9A014D00-8A22-4EE3-BC97-B2FD6822FF0E}" destId="{93BBD486-ECDD-44BA-8B78-07D52F32A4F9}" srcOrd="1" destOrd="0" parTransId="{F8F3946B-510F-4875-9C2B-8D720F2C0CEA}" sibTransId="{06933D0B-8815-402E-93B8-10FA71448C2A}"/>
    <dgm:cxn modelId="{CB1B9F83-7768-4FEB-AB99-3377ABA3A623}" srcId="{9A014D00-8A22-4EE3-BC97-B2FD6822FF0E}" destId="{6B8E1D33-AB28-4E5F-9B9B-51822B4FA923}" srcOrd="2" destOrd="0" parTransId="{ECD774E6-A219-435E-9849-FF5A50A81AD3}" sibTransId="{D28529B2-0C56-4930-9248-072CD27B5470}"/>
    <dgm:cxn modelId="{6D818689-84DE-4E75-9495-4E3DC62542A0}" type="presOf" srcId="{F8E1E91B-A78A-4A9D-925E-91683ECD5172}" destId="{75E3EAD3-F74E-4988-87A3-5011D1EF43B6}" srcOrd="0" destOrd="0" presId="urn:microsoft.com/office/officeart/2024/3/layout/verticalVisualTextBlock1"/>
    <dgm:cxn modelId="{34972997-60D1-4DCD-BAFF-146D6994BCFE}" type="presOf" srcId="{FC9226E3-C8E0-4AD1-B662-8331B72E1F87}" destId="{E767D3C2-FB3B-49B0-A06D-09E5B0734FD9}" srcOrd="0" destOrd="0" presId="urn:microsoft.com/office/officeart/2024/3/layout/verticalVisualTextBlock1"/>
    <dgm:cxn modelId="{84246C9F-692A-4B29-AE5E-21E80E6C4BB1}" srcId="{CCDC4E93-C6E2-4405-AE9D-43BFD2E06FA9}" destId="{FF1DC9B0-1A41-4725-89DF-1078EB21F8BE}" srcOrd="0" destOrd="0" parTransId="{6DE42571-BAB6-4872-814C-E7D0E734AA52}" sibTransId="{128A4283-7B26-4D23-9D7C-458F946852AE}"/>
    <dgm:cxn modelId="{611117C2-F40F-403F-B5CE-85375B8060B5}" type="presOf" srcId="{06933D0B-8815-402E-93B8-10FA71448C2A}" destId="{4210107B-B996-4BEF-B121-11CC5DEF36EB}" srcOrd="0" destOrd="0" presId="urn:microsoft.com/office/officeart/2024/3/layout/verticalVisualTextBlock1"/>
    <dgm:cxn modelId="{9AC30ED8-B60F-4349-9922-B59A573E845A}" srcId="{6B8E1D33-AB28-4E5F-9B9B-51822B4FA923}" destId="{CD7CE57B-9745-4E43-909B-8CA6EED74FB7}" srcOrd="0" destOrd="0" parTransId="{CD694C6B-A18C-4AA6-86A6-DC9C0C8C874D}" sibTransId="{200FD4CC-E4E4-4AAD-8E3B-21ACF0FA3682}"/>
    <dgm:cxn modelId="{4EB3C1E0-4A0B-41EE-87C5-3BCC548C2F5C}" type="presOf" srcId="{9A014D00-8A22-4EE3-BC97-B2FD6822FF0E}" destId="{A22BFEEC-A7FD-4832-A797-A11CAA2C7610}" srcOrd="0" destOrd="0" presId="urn:microsoft.com/office/officeart/2024/3/layout/verticalVisualTextBlock1"/>
    <dgm:cxn modelId="{A50635ED-58FA-40FB-B035-21FF617AB0E1}" type="presOf" srcId="{FF1DC9B0-1A41-4725-89DF-1078EB21F8BE}" destId="{F8764E1C-37AA-4DF3-9DFB-5AB76FD42D22}" srcOrd="0" destOrd="0" presId="urn:microsoft.com/office/officeart/2024/3/layout/verticalVisualTextBlock1"/>
    <dgm:cxn modelId="{659C5FAA-7C59-479C-B92A-0D17BE002FD2}" type="presParOf" srcId="{A22BFEEC-A7FD-4832-A797-A11CAA2C7610}" destId="{BDA71C11-1D92-4FC0-A56A-4BFC68ED7AE0}" srcOrd="0" destOrd="0" presId="urn:microsoft.com/office/officeart/2024/3/layout/verticalVisualTextBlock1"/>
    <dgm:cxn modelId="{35088934-38A4-42CE-A9CF-B79ED5AB04F3}" type="presParOf" srcId="{BDA71C11-1D92-4FC0-A56A-4BFC68ED7AE0}" destId="{80ED0BE7-A31A-412F-BE5C-D787842855B7}" srcOrd="0" destOrd="0" presId="urn:microsoft.com/office/officeart/2024/3/layout/verticalVisualTextBlock1"/>
    <dgm:cxn modelId="{0DB40139-869C-43D3-AA5C-EC5773098D46}" type="presParOf" srcId="{BDA71C11-1D92-4FC0-A56A-4BFC68ED7AE0}" destId="{D929A554-F285-4BB8-BCC5-3C4249E1C794}" srcOrd="1" destOrd="0" presId="urn:microsoft.com/office/officeart/2024/3/layout/verticalVisualTextBlock1"/>
    <dgm:cxn modelId="{5FBDF90B-970E-4994-9546-936F70E759E4}" type="presParOf" srcId="{BDA71C11-1D92-4FC0-A56A-4BFC68ED7AE0}" destId="{F8764E1C-37AA-4DF3-9DFB-5AB76FD42D22}" srcOrd="2" destOrd="0" presId="urn:microsoft.com/office/officeart/2024/3/layout/verticalVisualTextBlock1"/>
    <dgm:cxn modelId="{D7745274-0B0A-4EA7-A388-857B680A418B}" type="presParOf" srcId="{A22BFEEC-A7FD-4832-A797-A11CAA2C7610}" destId="{75E3EAD3-F74E-4988-87A3-5011D1EF43B6}" srcOrd="1" destOrd="0" presId="urn:microsoft.com/office/officeart/2024/3/layout/verticalVisualTextBlock1"/>
    <dgm:cxn modelId="{619B7C9C-8EA4-4833-909D-5909F178C0A9}" type="presParOf" srcId="{A22BFEEC-A7FD-4832-A797-A11CAA2C7610}" destId="{60D77C62-1B15-4A7C-A7C2-E626D633079F}" srcOrd="2" destOrd="0" presId="urn:microsoft.com/office/officeart/2024/3/layout/verticalVisualTextBlock1"/>
    <dgm:cxn modelId="{16407647-FDCF-49D3-A379-7EB52D439291}" type="presParOf" srcId="{60D77C62-1B15-4A7C-A7C2-E626D633079F}" destId="{0EC35328-13C9-44BD-8FB5-4B4691C83DBE}" srcOrd="0" destOrd="0" presId="urn:microsoft.com/office/officeart/2024/3/layout/verticalVisualTextBlock1"/>
    <dgm:cxn modelId="{8E9B7CD6-B06F-4D63-A2B2-074C147BE8D5}" type="presParOf" srcId="{60D77C62-1B15-4A7C-A7C2-E626D633079F}" destId="{4C4494EB-BBC2-4929-BB20-5BB4D9FE6B48}" srcOrd="1" destOrd="0" presId="urn:microsoft.com/office/officeart/2024/3/layout/verticalVisualTextBlock1"/>
    <dgm:cxn modelId="{9C4506A6-8559-4994-8D63-82C3A7C8F3AE}" type="presParOf" srcId="{60D77C62-1B15-4A7C-A7C2-E626D633079F}" destId="{E767D3C2-FB3B-49B0-A06D-09E5B0734FD9}" srcOrd="2" destOrd="0" presId="urn:microsoft.com/office/officeart/2024/3/layout/verticalVisualTextBlock1"/>
    <dgm:cxn modelId="{44D932E4-6C3B-4E5F-888D-8B397995F85C}" type="presParOf" srcId="{A22BFEEC-A7FD-4832-A797-A11CAA2C7610}" destId="{4210107B-B996-4BEF-B121-11CC5DEF36EB}" srcOrd="3" destOrd="0" presId="urn:microsoft.com/office/officeart/2024/3/layout/verticalVisualTextBlock1"/>
    <dgm:cxn modelId="{610D1C99-1182-4AB4-A424-7A3832538E79}" type="presParOf" srcId="{A22BFEEC-A7FD-4832-A797-A11CAA2C7610}" destId="{17317E74-0392-4D1C-A2CA-326E595FDD6C}" srcOrd="4" destOrd="0" presId="urn:microsoft.com/office/officeart/2024/3/layout/verticalVisualTextBlock1"/>
    <dgm:cxn modelId="{517BA3AF-4037-4151-9279-CF8DD2503945}" type="presParOf" srcId="{17317E74-0392-4D1C-A2CA-326E595FDD6C}" destId="{BFB10309-0C81-48A7-9988-A2612CE1A4CD}" srcOrd="0" destOrd="0" presId="urn:microsoft.com/office/officeart/2024/3/layout/verticalVisualTextBlock1"/>
    <dgm:cxn modelId="{46C67D62-EF9C-4BA5-9C65-0723F56280F3}" type="presParOf" srcId="{17317E74-0392-4D1C-A2CA-326E595FDD6C}" destId="{68F213C7-258E-451F-A500-447D3B426AE1}" srcOrd="1" destOrd="0" presId="urn:microsoft.com/office/officeart/2024/3/layout/verticalVisualTextBlock1"/>
    <dgm:cxn modelId="{7A17FE60-C9AB-453E-B4B3-1F0991BBBB79}" type="presParOf" srcId="{17317E74-0392-4D1C-A2CA-326E595FDD6C}" destId="{383D9130-2427-4F6F-97CC-190B9DD61786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1CCEB-7B21-462A-9EC7-9AA76EEFC51C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EAC8A-BABE-4646-A009-47FAE3E6B9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Sensitive Periods in Infants</a:t>
          </a:r>
        </a:p>
      </dgm:t>
    </dgm:pt>
    <dgm:pt modelId="{AC16D444-C9D6-4AD6-87EF-C4D6EA059384}" type="parTrans" cxnId="{7988A160-58E1-4A04-AD4C-4BD95E8ED5DE}">
      <dgm:prSet/>
      <dgm:spPr/>
      <dgm:t>
        <a:bodyPr/>
        <a:lstStyle/>
        <a:p>
          <a:endParaRPr lang="en-US"/>
        </a:p>
      </dgm:t>
    </dgm:pt>
    <dgm:pt modelId="{1607B7FC-871E-4C32-97C2-D5CC2931C372}" type="sibTrans" cxnId="{7988A160-58E1-4A04-AD4C-4BD95E8ED5D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03912CE-2728-4B81-B1F1-DB57B47BC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Critical time windows exist between 8 to 12 months for optimal language acquisition in infants.</a:t>
          </a:r>
        </a:p>
      </dgm:t>
    </dgm:pt>
    <dgm:pt modelId="{E7B92EA6-31C2-495D-AE10-72944ABC7F8F}" type="parTrans" cxnId="{5A9AD6A1-0A17-4BF1-8451-FB421BB8489F}">
      <dgm:prSet/>
      <dgm:spPr/>
      <dgm:t>
        <a:bodyPr/>
        <a:lstStyle/>
        <a:p>
          <a:endParaRPr lang="en-US"/>
        </a:p>
      </dgm:t>
    </dgm:pt>
    <dgm:pt modelId="{1C284FAA-A555-4F60-8F02-FEC65E011BB8}" type="sibTrans" cxnId="{5A9AD6A1-0A17-4BF1-8451-FB421BB8489F}">
      <dgm:prSet/>
      <dgm:spPr/>
      <dgm:t>
        <a:bodyPr/>
        <a:lstStyle/>
        <a:p>
          <a:endParaRPr lang="en-US"/>
        </a:p>
      </dgm:t>
    </dgm:pt>
    <dgm:pt modelId="{EEEF7AF8-5801-4995-BCEE-F9911711F98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Social Interaction Importance</a:t>
          </a:r>
        </a:p>
      </dgm:t>
    </dgm:pt>
    <dgm:pt modelId="{31950FEF-205C-45BC-A8A6-F5B2E583A4EA}" type="parTrans" cxnId="{6EF58F5F-B91D-4B96-BE30-38E2B9A6CC70}">
      <dgm:prSet/>
      <dgm:spPr/>
      <dgm:t>
        <a:bodyPr/>
        <a:lstStyle/>
        <a:p>
          <a:endParaRPr lang="en-US"/>
        </a:p>
      </dgm:t>
    </dgm:pt>
    <dgm:pt modelId="{EAC67CAD-F21A-4D64-9189-EDBAE7052DE8}" type="sibTrans" cxnId="{6EF58F5F-B91D-4B96-BE30-38E2B9A6CC7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AF28160-4561-45BB-8CEC-008019B09D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Interactive communication with caregivers fosters infant language development effectively.</a:t>
          </a:r>
        </a:p>
      </dgm:t>
    </dgm:pt>
    <dgm:pt modelId="{80727166-2CEF-472B-8038-BFD76861A206}" type="parTrans" cxnId="{F959682A-B3BC-496B-91DB-25313153F64C}">
      <dgm:prSet/>
      <dgm:spPr/>
      <dgm:t>
        <a:bodyPr/>
        <a:lstStyle/>
        <a:p>
          <a:endParaRPr lang="en-US"/>
        </a:p>
      </dgm:t>
    </dgm:pt>
    <dgm:pt modelId="{7B709447-C621-420D-BC40-0000B5A4E4DE}" type="sibTrans" cxnId="{F959682A-B3BC-496B-91DB-25313153F64C}">
      <dgm:prSet/>
      <dgm:spPr/>
      <dgm:t>
        <a:bodyPr/>
        <a:lstStyle/>
        <a:p>
          <a:endParaRPr lang="en-US"/>
        </a:p>
      </dgm:t>
    </dgm:pt>
    <dgm:pt modelId="{10108FA4-2B25-4D94-A143-F2B2D0A5A9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Brain Plasticity Role</a:t>
          </a:r>
        </a:p>
      </dgm:t>
    </dgm:pt>
    <dgm:pt modelId="{9823AE0D-4467-4CCA-A523-CAEFBA13F785}" type="parTrans" cxnId="{1AD61F48-4740-4F71-B069-BBC403B6BA07}">
      <dgm:prSet/>
      <dgm:spPr/>
      <dgm:t>
        <a:bodyPr/>
        <a:lstStyle/>
        <a:p>
          <a:endParaRPr lang="en-US"/>
        </a:p>
      </dgm:t>
    </dgm:pt>
    <dgm:pt modelId="{B8088F61-4DEA-44F7-8B05-FA800EB345F7}" type="sibTrans" cxnId="{1AD61F48-4740-4F71-B069-BBC403B6BA0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C717CCC-0BE4-4A6B-ACE8-B30269F25A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Infant brain plasticity supports rapid adaptation and learning during early language stages.</a:t>
          </a:r>
        </a:p>
      </dgm:t>
    </dgm:pt>
    <dgm:pt modelId="{9F392992-AE8F-4348-B6AF-8EB3FEAE47D2}" type="parTrans" cxnId="{9086F180-666F-4881-B01A-6C37A7DA7121}">
      <dgm:prSet/>
      <dgm:spPr/>
      <dgm:t>
        <a:bodyPr/>
        <a:lstStyle/>
        <a:p>
          <a:endParaRPr lang="en-US"/>
        </a:p>
      </dgm:t>
    </dgm:pt>
    <dgm:pt modelId="{B5F3A590-EFF3-401D-867D-258E611D30A2}" type="sibTrans" cxnId="{9086F180-666F-4881-B01A-6C37A7DA7121}">
      <dgm:prSet/>
      <dgm:spPr/>
      <dgm:t>
        <a:bodyPr/>
        <a:lstStyle/>
        <a:p>
          <a:endParaRPr lang="en-US"/>
        </a:p>
      </dgm:t>
    </dgm:pt>
    <dgm:pt modelId="{EEF33C3E-8265-4840-9FF1-0F30F24DD26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Parent-Centered Strategies</a:t>
          </a:r>
        </a:p>
      </dgm:t>
    </dgm:pt>
    <dgm:pt modelId="{BD5E9098-D0EF-4D12-8F15-19D99825EEF2}" type="parTrans" cxnId="{32150B21-9261-4F04-B82D-73CB7A64F94E}">
      <dgm:prSet/>
      <dgm:spPr/>
      <dgm:t>
        <a:bodyPr/>
        <a:lstStyle/>
        <a:p>
          <a:endParaRPr lang="en-US"/>
        </a:p>
      </dgm:t>
    </dgm:pt>
    <dgm:pt modelId="{DB94EF89-5283-4A4A-AA58-234424D4E78D}" type="sibTrans" cxnId="{32150B21-9261-4F04-B82D-73CB7A64F94E}">
      <dgm:prSet/>
      <dgm:spPr/>
      <dgm:t>
        <a:bodyPr/>
        <a:lstStyle/>
        <a:p>
          <a:endParaRPr lang="en-US"/>
        </a:p>
      </dgm:t>
    </dgm:pt>
    <dgm:pt modelId="{D8BFAC41-83A2-46A4-94AA-13086947E9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Using research-based parenting techniques optimizes infant language skill development.</a:t>
          </a:r>
        </a:p>
      </dgm:t>
    </dgm:pt>
    <dgm:pt modelId="{2E443E4C-F5D9-4208-9E7D-1ADEA4A1FEFA}" type="parTrans" cxnId="{C38FA2D8-73FA-43C4-BB11-1E79A9D9AB24}">
      <dgm:prSet/>
      <dgm:spPr/>
      <dgm:t>
        <a:bodyPr/>
        <a:lstStyle/>
        <a:p>
          <a:endParaRPr lang="en-US"/>
        </a:p>
      </dgm:t>
    </dgm:pt>
    <dgm:pt modelId="{AEAA14C8-FA0A-4716-B7DA-EC669A2A843F}" type="sibTrans" cxnId="{C38FA2D8-73FA-43C4-BB11-1E79A9D9AB24}">
      <dgm:prSet/>
      <dgm:spPr/>
      <dgm:t>
        <a:bodyPr/>
        <a:lstStyle/>
        <a:p>
          <a:endParaRPr lang="en-US"/>
        </a:p>
      </dgm:t>
    </dgm:pt>
    <dgm:pt modelId="{B1B4AE3D-12F1-44AE-8F3D-12242DD5ACFB}" type="pres">
      <dgm:prSet presAssocID="{83E1CCEB-7B21-462A-9EC7-9AA76EEFC51C}" presName="Name0" presStyleCnt="0">
        <dgm:presLayoutVars>
          <dgm:dir/>
          <dgm:resizeHandles val="exact"/>
        </dgm:presLayoutVars>
      </dgm:prSet>
      <dgm:spPr/>
    </dgm:pt>
    <dgm:pt modelId="{DCA3F143-2B1A-4137-9982-4691FBC5DAE3}" type="pres">
      <dgm:prSet presAssocID="{438EAC8A-BABE-4646-A009-47FAE3E6B909}" presName="compNode" presStyleCnt="0"/>
      <dgm:spPr/>
    </dgm:pt>
    <dgm:pt modelId="{C4F4C0D3-0189-41CA-97B9-DFC4A154FC19}" type="pres">
      <dgm:prSet presAssocID="{438EAC8A-BABE-4646-A009-47FAE3E6B909}" presName="pictRect" presStyleLbl="revTx" presStyleIdx="0" presStyleCnt="8">
        <dgm:presLayoutVars>
          <dgm:chMax val="0"/>
          <dgm:bulletEnabled/>
        </dgm:presLayoutVars>
      </dgm:prSet>
      <dgm:spPr/>
    </dgm:pt>
    <dgm:pt modelId="{92824190-2753-4BCF-A049-2244912CCA40}" type="pres">
      <dgm:prSet presAssocID="{438EAC8A-BABE-4646-A009-47FAE3E6B909}" presName="textRect" presStyleLbl="revTx" presStyleIdx="1" presStyleCnt="8">
        <dgm:presLayoutVars>
          <dgm:bulletEnabled/>
        </dgm:presLayoutVars>
      </dgm:prSet>
      <dgm:spPr/>
    </dgm:pt>
    <dgm:pt modelId="{78886E4D-D7A4-4CCF-B580-08AC010C7E68}" type="pres">
      <dgm:prSet presAssocID="{1607B7FC-871E-4C32-97C2-D5CC2931C372}" presName="sibTrans" presStyleLbl="sibTrans2D1" presStyleIdx="0" presStyleCnt="0"/>
      <dgm:spPr/>
    </dgm:pt>
    <dgm:pt modelId="{256E8324-CE76-4E9F-AA91-7F2724C39E63}" type="pres">
      <dgm:prSet presAssocID="{EEEF7AF8-5801-4995-BCEE-F9911711F98F}" presName="compNode" presStyleCnt="0"/>
      <dgm:spPr/>
    </dgm:pt>
    <dgm:pt modelId="{B0B48F8E-C01C-48C3-97A4-E84F0B49B2DB}" type="pres">
      <dgm:prSet presAssocID="{EEEF7AF8-5801-4995-BCEE-F9911711F98F}" presName="pictRect" presStyleLbl="revTx" presStyleIdx="2" presStyleCnt="8">
        <dgm:presLayoutVars>
          <dgm:chMax val="0"/>
          <dgm:bulletEnabled/>
        </dgm:presLayoutVars>
      </dgm:prSet>
      <dgm:spPr/>
    </dgm:pt>
    <dgm:pt modelId="{4AA560D0-0046-422A-9524-3685D0FD481F}" type="pres">
      <dgm:prSet presAssocID="{EEEF7AF8-5801-4995-BCEE-F9911711F98F}" presName="textRect" presStyleLbl="revTx" presStyleIdx="3" presStyleCnt="8">
        <dgm:presLayoutVars>
          <dgm:bulletEnabled/>
        </dgm:presLayoutVars>
      </dgm:prSet>
      <dgm:spPr/>
    </dgm:pt>
    <dgm:pt modelId="{1B1BBAA4-C4FE-4F03-A840-ED0F2A79A03E}" type="pres">
      <dgm:prSet presAssocID="{EAC67CAD-F21A-4D64-9189-EDBAE7052DE8}" presName="sibTrans" presStyleLbl="sibTrans2D1" presStyleIdx="0" presStyleCnt="0"/>
      <dgm:spPr/>
    </dgm:pt>
    <dgm:pt modelId="{2117739B-413C-4A79-8A85-450ACD8974F8}" type="pres">
      <dgm:prSet presAssocID="{10108FA4-2B25-4D94-A143-F2B2D0A5A986}" presName="compNode" presStyleCnt="0"/>
      <dgm:spPr/>
    </dgm:pt>
    <dgm:pt modelId="{FAF8B12D-9735-4C3F-AF23-AC33E9CA7027}" type="pres">
      <dgm:prSet presAssocID="{10108FA4-2B25-4D94-A143-F2B2D0A5A986}" presName="pictRect" presStyleLbl="revTx" presStyleIdx="4" presStyleCnt="8">
        <dgm:presLayoutVars>
          <dgm:chMax val="0"/>
          <dgm:bulletEnabled/>
        </dgm:presLayoutVars>
      </dgm:prSet>
      <dgm:spPr/>
    </dgm:pt>
    <dgm:pt modelId="{06C7D021-15C8-4268-8FD3-949570C800E5}" type="pres">
      <dgm:prSet presAssocID="{10108FA4-2B25-4D94-A143-F2B2D0A5A986}" presName="textRect" presStyleLbl="revTx" presStyleIdx="5" presStyleCnt="8">
        <dgm:presLayoutVars>
          <dgm:bulletEnabled/>
        </dgm:presLayoutVars>
      </dgm:prSet>
      <dgm:spPr/>
    </dgm:pt>
    <dgm:pt modelId="{E1ED4204-D81B-4F47-8EF1-56EC78195B36}" type="pres">
      <dgm:prSet presAssocID="{B8088F61-4DEA-44F7-8B05-FA800EB345F7}" presName="sibTrans" presStyleLbl="sibTrans2D1" presStyleIdx="0" presStyleCnt="0"/>
      <dgm:spPr/>
    </dgm:pt>
    <dgm:pt modelId="{4DCBD043-37E2-45D1-A5A4-2F92867DCBC0}" type="pres">
      <dgm:prSet presAssocID="{EEF33C3E-8265-4840-9FF1-0F30F24DD262}" presName="compNode" presStyleCnt="0"/>
      <dgm:spPr/>
    </dgm:pt>
    <dgm:pt modelId="{CA486EB4-403A-45E5-BA52-51B567313618}" type="pres">
      <dgm:prSet presAssocID="{EEF33C3E-8265-4840-9FF1-0F30F24DD262}" presName="pictRect" presStyleLbl="revTx" presStyleIdx="6" presStyleCnt="8">
        <dgm:presLayoutVars>
          <dgm:chMax val="0"/>
          <dgm:bulletEnabled/>
        </dgm:presLayoutVars>
      </dgm:prSet>
      <dgm:spPr/>
    </dgm:pt>
    <dgm:pt modelId="{69688653-0099-45F5-B622-86210703D5AB}" type="pres">
      <dgm:prSet presAssocID="{EEF33C3E-8265-4840-9FF1-0F30F24DD262}" presName="textRect" presStyleLbl="revTx" presStyleIdx="7" presStyleCnt="8">
        <dgm:presLayoutVars>
          <dgm:bulletEnabled/>
        </dgm:presLayoutVars>
      </dgm:prSet>
      <dgm:spPr/>
    </dgm:pt>
  </dgm:ptLst>
  <dgm:cxnLst>
    <dgm:cxn modelId="{3CC2C706-8DDD-4E3B-A6D4-347D535AF2B5}" type="presOf" srcId="{438EAC8A-BABE-4646-A009-47FAE3E6B909}" destId="{C4F4C0D3-0189-41CA-97B9-DFC4A154FC19}" srcOrd="0" destOrd="0" presId="urn:microsoft.com/office/officeart/2024/3/layout/hArchList1"/>
    <dgm:cxn modelId="{7CC6BF1A-7790-4C5C-A885-D1C6E18717A9}" type="presOf" srcId="{10108FA4-2B25-4D94-A143-F2B2D0A5A986}" destId="{FAF8B12D-9735-4C3F-AF23-AC33E9CA7027}" srcOrd="0" destOrd="0" presId="urn:microsoft.com/office/officeart/2024/3/layout/hArchList1"/>
    <dgm:cxn modelId="{3CA8421D-CB98-4D4A-867E-C14D2FF628FE}" type="presOf" srcId="{EEF33C3E-8265-4840-9FF1-0F30F24DD262}" destId="{CA486EB4-403A-45E5-BA52-51B567313618}" srcOrd="0" destOrd="0" presId="urn:microsoft.com/office/officeart/2024/3/layout/hArchList1"/>
    <dgm:cxn modelId="{6BE7C41D-EDA2-4DAE-80B7-FD46D5F444FF}" type="presOf" srcId="{EEEF7AF8-5801-4995-BCEE-F9911711F98F}" destId="{B0B48F8E-C01C-48C3-97A4-E84F0B49B2DB}" srcOrd="0" destOrd="0" presId="urn:microsoft.com/office/officeart/2024/3/layout/hArchList1"/>
    <dgm:cxn modelId="{32150B21-9261-4F04-B82D-73CB7A64F94E}" srcId="{83E1CCEB-7B21-462A-9EC7-9AA76EEFC51C}" destId="{EEF33C3E-8265-4840-9FF1-0F30F24DD262}" srcOrd="3" destOrd="0" parTransId="{BD5E9098-D0EF-4D12-8F15-19D99825EEF2}" sibTransId="{DB94EF89-5283-4A4A-AA58-234424D4E78D}"/>
    <dgm:cxn modelId="{F959682A-B3BC-496B-91DB-25313153F64C}" srcId="{EEEF7AF8-5801-4995-BCEE-F9911711F98F}" destId="{1AF28160-4561-45BB-8CEC-008019B09D0B}" srcOrd="0" destOrd="0" parTransId="{80727166-2CEF-472B-8038-BFD76861A206}" sibTransId="{7B709447-C621-420D-BC40-0000B5A4E4DE}"/>
    <dgm:cxn modelId="{69651E5E-AADF-4B17-B98D-0638EF5756B3}" type="presOf" srcId="{D8BFAC41-83A2-46A4-94AA-13086947E9F9}" destId="{69688653-0099-45F5-B622-86210703D5AB}" srcOrd="0" destOrd="0" presId="urn:microsoft.com/office/officeart/2024/3/layout/hArchList1"/>
    <dgm:cxn modelId="{6EF58F5F-B91D-4B96-BE30-38E2B9A6CC70}" srcId="{83E1CCEB-7B21-462A-9EC7-9AA76EEFC51C}" destId="{EEEF7AF8-5801-4995-BCEE-F9911711F98F}" srcOrd="1" destOrd="0" parTransId="{31950FEF-205C-45BC-A8A6-F5B2E583A4EA}" sibTransId="{EAC67CAD-F21A-4D64-9189-EDBAE7052DE8}"/>
    <dgm:cxn modelId="{7988A160-58E1-4A04-AD4C-4BD95E8ED5DE}" srcId="{83E1CCEB-7B21-462A-9EC7-9AA76EEFC51C}" destId="{438EAC8A-BABE-4646-A009-47FAE3E6B909}" srcOrd="0" destOrd="0" parTransId="{AC16D444-C9D6-4AD6-87EF-C4D6EA059384}" sibTransId="{1607B7FC-871E-4C32-97C2-D5CC2931C372}"/>
    <dgm:cxn modelId="{1AD61F48-4740-4F71-B069-BBC403B6BA07}" srcId="{83E1CCEB-7B21-462A-9EC7-9AA76EEFC51C}" destId="{10108FA4-2B25-4D94-A143-F2B2D0A5A986}" srcOrd="2" destOrd="0" parTransId="{9823AE0D-4467-4CCA-A523-CAEFBA13F785}" sibTransId="{B8088F61-4DEA-44F7-8B05-FA800EB345F7}"/>
    <dgm:cxn modelId="{B718906D-8B5D-4310-85F9-32948C5949B6}" type="presOf" srcId="{83E1CCEB-7B21-462A-9EC7-9AA76EEFC51C}" destId="{B1B4AE3D-12F1-44AE-8F3D-12242DD5ACFB}" srcOrd="0" destOrd="0" presId="urn:microsoft.com/office/officeart/2024/3/layout/hArchList1"/>
    <dgm:cxn modelId="{9DB7B070-093C-4EA3-A53B-A2D8CFB4D7C8}" type="presOf" srcId="{B8088F61-4DEA-44F7-8B05-FA800EB345F7}" destId="{E1ED4204-D81B-4F47-8EF1-56EC78195B36}" srcOrd="0" destOrd="0" presId="urn:microsoft.com/office/officeart/2024/3/layout/hArchList1"/>
    <dgm:cxn modelId="{78A1FE54-82C8-42B3-96B2-74D505D95D7E}" type="presOf" srcId="{EAC67CAD-F21A-4D64-9189-EDBAE7052DE8}" destId="{1B1BBAA4-C4FE-4F03-A840-ED0F2A79A03E}" srcOrd="0" destOrd="0" presId="urn:microsoft.com/office/officeart/2024/3/layout/hArchList1"/>
    <dgm:cxn modelId="{9086F180-666F-4881-B01A-6C37A7DA7121}" srcId="{10108FA4-2B25-4D94-A143-F2B2D0A5A986}" destId="{8C717CCC-0BE4-4A6B-ACE8-B30269F25A82}" srcOrd="0" destOrd="0" parTransId="{9F392992-AE8F-4348-B6AF-8EB3FEAE47D2}" sibTransId="{B5F3A590-EFF3-401D-867D-258E611D30A2}"/>
    <dgm:cxn modelId="{5A9AD6A1-0A17-4BF1-8451-FB421BB8489F}" srcId="{438EAC8A-BABE-4646-A009-47FAE3E6B909}" destId="{A03912CE-2728-4B81-B1F1-DB57B47BCA79}" srcOrd="0" destOrd="0" parTransId="{E7B92EA6-31C2-495D-AE10-72944ABC7F8F}" sibTransId="{1C284FAA-A555-4F60-8F02-FEC65E011BB8}"/>
    <dgm:cxn modelId="{4A6817AC-7901-4806-B6B6-37AFC7F4B828}" type="presOf" srcId="{8C717CCC-0BE4-4A6B-ACE8-B30269F25A82}" destId="{06C7D021-15C8-4268-8FD3-949570C800E5}" srcOrd="0" destOrd="0" presId="urn:microsoft.com/office/officeart/2024/3/layout/hArchList1"/>
    <dgm:cxn modelId="{C9E906B9-7CDF-48CF-A4A8-BA77116959D0}" type="presOf" srcId="{1AF28160-4561-45BB-8CEC-008019B09D0B}" destId="{4AA560D0-0046-422A-9524-3685D0FD481F}" srcOrd="0" destOrd="0" presId="urn:microsoft.com/office/officeart/2024/3/layout/hArchList1"/>
    <dgm:cxn modelId="{6F9CADC4-2321-401F-9C94-2CD3DE7F3809}" type="presOf" srcId="{1607B7FC-871E-4C32-97C2-D5CC2931C372}" destId="{78886E4D-D7A4-4CCF-B580-08AC010C7E68}" srcOrd="0" destOrd="0" presId="urn:microsoft.com/office/officeart/2024/3/layout/hArchList1"/>
    <dgm:cxn modelId="{C38FA2D8-73FA-43C4-BB11-1E79A9D9AB24}" srcId="{EEF33C3E-8265-4840-9FF1-0F30F24DD262}" destId="{D8BFAC41-83A2-46A4-94AA-13086947E9F9}" srcOrd="0" destOrd="0" parTransId="{2E443E4C-F5D9-4208-9E7D-1ADEA4A1FEFA}" sibTransId="{AEAA14C8-FA0A-4716-B7DA-EC669A2A843F}"/>
    <dgm:cxn modelId="{24FA72E6-E89F-415D-B3E8-F2C67B649507}" type="presOf" srcId="{A03912CE-2728-4B81-B1F1-DB57B47BCA79}" destId="{92824190-2753-4BCF-A049-2244912CCA40}" srcOrd="0" destOrd="0" presId="urn:microsoft.com/office/officeart/2024/3/layout/hArchList1"/>
    <dgm:cxn modelId="{17C9EA16-AA69-4682-A2FA-9B22EE2E80EB}" type="presParOf" srcId="{B1B4AE3D-12F1-44AE-8F3D-12242DD5ACFB}" destId="{DCA3F143-2B1A-4137-9982-4691FBC5DAE3}" srcOrd="0" destOrd="0" presId="urn:microsoft.com/office/officeart/2024/3/layout/hArchList1"/>
    <dgm:cxn modelId="{0B229D7C-7F33-4C23-8FA6-F5E7C3B0916E}" type="presParOf" srcId="{DCA3F143-2B1A-4137-9982-4691FBC5DAE3}" destId="{C4F4C0D3-0189-41CA-97B9-DFC4A154FC19}" srcOrd="0" destOrd="0" presId="urn:microsoft.com/office/officeart/2024/3/layout/hArchList1"/>
    <dgm:cxn modelId="{023B96C3-AD70-4251-B285-19955881FD04}" type="presParOf" srcId="{DCA3F143-2B1A-4137-9982-4691FBC5DAE3}" destId="{92824190-2753-4BCF-A049-2244912CCA40}" srcOrd="1" destOrd="0" presId="urn:microsoft.com/office/officeart/2024/3/layout/hArchList1"/>
    <dgm:cxn modelId="{640611D5-C047-4511-86EF-08E43B29685D}" type="presParOf" srcId="{B1B4AE3D-12F1-44AE-8F3D-12242DD5ACFB}" destId="{78886E4D-D7A4-4CCF-B580-08AC010C7E68}" srcOrd="1" destOrd="0" presId="urn:microsoft.com/office/officeart/2024/3/layout/hArchList1"/>
    <dgm:cxn modelId="{09A7CD57-840E-4DE3-9BC8-810D4011E552}" type="presParOf" srcId="{B1B4AE3D-12F1-44AE-8F3D-12242DD5ACFB}" destId="{256E8324-CE76-4E9F-AA91-7F2724C39E63}" srcOrd="2" destOrd="0" presId="urn:microsoft.com/office/officeart/2024/3/layout/hArchList1"/>
    <dgm:cxn modelId="{970F9D0B-89C6-450C-9B39-0A2C641256EE}" type="presParOf" srcId="{256E8324-CE76-4E9F-AA91-7F2724C39E63}" destId="{B0B48F8E-C01C-48C3-97A4-E84F0B49B2DB}" srcOrd="0" destOrd="0" presId="urn:microsoft.com/office/officeart/2024/3/layout/hArchList1"/>
    <dgm:cxn modelId="{E249930D-AC91-4A1F-BC6D-0F2186DDF12E}" type="presParOf" srcId="{256E8324-CE76-4E9F-AA91-7F2724C39E63}" destId="{4AA560D0-0046-422A-9524-3685D0FD481F}" srcOrd="1" destOrd="0" presId="urn:microsoft.com/office/officeart/2024/3/layout/hArchList1"/>
    <dgm:cxn modelId="{03C59C4C-24D9-4FAF-8E8C-1B1F4B42D253}" type="presParOf" srcId="{B1B4AE3D-12F1-44AE-8F3D-12242DD5ACFB}" destId="{1B1BBAA4-C4FE-4F03-A840-ED0F2A79A03E}" srcOrd="3" destOrd="0" presId="urn:microsoft.com/office/officeart/2024/3/layout/hArchList1"/>
    <dgm:cxn modelId="{DD7553A7-4852-4863-985E-241FE74856DA}" type="presParOf" srcId="{B1B4AE3D-12F1-44AE-8F3D-12242DD5ACFB}" destId="{2117739B-413C-4A79-8A85-450ACD8974F8}" srcOrd="4" destOrd="0" presId="urn:microsoft.com/office/officeart/2024/3/layout/hArchList1"/>
    <dgm:cxn modelId="{8DD594B5-1962-43A1-87CB-5C00855A9C08}" type="presParOf" srcId="{2117739B-413C-4A79-8A85-450ACD8974F8}" destId="{FAF8B12D-9735-4C3F-AF23-AC33E9CA7027}" srcOrd="0" destOrd="0" presId="urn:microsoft.com/office/officeart/2024/3/layout/hArchList1"/>
    <dgm:cxn modelId="{149E6821-E4C6-4295-A1BF-2F9D2C20E331}" type="presParOf" srcId="{2117739B-413C-4A79-8A85-450ACD8974F8}" destId="{06C7D021-15C8-4268-8FD3-949570C800E5}" srcOrd="1" destOrd="0" presId="urn:microsoft.com/office/officeart/2024/3/layout/hArchList1"/>
    <dgm:cxn modelId="{49F3BC9B-3024-4873-9DF8-502459AB85CD}" type="presParOf" srcId="{B1B4AE3D-12F1-44AE-8F3D-12242DD5ACFB}" destId="{E1ED4204-D81B-4F47-8EF1-56EC78195B36}" srcOrd="5" destOrd="0" presId="urn:microsoft.com/office/officeart/2024/3/layout/hArchList1"/>
    <dgm:cxn modelId="{6CA3A66F-6A5F-42D3-945E-6AD6C4065FA4}" type="presParOf" srcId="{B1B4AE3D-12F1-44AE-8F3D-12242DD5ACFB}" destId="{4DCBD043-37E2-45D1-A5A4-2F92867DCBC0}" srcOrd="6" destOrd="0" presId="urn:microsoft.com/office/officeart/2024/3/layout/hArchList1"/>
    <dgm:cxn modelId="{BC5963AE-0D1C-440B-97AF-209BAB07A816}" type="presParOf" srcId="{4DCBD043-37E2-45D1-A5A4-2F92867DCBC0}" destId="{CA486EB4-403A-45E5-BA52-51B567313618}" srcOrd="0" destOrd="0" presId="urn:microsoft.com/office/officeart/2024/3/layout/hArchList1"/>
    <dgm:cxn modelId="{2ECC9718-77CD-406F-BB72-246A182E4BD9}" type="presParOf" srcId="{4DCBD043-37E2-45D1-A5A4-2F92867DCBC0}" destId="{69688653-0099-45F5-B622-86210703D5AB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26F7E-3457-4E73-A2CE-EDF1393ED4D2}">
      <dsp:nvSpPr>
        <dsp:cNvPr id="0" name=""/>
        <dsp:cNvSpPr/>
      </dsp:nvSpPr>
      <dsp:spPr>
        <a:xfrm>
          <a:off x="0" y="0"/>
          <a:ext cx="1273016" cy="1273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r="3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0FE8A-7C20-45F2-A54A-3B70319A956C}">
      <dsp:nvSpPr>
        <dsp:cNvPr id="0" name=""/>
        <dsp:cNvSpPr/>
      </dsp:nvSpPr>
      <dsp:spPr>
        <a:xfrm>
          <a:off x="1453016" y="0"/>
          <a:ext cx="6045063" cy="342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Language Practice Through Play</a:t>
          </a:r>
        </a:p>
      </dsp:txBody>
      <dsp:txXfrm>
        <a:off x="1453016" y="0"/>
        <a:ext cx="6045063" cy="342056"/>
      </dsp:txXfrm>
    </dsp:sp>
    <dsp:sp modelId="{9F51704F-C65C-41EA-9867-2D794D814D3A}">
      <dsp:nvSpPr>
        <dsp:cNvPr id="0" name=""/>
        <dsp:cNvSpPr/>
      </dsp:nvSpPr>
      <dsp:spPr>
        <a:xfrm>
          <a:off x="1453016" y="342056"/>
          <a:ext cx="6045063" cy="93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Play activities enable infants to practice language skills actively in a rich, stimulating environment.</a:t>
          </a:r>
        </a:p>
      </dsp:txBody>
      <dsp:txXfrm>
        <a:off x="1453016" y="342056"/>
        <a:ext cx="6045063" cy="930959"/>
      </dsp:txXfrm>
    </dsp:sp>
    <dsp:sp modelId="{00030359-F419-4FD7-94DB-F3CF869F5498}">
      <dsp:nvSpPr>
        <dsp:cNvPr id="0" name=""/>
        <dsp:cNvSpPr/>
      </dsp:nvSpPr>
      <dsp:spPr>
        <a:xfrm>
          <a:off x="0" y="1374857"/>
          <a:ext cx="1273016" cy="127301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19352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173E1-F104-4636-AE64-B872FC8BFEDD}">
      <dsp:nvSpPr>
        <dsp:cNvPr id="0" name=""/>
        <dsp:cNvSpPr/>
      </dsp:nvSpPr>
      <dsp:spPr>
        <a:xfrm>
          <a:off x="1453016" y="1374857"/>
          <a:ext cx="6045063" cy="342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Learning New Words</a:t>
          </a:r>
        </a:p>
      </dsp:txBody>
      <dsp:txXfrm>
        <a:off x="1453016" y="1374857"/>
        <a:ext cx="6045063" cy="342056"/>
      </dsp:txXfrm>
    </dsp:sp>
    <dsp:sp modelId="{F65A587D-E370-4CCA-AB65-FC45E7696FED}">
      <dsp:nvSpPr>
        <dsp:cNvPr id="0" name=""/>
        <dsp:cNvSpPr/>
      </dsp:nvSpPr>
      <dsp:spPr>
        <a:xfrm>
          <a:off x="1453016" y="1716914"/>
          <a:ext cx="6045063" cy="93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Interactive play helps infants acquire new words naturally through social interaction and exploration.</a:t>
          </a:r>
        </a:p>
      </dsp:txBody>
      <dsp:txXfrm>
        <a:off x="1453016" y="1716914"/>
        <a:ext cx="6045063" cy="930959"/>
      </dsp:txXfrm>
    </dsp:sp>
    <dsp:sp modelId="{97E12813-09AB-433D-B799-CCE33BC39481}">
      <dsp:nvSpPr>
        <dsp:cNvPr id="0" name=""/>
        <dsp:cNvSpPr/>
      </dsp:nvSpPr>
      <dsp:spPr>
        <a:xfrm>
          <a:off x="0" y="2749715"/>
          <a:ext cx="1273016" cy="1273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6002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908C2B-A090-48A8-AEF5-4C189A201C4E}">
      <dsp:nvSpPr>
        <dsp:cNvPr id="0" name=""/>
        <dsp:cNvSpPr/>
      </dsp:nvSpPr>
      <dsp:spPr>
        <a:xfrm>
          <a:off x="1453016" y="2749715"/>
          <a:ext cx="6045063" cy="342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Communication Cues Development</a:t>
          </a:r>
        </a:p>
      </dsp:txBody>
      <dsp:txXfrm>
        <a:off x="1453016" y="2749715"/>
        <a:ext cx="6045063" cy="342056"/>
      </dsp:txXfrm>
    </dsp:sp>
    <dsp:sp modelId="{D859F156-C93E-4E68-BCF3-C3AB37FC1EBB}">
      <dsp:nvSpPr>
        <dsp:cNvPr id="0" name=""/>
        <dsp:cNvSpPr/>
      </dsp:nvSpPr>
      <dsp:spPr>
        <a:xfrm>
          <a:off x="1453016" y="3091772"/>
          <a:ext cx="6045063" cy="93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Through play, infants develop vital communication cues like gestures and expressions effectively.</a:t>
          </a:r>
        </a:p>
      </dsp:txBody>
      <dsp:txXfrm>
        <a:off x="1453016" y="3091772"/>
        <a:ext cx="6045063" cy="930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0BE7-A31A-412F-BE5C-D787842855B7}">
      <dsp:nvSpPr>
        <dsp:cNvPr id="0" name=""/>
        <dsp:cNvSpPr/>
      </dsp:nvSpPr>
      <dsp:spPr>
        <a:xfrm>
          <a:off x="0" y="0"/>
          <a:ext cx="1301948" cy="1301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6" b="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9A554-F285-4BB8-BCC5-3C4249E1C794}">
      <dsp:nvSpPr>
        <dsp:cNvPr id="0" name=""/>
        <dsp:cNvSpPr/>
      </dsp:nvSpPr>
      <dsp:spPr>
        <a:xfrm>
          <a:off x="1481948" y="0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Developmental Timeline Variability</a:t>
          </a:r>
        </a:p>
      </dsp:txBody>
      <dsp:txXfrm>
        <a:off x="1481948" y="0"/>
        <a:ext cx="8605750" cy="337201"/>
      </dsp:txXfrm>
    </dsp:sp>
    <dsp:sp modelId="{F8764E1C-37AA-4DF3-9DFB-5AB76FD42D22}">
      <dsp:nvSpPr>
        <dsp:cNvPr id="0" name=""/>
        <dsp:cNvSpPr/>
      </dsp:nvSpPr>
      <dsp:spPr>
        <a:xfrm>
          <a:off x="1481948" y="337201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Children develop communication skills at different rates, reflecting individual variability in milestones.</a:t>
          </a:r>
        </a:p>
      </dsp:txBody>
      <dsp:txXfrm>
        <a:off x="1481948" y="337201"/>
        <a:ext cx="8605750" cy="964747"/>
      </dsp:txXfrm>
    </dsp:sp>
    <dsp:sp modelId="{0EC35328-13C9-44BD-8FB5-4B4691C83DBE}">
      <dsp:nvSpPr>
        <dsp:cNvPr id="0" name=""/>
        <dsp:cNvSpPr/>
      </dsp:nvSpPr>
      <dsp:spPr>
        <a:xfrm>
          <a:off x="0" y="1406104"/>
          <a:ext cx="1301948" cy="13019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r="18871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4494EB-BBC2-4929-BB20-5BB4D9FE6B48}">
      <dsp:nvSpPr>
        <dsp:cNvPr id="0" name=""/>
        <dsp:cNvSpPr/>
      </dsp:nvSpPr>
      <dsp:spPr>
        <a:xfrm>
          <a:off x="1481948" y="1406104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Early Signs of Communication Challenges</a:t>
          </a:r>
        </a:p>
      </dsp:txBody>
      <dsp:txXfrm>
        <a:off x="1481948" y="1406104"/>
        <a:ext cx="8605750" cy="337201"/>
      </dsp:txXfrm>
    </dsp:sp>
    <dsp:sp modelId="{E767D3C2-FB3B-49B0-A06D-09E5B0734FD9}">
      <dsp:nvSpPr>
        <dsp:cNvPr id="0" name=""/>
        <dsp:cNvSpPr/>
      </dsp:nvSpPr>
      <dsp:spPr>
        <a:xfrm>
          <a:off x="1481948" y="1743305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Indicators include limited vocalizations and lack of response to sounds or social cues in young children.</a:t>
          </a:r>
        </a:p>
      </dsp:txBody>
      <dsp:txXfrm>
        <a:off x="1481948" y="1743305"/>
        <a:ext cx="8605750" cy="964747"/>
      </dsp:txXfrm>
    </dsp:sp>
    <dsp:sp modelId="{BFB10309-0C81-48A7-9988-A2612CE1A4CD}">
      <dsp:nvSpPr>
        <dsp:cNvPr id="0" name=""/>
        <dsp:cNvSpPr/>
      </dsp:nvSpPr>
      <dsp:spPr>
        <a:xfrm>
          <a:off x="0" y="2812208"/>
          <a:ext cx="1301948" cy="1301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r="7595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213C7-258E-451F-A500-447D3B426AE1}">
      <dsp:nvSpPr>
        <dsp:cNvPr id="0" name=""/>
        <dsp:cNvSpPr/>
      </dsp:nvSpPr>
      <dsp:spPr>
        <a:xfrm>
          <a:off x="1481948" y="2812208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Importance of Timely Intervention</a:t>
          </a:r>
        </a:p>
      </dsp:txBody>
      <dsp:txXfrm>
        <a:off x="1481948" y="2812208"/>
        <a:ext cx="8605750" cy="337201"/>
      </dsp:txXfrm>
    </dsp:sp>
    <dsp:sp modelId="{383D9130-2427-4F6F-97CC-190B9DD61786}">
      <dsp:nvSpPr>
        <dsp:cNvPr id="0" name=""/>
        <dsp:cNvSpPr/>
      </dsp:nvSpPr>
      <dsp:spPr>
        <a:xfrm>
          <a:off x="1481948" y="3149410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Recognizing early signs allows for prompt support and improves communication outcomes significantly.</a:t>
          </a:r>
        </a:p>
      </dsp:txBody>
      <dsp:txXfrm>
        <a:off x="1481948" y="3149410"/>
        <a:ext cx="8605750" cy="964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C0D3-0189-41CA-97B9-DFC4A154FC19}">
      <dsp:nvSpPr>
        <dsp:cNvPr id="0" name=""/>
        <dsp:cNvSpPr/>
      </dsp:nvSpPr>
      <dsp:spPr>
        <a:xfrm>
          <a:off x="0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Sensitive Periods in Infants</a:t>
          </a:r>
        </a:p>
      </dsp:txBody>
      <dsp:txXfrm>
        <a:off x="0" y="0"/>
        <a:ext cx="2411179" cy="620638"/>
      </dsp:txXfrm>
    </dsp:sp>
    <dsp:sp modelId="{92824190-2753-4BCF-A049-2244912CCA40}">
      <dsp:nvSpPr>
        <dsp:cNvPr id="0" name=""/>
        <dsp:cNvSpPr/>
      </dsp:nvSpPr>
      <dsp:spPr>
        <a:xfrm>
          <a:off x="0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Critical time windows exist between 8 to 12 months for optimal language acquisition in infants.</a:t>
          </a:r>
        </a:p>
      </dsp:txBody>
      <dsp:txXfrm>
        <a:off x="0" y="620638"/>
        <a:ext cx="2411179" cy="2588227"/>
      </dsp:txXfrm>
    </dsp:sp>
    <dsp:sp modelId="{B0B48F8E-C01C-48C3-97A4-E84F0B49B2DB}">
      <dsp:nvSpPr>
        <dsp:cNvPr id="0" name=""/>
        <dsp:cNvSpPr/>
      </dsp:nvSpPr>
      <dsp:spPr>
        <a:xfrm>
          <a:off x="2652297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Social Interaction Importance</a:t>
          </a:r>
        </a:p>
      </dsp:txBody>
      <dsp:txXfrm>
        <a:off x="2652297" y="0"/>
        <a:ext cx="2411179" cy="620638"/>
      </dsp:txXfrm>
    </dsp:sp>
    <dsp:sp modelId="{4AA560D0-0046-422A-9524-3685D0FD481F}">
      <dsp:nvSpPr>
        <dsp:cNvPr id="0" name=""/>
        <dsp:cNvSpPr/>
      </dsp:nvSpPr>
      <dsp:spPr>
        <a:xfrm>
          <a:off x="2652297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Interactive communication with caregivers fosters infant language development effectively.</a:t>
          </a:r>
        </a:p>
      </dsp:txBody>
      <dsp:txXfrm>
        <a:off x="2652297" y="620638"/>
        <a:ext cx="2411179" cy="2588227"/>
      </dsp:txXfrm>
    </dsp:sp>
    <dsp:sp modelId="{FAF8B12D-9735-4C3F-AF23-AC33E9CA7027}">
      <dsp:nvSpPr>
        <dsp:cNvPr id="0" name=""/>
        <dsp:cNvSpPr/>
      </dsp:nvSpPr>
      <dsp:spPr>
        <a:xfrm>
          <a:off x="5304595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Brain Plasticity Role</a:t>
          </a:r>
        </a:p>
      </dsp:txBody>
      <dsp:txXfrm>
        <a:off x="5304595" y="0"/>
        <a:ext cx="2411179" cy="620638"/>
      </dsp:txXfrm>
    </dsp:sp>
    <dsp:sp modelId="{06C7D021-15C8-4268-8FD3-949570C800E5}">
      <dsp:nvSpPr>
        <dsp:cNvPr id="0" name=""/>
        <dsp:cNvSpPr/>
      </dsp:nvSpPr>
      <dsp:spPr>
        <a:xfrm>
          <a:off x="5304595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 brain plasticity supports rapid adaptation and learning during early language stages.</a:t>
          </a:r>
        </a:p>
      </dsp:txBody>
      <dsp:txXfrm>
        <a:off x="5304595" y="620638"/>
        <a:ext cx="2411179" cy="2588227"/>
      </dsp:txXfrm>
    </dsp:sp>
    <dsp:sp modelId="{CA486EB4-403A-45E5-BA52-51B567313618}">
      <dsp:nvSpPr>
        <dsp:cNvPr id="0" name=""/>
        <dsp:cNvSpPr/>
      </dsp:nvSpPr>
      <dsp:spPr>
        <a:xfrm>
          <a:off x="7956893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Parent-Centered Strategies</a:t>
          </a:r>
        </a:p>
      </dsp:txBody>
      <dsp:txXfrm>
        <a:off x="7956893" y="0"/>
        <a:ext cx="2411179" cy="620638"/>
      </dsp:txXfrm>
    </dsp:sp>
    <dsp:sp modelId="{69688653-0099-45F5-B622-86210703D5AB}">
      <dsp:nvSpPr>
        <dsp:cNvPr id="0" name=""/>
        <dsp:cNvSpPr/>
      </dsp:nvSpPr>
      <dsp:spPr>
        <a:xfrm>
          <a:off x="7956893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Using research-based parenting techniques optimizes infant language skill development.</a:t>
          </a:r>
        </a:p>
      </dsp:txBody>
      <dsp:txXfrm>
        <a:off x="7956893" y="620638"/>
        <a:ext cx="2411179" cy="2588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focuses on the essential principles of early language development for infants between 8 to 12 months. We will explore current research findings and parent-centered approaches to support language acquisition during this critical period.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9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While developmental timelines vary, recognizing early signs of communication difficulties, such as limited vocalizations or lack of response, can support timely intervention and better outcomes.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Recent neuroscientific advances reveal how infant brain plasticity and caregiving shape language pathways. This section discusses key findings and theoretical applications that inform early language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8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Research shows that infants' brains are highly adaptable, especially during the first year. Exposure to rich language environments strengthens neural connections critical for language acquisition.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07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caregiving, characterized by timely and sensitive reactions to infants’ cues, promotes healthy brain development by reinforcing language-related neural circuits.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Vygotsky’s theory emphasizes the social context of learning. Applying his concepts, caregivers act as facilitators, guiding infants through language learning within culturally meaningful interactions.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8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Parents play a pivotal role in nurturing language skills. This section explores effective strategies for communication, interactive play, and supporting infants with behavioral challenges through strong parent-child bonds.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4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Techniques such as following the infant’s lead, using clear and expressive language, and encouraging turn-taking foster engaging and supportive communication environments.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2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Interactive play stimulates language development by encouraging vocalizations, imitation, and shared attention. Parents can use toys, songs, and gestures to enrich these play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9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Building secure and positive relationships helps manage behavior challenges and supports language growth. Consistent, empathetic responses from caregivers create a safe space for communication to flourish.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47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language learning in infants aged 8 to 12 months is supported by sensitive periods, social interactions, brain plasticity, and responsive parenting. Applying research insights and parent-centered strategies can optimize language development during this critical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4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key principles of early language development, developmental milestones for infants aged 8 to 12 months, breakthroughs in brain research related to language learning, and parent-centered strategies to enhance language acquisition.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1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foundational principles that guide language acquisition in infants is crucial. This section highlights sensitive periods, social interactions, and the role of play in fostering language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9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 sensitive period is a developmental window when infants are especially receptive to language input. Early exposure during this time significantly influences successful language learning outcomes.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6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Social interactions, including caregiver-infant communication and bonding, are vital for language development. Meaningful relationships provide the context and motivation for infants to engage in language learning.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5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Play activities create rich opportunities for infants to practice language skills. Through interactive play, infants learn new words, gestures, and communication cues in a natural and engaging way.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This section outlines the typical language milestones infants reach between 8 and 12 months, including receptive and expressive behaviors, emergence of babbling, and early signs of communication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7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By this age, infants usually recognize familiar words and respond to simple instructions. They begin to express themselves through sounds, gestures, and vocalizations, showing growing communication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Babbling becomes more complex and intentional, often including consonant-vowel combinations. Some infants may start producing their first meaningful words, marking a key milestone in expressive language.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8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63CB-3893-17D1-63C4-876E515FE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3280"/>
            <a:ext cx="10302240" cy="1852046"/>
          </a:xfrm>
        </p:spPr>
        <p:txBody>
          <a:bodyPr anchor="t">
            <a:normAutofit/>
          </a:bodyPr>
          <a:lstStyle/>
          <a:p>
            <a:r>
              <a:rPr lang="zh-CN" altLang="en-US" sz="3400"/>
              <a:t>Principles of Early Language Learning for Infants Aged 8-12 Months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85EB0-7C32-B63F-763D-08D36A0F2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2966886"/>
            <a:ext cx="10302237" cy="397191"/>
          </a:xfrm>
        </p:spPr>
        <p:txBody>
          <a:bodyPr anchor="b">
            <a:normAutofit/>
          </a:bodyPr>
          <a:lstStyle/>
          <a:p>
            <a:r>
              <a:rPr lang="zh-CN" altLang="en-US"/>
              <a:t>Supporting language acquisition during critical developmental stages</a:t>
            </a:r>
          </a:p>
        </p:txBody>
      </p:sp>
    </p:spTree>
    <p:extLst>
      <p:ext uri="{BB962C8B-B14F-4D97-AF65-F5344CB8AC3E}">
        <p14:creationId xmlns:p14="http://schemas.microsoft.com/office/powerpoint/2010/main" val="9842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BF87-2269-ED0B-278F-B37227A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Individual Variability and Early Signs of Communication Challenges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DEC088C-599F-4D37-96DE-96DB20A8F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5954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9222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8DFB-34BF-32B1-AB6E-8B381AE16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Breakthroughs in Brain Research and 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2006468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7595-7F7E-A36F-E3F4-6103B900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Neuroscientific Findings on Infant Brain Plasticity</a:t>
            </a:r>
          </a:p>
        </p:txBody>
      </p:sp>
      <p:pic>
        <p:nvPicPr>
          <p:cNvPr id="5" name="Content Placeholder 4" descr="Illustration of the thought processes in the brain">
            <a:extLst>
              <a:ext uri="{FF2B5EF4-FFF2-40B4-BE49-F238E27FC236}">
                <a16:creationId xmlns:a16="http://schemas.microsoft.com/office/drawing/2014/main" id="{0A32F2D4-12C0-4D58-B4D6-50A0CC567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559" r="12522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70B5C-A63D-B8DC-67A7-4A018632F0AF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High Brain Adaptability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Infants' brains show remarkable adaptability, especially during the critical first year of life.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Language Exposure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Rich language environments strengthen neural pathways essential for language development in infants.</a:t>
            </a:r>
          </a:p>
        </p:txBody>
      </p:sp>
    </p:spTree>
    <p:extLst>
      <p:ext uri="{BB962C8B-B14F-4D97-AF65-F5344CB8AC3E}">
        <p14:creationId xmlns:p14="http://schemas.microsoft.com/office/powerpoint/2010/main" val="1503183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AE28-95C1-3EDD-B732-329972A7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Influence of Responsive Caregiving on Neural Pathways</a:t>
            </a:r>
          </a:p>
        </p:txBody>
      </p:sp>
      <p:pic>
        <p:nvPicPr>
          <p:cNvPr id="5" name="Content Placeholder 4" descr="Digital art of brain">
            <a:extLst>
              <a:ext uri="{FF2B5EF4-FFF2-40B4-BE49-F238E27FC236}">
                <a16:creationId xmlns:a16="http://schemas.microsoft.com/office/drawing/2014/main" id="{6A4B3C7E-DD3D-4DC4-AEA7-B020E400CF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481" r="11486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A5C68-E254-65BB-B37F-FA6DF26118D1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Caregiving Defined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involves timely and sensitive responses to infants' cues, fostering strong emotional bonds.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Brain Development Impact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Such caregiving enhances healthy brain development by reinforcing neural circuits linked to language and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715136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BA93-DC09-EF65-2F21-75DC84F5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Applications of Vygotsky’s Sociocultural Theory</a:t>
            </a:r>
          </a:p>
        </p:txBody>
      </p:sp>
      <p:pic>
        <p:nvPicPr>
          <p:cNvPr id="5" name="Content Placeholder 4" descr="Mother teaching daughter yoga">
            <a:extLst>
              <a:ext uri="{FF2B5EF4-FFF2-40B4-BE49-F238E27FC236}">
                <a16:creationId xmlns:a16="http://schemas.microsoft.com/office/drawing/2014/main" id="{F4AECAA3-F304-4563-A554-55D04CAF0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30" r="15951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7D960-FAE2-F195-476C-A6FD8C845F95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Context of Learning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Learning occurs through social interactions and cultural context, shaping cognitive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Caregivers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facilitate language development by guiding infants in meaningful cultural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942118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8D8-3721-B28E-7C9A-922240E4F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Approaches and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4007900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FCF7-7630-C15C-FC7E-86D30A98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Strategies for Responsive Communication with Infants</a:t>
            </a:r>
          </a:p>
        </p:txBody>
      </p:sp>
      <p:pic>
        <p:nvPicPr>
          <p:cNvPr id="5" name="Content Placeholder 4" descr="Baby wanting to play with your grandmother's phone">
            <a:extLst>
              <a:ext uri="{FF2B5EF4-FFF2-40B4-BE49-F238E27FC236}">
                <a16:creationId xmlns:a16="http://schemas.microsoft.com/office/drawing/2014/main" id="{9A247CFC-E998-4756-B18F-39ACDFC88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197" b="35151"/>
          <a:stretch>
            <a:fillRect/>
          </a:stretch>
        </p:blipFill>
        <p:spPr>
          <a:xfrm>
            <a:off x="1280160" y="2327440"/>
            <a:ext cx="4846320" cy="404057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C1613-6317-27A7-88A8-851171C01F45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23402" y="2327441"/>
            <a:ext cx="4846320" cy="404057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Following Infant’s Lead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Observing and responding to the infant’s cues promotes meaningful and supportive interactions.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Clear and Expressive Language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Using simple, expressive language helps infants understand and engage in communication.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Encouraging Turn-Taking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Promoting back-and-forth exchanges nurtures social and language development in infants.</a:t>
            </a:r>
          </a:p>
        </p:txBody>
      </p:sp>
    </p:spTree>
    <p:extLst>
      <p:ext uri="{BB962C8B-B14F-4D97-AF65-F5344CB8AC3E}">
        <p14:creationId xmlns:p14="http://schemas.microsoft.com/office/powerpoint/2010/main" val="2490302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040E-D6A1-5B42-DFF3-BAFD249C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Interactive Play and Its Role in Language Enrichment</a:t>
            </a:r>
          </a:p>
        </p:txBody>
      </p:sp>
      <p:pic>
        <p:nvPicPr>
          <p:cNvPr id="5" name="Content Placeholder 4" descr="Father Having Fun With Baby Son In Living Room">
            <a:extLst>
              <a:ext uri="{FF2B5EF4-FFF2-40B4-BE49-F238E27FC236}">
                <a16:creationId xmlns:a16="http://schemas.microsoft.com/office/drawing/2014/main" id="{2B5FA8CF-8EFA-4A32-9EDB-20AB5DE5C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7953" b="-1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66BD4-58EB-169A-EFAB-C1E727B82E21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Stimulates Language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encourages vocalizations and imitation, crucial for early language growth in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Use of Toys and Gestures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Parents use toys, songs, and gestures to enrich play, enhancing language engagement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Shared Attention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Shared attention during interactive play fosters communication skills and social bonding.</a:t>
            </a:r>
          </a:p>
        </p:txBody>
      </p:sp>
    </p:spTree>
    <p:extLst>
      <p:ext uri="{BB962C8B-B14F-4D97-AF65-F5344CB8AC3E}">
        <p14:creationId xmlns:p14="http://schemas.microsoft.com/office/powerpoint/2010/main" val="2188017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B15C-72A8-7EB0-CC3C-1AAEC15B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zh-CN" altLang="en-US" sz="2500"/>
              <a:t>Supporting Infants with Challenging Behaviors Through Parent-Child Relationships</a:t>
            </a:r>
          </a:p>
        </p:txBody>
      </p:sp>
      <p:pic>
        <p:nvPicPr>
          <p:cNvPr id="5" name="Content Placeholder 4" descr="Swaddled newborn baby and mother bonding in their home">
            <a:extLst>
              <a:ext uri="{FF2B5EF4-FFF2-40B4-BE49-F238E27FC236}">
                <a16:creationId xmlns:a16="http://schemas.microsoft.com/office/drawing/2014/main" id="{13243CF5-A5DA-4735-A26E-9A94EAEF0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957" b="31391"/>
          <a:stretch>
            <a:fillRect/>
          </a:stretch>
        </p:blipFill>
        <p:spPr>
          <a:xfrm>
            <a:off x="1280160" y="2327440"/>
            <a:ext cx="4846320" cy="404057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081E7-C805-4CDF-5193-B07444D0DB7C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23402" y="2327441"/>
            <a:ext cx="4846320" cy="404057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Secure Relationships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and positive bonds between parents and infants help manage challenging behaviors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Empathetic Responses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Consistent and empathetic caregiver responses create a safe environment for infant communication.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Language Development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Positive interactions support infants’ language growth alongside behavior management.</a:t>
            </a:r>
          </a:p>
        </p:txBody>
      </p:sp>
    </p:spTree>
    <p:extLst>
      <p:ext uri="{BB962C8B-B14F-4D97-AF65-F5344CB8AC3E}">
        <p14:creationId xmlns:p14="http://schemas.microsoft.com/office/powerpoint/2010/main" val="821664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81D1-1A5F-780B-201A-7AF45C6B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anchor="ctr">
            <a:normAutofit/>
          </a:bodyPr>
          <a:lstStyle/>
          <a:p>
            <a:r>
              <a:rPr lang="zh-CN" altLang="en-US"/>
              <a:t>Conclusion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8BB905-EA11-9B5A-F04B-28DCB19A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FD14482-458F-7AED-209F-9E6913B1BBC1}"/>
              </a:ext>
            </a:extLst>
          </p:cNvPr>
          <p:cNvGraphicFramePr>
            <a:graphicFrameLocks noGrp="1"/>
          </p:cNvGraphicFramePr>
          <p:nvPr>
            <p:ph idx="2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280160" y="3017520"/>
          <a:ext cx="10374152" cy="320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81112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2279-F21C-B2A7-F9F8-C186C015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E4392-419A-75BF-4EEA-0EA6B67B9306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1280160" y="2103119"/>
            <a:ext cx="10087699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Key Principles of Early Language Development in Infants</a:t>
            </a:r>
          </a:p>
          <a:p>
            <a:pPr>
              <a:buFont typeface="Arial" panose="020B0604020202020204" pitchFamily="34" charset="0"/>
              <a:buChar char="•"/>
            </a:pPr>
            <a:r>
              <a:t>Developmental Milestones in Language for 8-12 Month-Olds</a:t>
            </a:r>
          </a:p>
          <a:p>
            <a:pPr>
              <a:buFont typeface="Arial" panose="020B0604020202020204" pitchFamily="34" charset="0"/>
              <a:buChar char="•"/>
            </a:pPr>
            <a:r>
              <a:t>Breakthroughs in Brain Research and Language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Approaches and Interactive Effects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809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9921-F0BF-997E-4241-248FB4550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Key Principles of Early Language Development in Infants</a:t>
            </a:r>
          </a:p>
        </p:txBody>
      </p:sp>
    </p:spTree>
    <p:extLst>
      <p:ext uri="{BB962C8B-B14F-4D97-AF65-F5344CB8AC3E}">
        <p14:creationId xmlns:p14="http://schemas.microsoft.com/office/powerpoint/2010/main" val="3882285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2593-ECBA-35A3-1105-62EE30B1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Understanding the Sensitive Period for Language Acquisition</a:t>
            </a:r>
          </a:p>
        </p:txBody>
      </p:sp>
      <p:pic>
        <p:nvPicPr>
          <p:cNvPr id="5" name="Content Placeholder 4" descr="&quot;Boy's face, black and white, cropped half&quot;">
            <a:extLst>
              <a:ext uri="{FF2B5EF4-FFF2-40B4-BE49-F238E27FC236}">
                <a16:creationId xmlns:a16="http://schemas.microsoft.com/office/drawing/2014/main" id="{A0DCFBCB-936E-4F49-A673-EBF190E31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3263" r="-3" b="20717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D1605-0CC9-3C23-9ADA-9695F476A889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Definition of Sensitive Period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sensitive period is a specific developmental window when infants are most receptive to language input.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Early Exposure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language exposure during the sensitive period greatly enhances successful language learning outcomes.</a:t>
            </a:r>
          </a:p>
        </p:txBody>
      </p:sp>
    </p:spTree>
    <p:extLst>
      <p:ext uri="{BB962C8B-B14F-4D97-AF65-F5344CB8AC3E}">
        <p14:creationId xmlns:p14="http://schemas.microsoft.com/office/powerpoint/2010/main" val="220290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EE26-650D-7AFF-BAA0-A463A5B4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Role of Social Interaction and Relationships</a:t>
            </a:r>
          </a:p>
        </p:txBody>
      </p:sp>
      <p:pic>
        <p:nvPicPr>
          <p:cNvPr id="5" name="Content Placeholder 4" descr="mother cheering up her baby">
            <a:extLst>
              <a:ext uri="{FF2B5EF4-FFF2-40B4-BE49-F238E27FC236}">
                <a16:creationId xmlns:a16="http://schemas.microsoft.com/office/drawing/2014/main" id="{2ED08EFB-126B-4446-AF07-2886864D7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8081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28502-E866-BB15-503C-ACC944527988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Caregiver-Infant Communication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Communication between caregivers and infants is essential for stimulating early language skills and social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Bonding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Strong emotional bonds create a supportive environment that motivates infants to engage in language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Context for Language Learning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Meaningful relationships provide the context necessary for infants to practice and develop their language skills.</a:t>
            </a:r>
          </a:p>
        </p:txBody>
      </p:sp>
    </p:spTree>
    <p:extLst>
      <p:ext uri="{BB962C8B-B14F-4D97-AF65-F5344CB8AC3E}">
        <p14:creationId xmlns:p14="http://schemas.microsoft.com/office/powerpoint/2010/main" val="8728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E6D4-D5BC-D52F-74C0-606BCBD1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640080"/>
            <a:ext cx="749808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Impact of Play on Language Learning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E3ADE-CBB7-594B-7032-FE5120A3B1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615" y="895646"/>
            <a:ext cx="1956925" cy="1956928"/>
          </a:xfrm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48619F3-3DBE-4734-83F4-A20510FC4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93430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114800" y="2194560"/>
          <a:ext cx="74980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4969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BBAF-C2C2-61FE-6769-4B8631E95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Developmental Milestones in Language for 8-12 Month-Olds</a:t>
            </a:r>
          </a:p>
        </p:txBody>
      </p:sp>
    </p:spTree>
    <p:extLst>
      <p:ext uri="{BB962C8B-B14F-4D97-AF65-F5344CB8AC3E}">
        <p14:creationId xmlns:p14="http://schemas.microsoft.com/office/powerpoint/2010/main" val="2755991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3A84-3A2A-8F2C-F916-4B20ED51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Typical Receptive and Expressive Language Behaviors</a:t>
            </a:r>
          </a:p>
        </p:txBody>
      </p:sp>
      <p:pic>
        <p:nvPicPr>
          <p:cNvPr id="5" name="Content Placeholder 4" descr="Cute Asian baby">
            <a:extLst>
              <a:ext uri="{FF2B5EF4-FFF2-40B4-BE49-F238E27FC236}">
                <a16:creationId xmlns:a16="http://schemas.microsoft.com/office/drawing/2014/main" id="{A7F89957-81C7-4A13-899B-6A444B045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670" r="2420" b="-1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00049-B70C-104C-25A8-26819AA58B81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Recognition of Familiar Words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begin to recognize familiar words, enhancing their receptive language skills and understanding.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Responding to Simple Instructions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respond to simple instructions, demonstrating early comprehension and interaction abilities.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Expressive Sounds and Gestures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express themselves using sounds, gestures, and vocalizations, showing growing communication skills.</a:t>
            </a:r>
          </a:p>
        </p:txBody>
      </p:sp>
    </p:spTree>
    <p:extLst>
      <p:ext uri="{BB962C8B-B14F-4D97-AF65-F5344CB8AC3E}">
        <p14:creationId xmlns:p14="http://schemas.microsoft.com/office/powerpoint/2010/main" val="41385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13B4-FFB7-F479-E7B5-4CD6EF2F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Emergence of Babbling and First Words</a:t>
            </a:r>
          </a:p>
        </p:txBody>
      </p:sp>
      <p:pic>
        <p:nvPicPr>
          <p:cNvPr id="5" name="Content Placeholder 4" descr="Small baby girl crying in bed">
            <a:extLst>
              <a:ext uri="{FF2B5EF4-FFF2-40B4-BE49-F238E27FC236}">
                <a16:creationId xmlns:a16="http://schemas.microsoft.com/office/drawing/2014/main" id="{9B3DDC7A-DA0B-46A0-A0B0-CAE2572BBD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079" r="2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BDF38-3E58-5376-FC71-DE6D14CAB00D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Complex Babbling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Babbling evolves into more intentional sounds with consonant-vowel combinations, indicating early speech progression.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First Meaningful Words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Some infants begin to produce their first meaningful words, marking a critical expressive language milestone.</a:t>
            </a:r>
          </a:p>
        </p:txBody>
      </p:sp>
    </p:spTree>
    <p:extLst>
      <p:ext uri="{BB962C8B-B14F-4D97-AF65-F5344CB8AC3E}">
        <p14:creationId xmlns:p14="http://schemas.microsoft.com/office/powerpoint/2010/main" val="1131620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{AB637BD9-F04C-49E3-A4E1-F6A9F6EC2368}TF54b766f8-63ee-43b7-9d15-113a5f305028ef21f1e0_win32-c09799a851b0</Template>
  <TotalTime>28</TotalTime>
  <Words>5626</Words>
  <Application>Microsoft Office PowerPoint</Application>
  <PresentationFormat>Widescreen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Univers</vt:lpstr>
      <vt:lpstr>GradientVTI</vt:lpstr>
      <vt:lpstr>Principles of Early Language Learning for Infants Aged 8-12 Months</vt:lpstr>
      <vt:lpstr>Agenda Highlights</vt:lpstr>
      <vt:lpstr>Key Principles of Early Language Development in Infants</vt:lpstr>
      <vt:lpstr>Understanding the Sensitive Period for Language Acquisition</vt:lpstr>
      <vt:lpstr>Role of Social Interaction and Relationships</vt:lpstr>
      <vt:lpstr>Impact of Play on Language Learning</vt:lpstr>
      <vt:lpstr>Developmental Milestones in Language for 8-12 Month-Olds</vt:lpstr>
      <vt:lpstr>Typical Receptive and Expressive Language Behaviors</vt:lpstr>
      <vt:lpstr>Emergence of Babbling and First Words</vt:lpstr>
      <vt:lpstr>Individual Variability and Early Signs of Communication Challenges</vt:lpstr>
      <vt:lpstr>Breakthroughs in Brain Research and Language Learning</vt:lpstr>
      <vt:lpstr>Neuroscientific Findings on Infant Brain Plasticity</vt:lpstr>
      <vt:lpstr>Influence of Responsive Caregiving on Neural Pathways</vt:lpstr>
      <vt:lpstr>Applications of Vygotsky’s Sociocultural Theory</vt:lpstr>
      <vt:lpstr>Parent-Centered Approaches and Interactive Effects</vt:lpstr>
      <vt:lpstr>Strategies for Responsive Communication with Infants</vt:lpstr>
      <vt:lpstr>Interactive Play and Its Role in Language Enrichment</vt:lpstr>
      <vt:lpstr>Supporting Infants with Challenging Behaviors Through Parent-Child Relationships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2025-09-22T19:29:56Z</dcterms:created>
  <dcterms:modified xsi:type="dcterms:W3CDTF">2025-09-22T19:58:25Z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