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for Infants (0-4 Months): Peer Interaction, Developmental Milestones, and Breakthroughs in Brain Science" id="{A2E3F92E-4A67-43AE-8F21-063BD4E4A522}">
          <p14:sldIdLst>
            <p14:sldId id="2561"/>
            <p14:sldId id="2562"/>
          </p14:sldIdLst>
        </p14:section>
        <p14:section name="Foundational Principles of Early Infant Learning" id="{CFE88BDE-A011-4DA3-8D8E-885DB97D9996}">
          <p14:sldIdLst>
            <p14:sldId id="2563"/>
            <p14:sldId id="2564"/>
            <p14:sldId id="2565"/>
            <p14:sldId id="2566"/>
          </p14:sldIdLst>
        </p14:section>
        <p14:section name="Learning with Peers: Development and Early Interaction" id="{78672E4C-5C23-420D-9F11-2E47943FACA7}">
          <p14:sldIdLst>
            <p14:sldId id="2567"/>
            <p14:sldId id="2568"/>
            <p14:sldId id="2569"/>
            <p14:sldId id="2570"/>
          </p14:sldIdLst>
        </p14:section>
        <p14:section name="Developmental Milestones and Breakthroughs in Brain Development" id="{2FDEA4A7-56CD-4F7D-8BE7-4EB7AE617A4D}">
          <p14:sldIdLst>
            <p14:sldId id="2571"/>
            <p14:sldId id="2572"/>
            <p14:sldId id="2573"/>
            <p14:sldId id="2574"/>
          </p14:sldIdLst>
        </p14:section>
        <p14:section name="Parent-Centered Approaches and Interactive Effects" id="{1D362CFE-3898-42E4-9FCC-1448942191EC}">
          <p14:sldIdLst>
            <p14:sldId id="2575"/>
            <p14:sldId id="2576"/>
            <p14:sldId id="2577"/>
            <p14:sldId id="2578"/>
          </p14:sldIdLst>
        </p14:section>
        <p14:section name="Conclusion" id="{B457E237-9B8B-4495-9FD5-B5418DDE46D4}">
          <p14:sldIdLst>
            <p14:sldId id="2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8" d="100"/>
          <a:sy n="88" d="100"/>
        </p:scale>
        <p:origin x="403"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D4119-EC1E-45F5-9B1F-5B57448B3F65}"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6E841B3F-72E8-4E0A-B0FF-E77EA48CAF1F}">
      <dgm:prSet/>
      <dgm:spPr/>
      <dgm:t>
        <a:bodyPr/>
        <a:lstStyle/>
        <a:p>
          <a:pPr>
            <a:lnSpc>
              <a:spcPct val="100000"/>
            </a:lnSpc>
            <a:defRPr b="1"/>
          </a:pPr>
          <a:r>
            <a:rPr lang="en-US"/>
            <a:t>Peer Influence on Cognition</a:t>
          </a:r>
        </a:p>
      </dgm:t>
    </dgm:pt>
    <dgm:pt modelId="{C93A3841-36E9-42C9-85B6-032562318ACD}" type="parTrans" cxnId="{C53F1D6C-110D-4F0B-BC4C-7BDBC9804DFC}">
      <dgm:prSet/>
      <dgm:spPr/>
      <dgm:t>
        <a:bodyPr/>
        <a:lstStyle/>
        <a:p>
          <a:endParaRPr lang="zh-CN" altLang="en-US"/>
        </a:p>
      </dgm:t>
    </dgm:pt>
    <dgm:pt modelId="{208FF013-F982-4B56-92A6-AC37CFED4534}" type="sibTrans" cxnId="{C53F1D6C-110D-4F0B-BC4C-7BDBC9804DFC}">
      <dgm:prSet/>
      <dgm:spPr/>
      <dgm:t>
        <a:bodyPr/>
        <a:lstStyle/>
        <a:p>
          <a:pPr>
            <a:lnSpc>
              <a:spcPct val="100000"/>
            </a:lnSpc>
            <a:defRPr b="1"/>
          </a:pPr>
          <a:endParaRPr lang="zh-CN" altLang="en-US"/>
        </a:p>
      </dgm:t>
    </dgm:pt>
    <dgm:pt modelId="{C6EECC55-7F25-4C47-9F22-CE1460FE778D}">
      <dgm:prSet/>
      <dgm:spPr/>
      <dgm:t>
        <a:bodyPr/>
        <a:lstStyle/>
        <a:p>
          <a:pPr>
            <a:lnSpc>
              <a:spcPct val="100000"/>
            </a:lnSpc>
          </a:pPr>
          <a:r>
            <a:rPr lang="en-US"/>
            <a:t>Peer interactions positively affect infants’ cognitive development through shared learning experiences and social engagement.</a:t>
          </a:r>
        </a:p>
      </dgm:t>
    </dgm:pt>
    <dgm:pt modelId="{EFC62C12-AD88-4787-8D83-93791136417D}" type="parTrans" cxnId="{401E4D1D-7F72-4A49-AC4A-6EE1E561A4E5}">
      <dgm:prSet/>
      <dgm:spPr/>
      <dgm:t>
        <a:bodyPr/>
        <a:lstStyle/>
        <a:p>
          <a:endParaRPr lang="zh-CN" altLang="en-US"/>
        </a:p>
      </dgm:t>
    </dgm:pt>
    <dgm:pt modelId="{70336FDD-A32D-4491-9138-ACC1ABEAA5C3}" type="sibTrans" cxnId="{401E4D1D-7F72-4A49-AC4A-6EE1E561A4E5}">
      <dgm:prSet/>
      <dgm:spPr/>
      <dgm:t>
        <a:bodyPr/>
        <a:lstStyle/>
        <a:p>
          <a:endParaRPr lang="zh-CN" altLang="en-US"/>
        </a:p>
      </dgm:t>
    </dgm:pt>
    <dgm:pt modelId="{DC0BD6EC-D5C6-44FA-8FBD-B1F3F21B9818}">
      <dgm:prSet/>
      <dgm:spPr/>
      <dgm:t>
        <a:bodyPr/>
        <a:lstStyle/>
        <a:p>
          <a:pPr>
            <a:lnSpc>
              <a:spcPct val="100000"/>
            </a:lnSpc>
            <a:defRPr b="1"/>
          </a:pPr>
          <a:r>
            <a:rPr lang="en-US"/>
            <a:t>Emotional Development Impact</a:t>
          </a:r>
        </a:p>
      </dgm:t>
    </dgm:pt>
    <dgm:pt modelId="{A8D02BCC-07D6-4346-AA54-2329477665B5}" type="parTrans" cxnId="{3DBC6FFA-5B2D-46D8-BE9E-DCD2AD082F6C}">
      <dgm:prSet/>
      <dgm:spPr/>
      <dgm:t>
        <a:bodyPr/>
        <a:lstStyle/>
        <a:p>
          <a:endParaRPr lang="zh-CN" altLang="en-US"/>
        </a:p>
      </dgm:t>
    </dgm:pt>
    <dgm:pt modelId="{755DA63D-DED2-41C7-8F63-A4108172CE22}" type="sibTrans" cxnId="{3DBC6FFA-5B2D-46D8-BE9E-DCD2AD082F6C}">
      <dgm:prSet/>
      <dgm:spPr/>
      <dgm:t>
        <a:bodyPr/>
        <a:lstStyle/>
        <a:p>
          <a:pPr>
            <a:lnSpc>
              <a:spcPct val="100000"/>
            </a:lnSpc>
            <a:defRPr b="1"/>
          </a:pPr>
          <a:endParaRPr lang="zh-CN" altLang="en-US"/>
        </a:p>
      </dgm:t>
    </dgm:pt>
    <dgm:pt modelId="{2E748057-5D97-4C3A-A3EE-466DD0CA70B5}">
      <dgm:prSet/>
      <dgm:spPr/>
      <dgm:t>
        <a:bodyPr/>
        <a:lstStyle/>
        <a:p>
          <a:pPr>
            <a:lnSpc>
              <a:spcPct val="100000"/>
            </a:lnSpc>
          </a:pPr>
          <a:r>
            <a:rPr lang="en-US"/>
            <a:t>Early social environments with peers enhance emotional growth by fostering empathy and social understanding in infancy.</a:t>
          </a:r>
        </a:p>
      </dgm:t>
    </dgm:pt>
    <dgm:pt modelId="{7663DC12-1B2B-481E-A7E1-2F9C564684A7}" type="parTrans" cxnId="{2DC7A79F-A390-4CEC-B28D-555ACA1122FF}">
      <dgm:prSet/>
      <dgm:spPr/>
      <dgm:t>
        <a:bodyPr/>
        <a:lstStyle/>
        <a:p>
          <a:endParaRPr lang="zh-CN" altLang="en-US"/>
        </a:p>
      </dgm:t>
    </dgm:pt>
    <dgm:pt modelId="{96D7E74A-287F-44F8-9FC7-196A2DEE929B}" type="sibTrans" cxnId="{2DC7A79F-A390-4CEC-B28D-555ACA1122FF}">
      <dgm:prSet/>
      <dgm:spPr/>
      <dgm:t>
        <a:bodyPr/>
        <a:lstStyle/>
        <a:p>
          <a:endParaRPr lang="zh-CN" altLang="en-US"/>
        </a:p>
      </dgm:t>
    </dgm:pt>
    <dgm:pt modelId="{919FD158-89EC-4C04-964C-BFB212CF1EB6}">
      <dgm:prSet/>
      <dgm:spPr/>
      <dgm:t>
        <a:bodyPr/>
        <a:lstStyle/>
        <a:p>
          <a:pPr>
            <a:lnSpc>
              <a:spcPct val="100000"/>
            </a:lnSpc>
            <a:defRPr b="1"/>
          </a:pPr>
          <a:r>
            <a:rPr lang="en-US"/>
            <a:t>Importance of Social Environment</a:t>
          </a:r>
        </a:p>
      </dgm:t>
    </dgm:pt>
    <dgm:pt modelId="{F3F3225B-1CE2-4300-8602-1F12E5CC36BD}" type="parTrans" cxnId="{E335EC97-BE49-48AE-83B5-61FE16D900D3}">
      <dgm:prSet/>
      <dgm:spPr/>
      <dgm:t>
        <a:bodyPr/>
        <a:lstStyle/>
        <a:p>
          <a:endParaRPr lang="zh-CN" altLang="en-US"/>
        </a:p>
      </dgm:t>
    </dgm:pt>
    <dgm:pt modelId="{67A11EE7-6BC4-4A17-BDA9-9F220575B00A}" type="sibTrans" cxnId="{E335EC97-BE49-48AE-83B5-61FE16D900D3}">
      <dgm:prSet/>
      <dgm:spPr/>
      <dgm:t>
        <a:bodyPr/>
        <a:lstStyle/>
        <a:p>
          <a:endParaRPr lang="zh-CN" altLang="en-US"/>
        </a:p>
      </dgm:t>
    </dgm:pt>
    <dgm:pt modelId="{8B3D6C5C-F010-48EC-BA1B-AF788E6C7396}">
      <dgm:prSet/>
      <dgm:spPr/>
      <dgm:t>
        <a:bodyPr/>
        <a:lstStyle/>
        <a:p>
          <a:pPr>
            <a:lnSpc>
              <a:spcPct val="100000"/>
            </a:lnSpc>
          </a:pPr>
          <a:r>
            <a:rPr lang="en-US"/>
            <a:t>A nurturing peer environment during infancy is crucial for healthy social and emotional development.</a:t>
          </a:r>
        </a:p>
      </dgm:t>
    </dgm:pt>
    <dgm:pt modelId="{87760876-7925-456B-B633-9333D98671CA}" type="parTrans" cxnId="{DF515989-87CE-4F70-87B9-FF459D0877AE}">
      <dgm:prSet/>
      <dgm:spPr/>
      <dgm:t>
        <a:bodyPr/>
        <a:lstStyle/>
        <a:p>
          <a:endParaRPr lang="zh-CN" altLang="en-US"/>
        </a:p>
      </dgm:t>
    </dgm:pt>
    <dgm:pt modelId="{1231FB7A-D2CA-4E8B-B5C0-48801D57729D}" type="sibTrans" cxnId="{DF515989-87CE-4F70-87B9-FF459D0877AE}">
      <dgm:prSet/>
      <dgm:spPr/>
      <dgm:t>
        <a:bodyPr/>
        <a:lstStyle/>
        <a:p>
          <a:endParaRPr lang="zh-CN" altLang="en-US"/>
        </a:p>
      </dgm:t>
    </dgm:pt>
    <dgm:pt modelId="{B5DC7CD1-99CE-4110-9998-3769350C364D}" type="pres">
      <dgm:prSet presAssocID="{2BBD4119-EC1E-45F5-9B1F-5B57448B3F65}" presName="Root" presStyleCnt="0">
        <dgm:presLayoutVars>
          <dgm:dir/>
          <dgm:resizeHandles val="exact"/>
        </dgm:presLayoutVars>
      </dgm:prSet>
      <dgm:spPr/>
    </dgm:pt>
    <dgm:pt modelId="{95ACBAA6-9DF4-4465-9E09-10B2969B9210}" type="pres">
      <dgm:prSet presAssocID="{6E841B3F-72E8-4E0A-B0FF-E77EA48CAF1F}" presName="Composite" presStyleCnt="0"/>
      <dgm:spPr/>
    </dgm:pt>
    <dgm:pt modelId="{27F207FC-A634-432A-A8A2-C41C8A23A4C6}" type="pres">
      <dgm:prSet presAssocID="{6E841B3F-72E8-4E0A-B0FF-E77EA48CAF1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8122" r="8631" b="6"/>
          <a:stretch/>
        </a:blipFill>
      </dgm:spPr>
      <dgm:extLst>
        <a:ext uri="{E40237B7-FDA0-4F09-8148-C483321AD2D9}">
          <dgm14:cNvPr xmlns:dgm14="http://schemas.microsoft.com/office/drawing/2010/diagram" id="0" name="" descr="Child playing with toys"/>
        </a:ext>
      </dgm:extLst>
    </dgm:pt>
    <dgm:pt modelId="{70E18BE4-67D4-42EB-8581-88D33968ABBE}" type="pres">
      <dgm:prSet presAssocID="{6E841B3F-72E8-4E0A-B0FF-E77EA48CAF1F}" presName="Subtitle" presStyleLbl="revTx" presStyleIdx="0" presStyleCnt="6">
        <dgm:presLayoutVars>
          <dgm:chMax val="0"/>
          <dgm:bulletEnabled/>
        </dgm:presLayoutVars>
      </dgm:prSet>
      <dgm:spPr/>
    </dgm:pt>
    <dgm:pt modelId="{3012F652-50BB-4EA3-93C3-EF3A247BCD7E}" type="pres">
      <dgm:prSet presAssocID="{6E841B3F-72E8-4E0A-B0FF-E77EA48CAF1F}" presName="Description" presStyleLbl="revTx" presStyleIdx="1" presStyleCnt="6">
        <dgm:presLayoutVars>
          <dgm:bulletEnabled/>
        </dgm:presLayoutVars>
      </dgm:prSet>
      <dgm:spPr/>
    </dgm:pt>
    <dgm:pt modelId="{055FD3C7-84DC-4C26-81CD-11E797C61247}" type="pres">
      <dgm:prSet presAssocID="{208FF013-F982-4B56-92A6-AC37CFED4534}" presName="sibTrans" presStyleLbl="sibTrans2D1" presStyleIdx="0" presStyleCnt="0"/>
      <dgm:spPr/>
    </dgm:pt>
    <dgm:pt modelId="{B5D190EF-417A-4B43-97FE-A32B0D27781A}" type="pres">
      <dgm:prSet presAssocID="{DC0BD6EC-D5C6-44FA-8FBD-B1F3F21B9818}" presName="Composite" presStyleCnt="0"/>
      <dgm:spPr/>
    </dgm:pt>
    <dgm:pt modelId="{97506A86-4533-4B6B-BDF1-E6DC2DE28DED}" type="pres">
      <dgm:prSet presAssocID="{DC0BD6EC-D5C6-44FA-8FBD-B1F3F21B981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33247" b="-5"/>
          <a:stretch/>
        </a:blipFill>
      </dgm:spPr>
      <dgm:extLst>
        <a:ext uri="{E40237B7-FDA0-4F09-8148-C483321AD2D9}">
          <dgm14:cNvPr xmlns:dgm14="http://schemas.microsoft.com/office/drawing/2010/diagram" id="0" name="" descr="Portrait of baby boy sitting on high chair during meal time."/>
        </a:ext>
      </dgm:extLst>
    </dgm:pt>
    <dgm:pt modelId="{77AD50AC-DFFE-4CA0-832D-183F319708CC}" type="pres">
      <dgm:prSet presAssocID="{DC0BD6EC-D5C6-44FA-8FBD-B1F3F21B9818}" presName="Subtitle" presStyleLbl="revTx" presStyleIdx="2" presStyleCnt="6">
        <dgm:presLayoutVars>
          <dgm:chMax val="0"/>
          <dgm:bulletEnabled/>
        </dgm:presLayoutVars>
      </dgm:prSet>
      <dgm:spPr/>
    </dgm:pt>
    <dgm:pt modelId="{BA4E6DC5-2209-4A8E-86B3-B18914868F8B}" type="pres">
      <dgm:prSet presAssocID="{DC0BD6EC-D5C6-44FA-8FBD-B1F3F21B9818}" presName="Description" presStyleLbl="revTx" presStyleIdx="3" presStyleCnt="6">
        <dgm:presLayoutVars>
          <dgm:bulletEnabled/>
        </dgm:presLayoutVars>
      </dgm:prSet>
      <dgm:spPr/>
    </dgm:pt>
    <dgm:pt modelId="{085C97A1-9DFE-4AE0-A917-1D9AC9587CBC}" type="pres">
      <dgm:prSet presAssocID="{755DA63D-DED2-41C7-8F63-A4108172CE22}" presName="sibTrans" presStyleLbl="sibTrans2D1" presStyleIdx="0" presStyleCnt="0"/>
      <dgm:spPr/>
    </dgm:pt>
    <dgm:pt modelId="{80E87239-E786-45F8-8873-B1E14F2B6371}" type="pres">
      <dgm:prSet presAssocID="{919FD158-89EC-4C04-964C-BFB212CF1EB6}" presName="Composite" presStyleCnt="0"/>
      <dgm:spPr/>
    </dgm:pt>
    <dgm:pt modelId="{EB03273E-5DC3-4F21-8965-157BEEE392B3}" type="pres">
      <dgm:prSet presAssocID="{919FD158-89EC-4C04-964C-BFB212CF1EB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6846" r="6400" b="-5"/>
          <a:stretch/>
        </a:blipFill>
      </dgm:spPr>
      <dgm:extLst>
        <a:ext uri="{E40237B7-FDA0-4F09-8148-C483321AD2D9}">
          <dgm14:cNvPr xmlns:dgm14="http://schemas.microsoft.com/office/drawing/2010/diagram" id="0" name="" descr="Children doing yoga in class"/>
        </a:ext>
      </dgm:extLst>
    </dgm:pt>
    <dgm:pt modelId="{13D9CABE-DB54-46E7-BA5F-A192000CD83A}" type="pres">
      <dgm:prSet presAssocID="{919FD158-89EC-4C04-964C-BFB212CF1EB6}" presName="Subtitle" presStyleLbl="revTx" presStyleIdx="4" presStyleCnt="6">
        <dgm:presLayoutVars>
          <dgm:chMax val="0"/>
          <dgm:bulletEnabled/>
        </dgm:presLayoutVars>
      </dgm:prSet>
      <dgm:spPr/>
    </dgm:pt>
    <dgm:pt modelId="{002AABC5-2664-42CA-9EA7-ACB76763EB25}" type="pres">
      <dgm:prSet presAssocID="{919FD158-89EC-4C04-964C-BFB212CF1EB6}" presName="Description" presStyleLbl="revTx" presStyleIdx="5" presStyleCnt="6">
        <dgm:presLayoutVars>
          <dgm:bulletEnabled/>
        </dgm:presLayoutVars>
      </dgm:prSet>
      <dgm:spPr/>
    </dgm:pt>
  </dgm:ptLst>
  <dgm:cxnLst>
    <dgm:cxn modelId="{194D5916-A935-438C-8BC5-9AED47347682}" type="presOf" srcId="{2E748057-5D97-4C3A-A3EE-466DD0CA70B5}" destId="{BA4E6DC5-2209-4A8E-86B3-B18914868F8B}" srcOrd="0" destOrd="0" presId="urn:microsoft.com/office/officeart/2024/3/layout/verticalVisualTextBlock1"/>
    <dgm:cxn modelId="{401E4D1D-7F72-4A49-AC4A-6EE1E561A4E5}" srcId="{6E841B3F-72E8-4E0A-B0FF-E77EA48CAF1F}" destId="{C6EECC55-7F25-4C47-9F22-CE1460FE778D}" srcOrd="0" destOrd="0" parTransId="{EFC62C12-AD88-4787-8D83-93791136417D}" sibTransId="{70336FDD-A32D-4491-9138-ACC1ABEAA5C3}"/>
    <dgm:cxn modelId="{F4698922-834B-4AB7-8981-AE88DB833CBD}" type="presOf" srcId="{919FD158-89EC-4C04-964C-BFB212CF1EB6}" destId="{13D9CABE-DB54-46E7-BA5F-A192000CD83A}" srcOrd="0" destOrd="0" presId="urn:microsoft.com/office/officeart/2024/3/layout/verticalVisualTextBlock1"/>
    <dgm:cxn modelId="{C53F1D6C-110D-4F0B-BC4C-7BDBC9804DFC}" srcId="{2BBD4119-EC1E-45F5-9B1F-5B57448B3F65}" destId="{6E841B3F-72E8-4E0A-B0FF-E77EA48CAF1F}" srcOrd="0" destOrd="0" parTransId="{C93A3841-36E9-42C9-85B6-032562318ACD}" sibTransId="{208FF013-F982-4B56-92A6-AC37CFED4534}"/>
    <dgm:cxn modelId="{A290C588-99F2-4EE0-B1DB-391CD66A5AC6}" type="presOf" srcId="{755DA63D-DED2-41C7-8F63-A4108172CE22}" destId="{085C97A1-9DFE-4AE0-A917-1D9AC9587CBC}" srcOrd="0" destOrd="0" presId="urn:microsoft.com/office/officeart/2024/3/layout/verticalVisualTextBlock1"/>
    <dgm:cxn modelId="{DF515989-87CE-4F70-87B9-FF459D0877AE}" srcId="{919FD158-89EC-4C04-964C-BFB212CF1EB6}" destId="{8B3D6C5C-F010-48EC-BA1B-AF788E6C7396}" srcOrd="0" destOrd="0" parTransId="{87760876-7925-456B-B633-9333D98671CA}" sibTransId="{1231FB7A-D2CA-4E8B-B5C0-48801D57729D}"/>
    <dgm:cxn modelId="{E335EC97-BE49-48AE-83B5-61FE16D900D3}" srcId="{2BBD4119-EC1E-45F5-9B1F-5B57448B3F65}" destId="{919FD158-89EC-4C04-964C-BFB212CF1EB6}" srcOrd="2" destOrd="0" parTransId="{F3F3225B-1CE2-4300-8602-1F12E5CC36BD}" sibTransId="{67A11EE7-6BC4-4A17-BDA9-9F220575B00A}"/>
    <dgm:cxn modelId="{2DC7A79F-A390-4CEC-B28D-555ACA1122FF}" srcId="{DC0BD6EC-D5C6-44FA-8FBD-B1F3F21B9818}" destId="{2E748057-5D97-4C3A-A3EE-466DD0CA70B5}" srcOrd="0" destOrd="0" parTransId="{7663DC12-1B2B-481E-A7E1-2F9C564684A7}" sibTransId="{96D7E74A-287F-44F8-9FC7-196A2DEE929B}"/>
    <dgm:cxn modelId="{ED7955C2-F577-4B4F-BDF6-86BDB3C2B7FE}" type="presOf" srcId="{6E841B3F-72E8-4E0A-B0FF-E77EA48CAF1F}" destId="{70E18BE4-67D4-42EB-8581-88D33968ABBE}" srcOrd="0" destOrd="0" presId="urn:microsoft.com/office/officeart/2024/3/layout/verticalVisualTextBlock1"/>
    <dgm:cxn modelId="{37C7B3D3-0DC0-461C-9133-7E3B76F88155}" type="presOf" srcId="{DC0BD6EC-D5C6-44FA-8FBD-B1F3F21B9818}" destId="{77AD50AC-DFFE-4CA0-832D-183F319708CC}" srcOrd="0" destOrd="0" presId="urn:microsoft.com/office/officeart/2024/3/layout/verticalVisualTextBlock1"/>
    <dgm:cxn modelId="{6F9844E0-E0D2-487B-AE6E-9FCFF90555F8}" type="presOf" srcId="{208FF013-F982-4B56-92A6-AC37CFED4534}" destId="{055FD3C7-84DC-4C26-81CD-11E797C61247}" srcOrd="0" destOrd="0" presId="urn:microsoft.com/office/officeart/2024/3/layout/verticalVisualTextBlock1"/>
    <dgm:cxn modelId="{862254E5-764B-4CF9-A532-259C645F57F3}" type="presOf" srcId="{2BBD4119-EC1E-45F5-9B1F-5B57448B3F65}" destId="{B5DC7CD1-99CE-4110-9998-3769350C364D}" srcOrd="0" destOrd="0" presId="urn:microsoft.com/office/officeart/2024/3/layout/verticalVisualTextBlock1"/>
    <dgm:cxn modelId="{FFCFD7EA-E207-4914-A708-25A28024DCE3}" type="presOf" srcId="{8B3D6C5C-F010-48EC-BA1B-AF788E6C7396}" destId="{002AABC5-2664-42CA-9EA7-ACB76763EB25}" srcOrd="0" destOrd="0" presId="urn:microsoft.com/office/officeart/2024/3/layout/verticalVisualTextBlock1"/>
    <dgm:cxn modelId="{65C506F5-1185-45E3-BE24-01635627D993}" type="presOf" srcId="{C6EECC55-7F25-4C47-9F22-CE1460FE778D}" destId="{3012F652-50BB-4EA3-93C3-EF3A247BCD7E}" srcOrd="0" destOrd="0" presId="urn:microsoft.com/office/officeart/2024/3/layout/verticalVisualTextBlock1"/>
    <dgm:cxn modelId="{3DBC6FFA-5B2D-46D8-BE9E-DCD2AD082F6C}" srcId="{2BBD4119-EC1E-45F5-9B1F-5B57448B3F65}" destId="{DC0BD6EC-D5C6-44FA-8FBD-B1F3F21B9818}" srcOrd="1" destOrd="0" parTransId="{A8D02BCC-07D6-4346-AA54-2329477665B5}" sibTransId="{755DA63D-DED2-41C7-8F63-A4108172CE22}"/>
    <dgm:cxn modelId="{0651D7AA-BFCF-4067-B302-69527F40F648}" type="presParOf" srcId="{B5DC7CD1-99CE-4110-9998-3769350C364D}" destId="{95ACBAA6-9DF4-4465-9E09-10B2969B9210}" srcOrd="0" destOrd="0" presId="urn:microsoft.com/office/officeart/2024/3/layout/verticalVisualTextBlock1"/>
    <dgm:cxn modelId="{18687914-7D6A-4D92-B754-CA2F3A0ED5A5}" type="presParOf" srcId="{95ACBAA6-9DF4-4465-9E09-10B2969B9210}" destId="{27F207FC-A634-432A-A8A2-C41C8A23A4C6}" srcOrd="0" destOrd="0" presId="urn:microsoft.com/office/officeart/2024/3/layout/verticalVisualTextBlock1"/>
    <dgm:cxn modelId="{CD7E0CBC-4652-4B1F-87A0-FEB449994363}" type="presParOf" srcId="{95ACBAA6-9DF4-4465-9E09-10B2969B9210}" destId="{70E18BE4-67D4-42EB-8581-88D33968ABBE}" srcOrd="1" destOrd="0" presId="urn:microsoft.com/office/officeart/2024/3/layout/verticalVisualTextBlock1"/>
    <dgm:cxn modelId="{3265F6CF-AAE5-4215-9474-09F43427BD26}" type="presParOf" srcId="{95ACBAA6-9DF4-4465-9E09-10B2969B9210}" destId="{3012F652-50BB-4EA3-93C3-EF3A247BCD7E}" srcOrd="2" destOrd="0" presId="urn:microsoft.com/office/officeart/2024/3/layout/verticalVisualTextBlock1"/>
    <dgm:cxn modelId="{64BBD556-1A8C-433B-B55B-40E8ED4F3EC7}" type="presParOf" srcId="{B5DC7CD1-99CE-4110-9998-3769350C364D}" destId="{055FD3C7-84DC-4C26-81CD-11E797C61247}" srcOrd="1" destOrd="0" presId="urn:microsoft.com/office/officeart/2024/3/layout/verticalVisualTextBlock1"/>
    <dgm:cxn modelId="{757E8E94-D04E-4842-A726-C1935CDD9ADD}" type="presParOf" srcId="{B5DC7CD1-99CE-4110-9998-3769350C364D}" destId="{B5D190EF-417A-4B43-97FE-A32B0D27781A}" srcOrd="2" destOrd="0" presId="urn:microsoft.com/office/officeart/2024/3/layout/verticalVisualTextBlock1"/>
    <dgm:cxn modelId="{D98575D6-B2ED-4043-A249-2D87D9F749BF}" type="presParOf" srcId="{B5D190EF-417A-4B43-97FE-A32B0D27781A}" destId="{97506A86-4533-4B6B-BDF1-E6DC2DE28DED}" srcOrd="0" destOrd="0" presId="urn:microsoft.com/office/officeart/2024/3/layout/verticalVisualTextBlock1"/>
    <dgm:cxn modelId="{07A4DDC7-F333-4D00-9634-C17ED59E0FF1}" type="presParOf" srcId="{B5D190EF-417A-4B43-97FE-A32B0D27781A}" destId="{77AD50AC-DFFE-4CA0-832D-183F319708CC}" srcOrd="1" destOrd="0" presId="urn:microsoft.com/office/officeart/2024/3/layout/verticalVisualTextBlock1"/>
    <dgm:cxn modelId="{E5485AC1-4D7C-4B1E-A33C-B1A3464D501D}" type="presParOf" srcId="{B5D190EF-417A-4B43-97FE-A32B0D27781A}" destId="{BA4E6DC5-2209-4A8E-86B3-B18914868F8B}" srcOrd="2" destOrd="0" presId="urn:microsoft.com/office/officeart/2024/3/layout/verticalVisualTextBlock1"/>
    <dgm:cxn modelId="{F9B922CE-DDA1-4DF7-A2F5-AE5C8A4D80A4}" type="presParOf" srcId="{B5DC7CD1-99CE-4110-9998-3769350C364D}" destId="{085C97A1-9DFE-4AE0-A917-1D9AC9587CBC}" srcOrd="3" destOrd="0" presId="urn:microsoft.com/office/officeart/2024/3/layout/verticalVisualTextBlock1"/>
    <dgm:cxn modelId="{0E7D5D4E-2491-4140-B6C0-D1DC02F6FA17}" type="presParOf" srcId="{B5DC7CD1-99CE-4110-9998-3769350C364D}" destId="{80E87239-E786-45F8-8873-B1E14F2B6371}" srcOrd="4" destOrd="0" presId="urn:microsoft.com/office/officeart/2024/3/layout/verticalVisualTextBlock1"/>
    <dgm:cxn modelId="{6E129233-4099-4711-91CB-815BF59EF09C}" type="presParOf" srcId="{80E87239-E786-45F8-8873-B1E14F2B6371}" destId="{EB03273E-5DC3-4F21-8965-157BEEE392B3}" srcOrd="0" destOrd="0" presId="urn:microsoft.com/office/officeart/2024/3/layout/verticalVisualTextBlock1"/>
    <dgm:cxn modelId="{8E85D144-84C8-4ED1-892E-F0C302B53D54}" type="presParOf" srcId="{80E87239-E786-45F8-8873-B1E14F2B6371}" destId="{13D9CABE-DB54-46E7-BA5F-A192000CD83A}" srcOrd="1" destOrd="0" presId="urn:microsoft.com/office/officeart/2024/3/layout/verticalVisualTextBlock1"/>
    <dgm:cxn modelId="{7691588E-0312-4425-A24A-21B35C8DF60E}" type="presParOf" srcId="{80E87239-E786-45F8-8873-B1E14F2B6371}" destId="{002AABC5-2664-42CA-9EA7-ACB76763EB2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FFF60-0E24-4130-B48B-91550B58025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162E355E-66CE-400F-B638-3E89E713FC9D}">
      <dgm:prSet/>
      <dgm:spPr/>
      <dgm:t>
        <a:bodyPr/>
        <a:lstStyle/>
        <a:p>
          <a:pPr>
            <a:lnSpc>
              <a:spcPct val="100000"/>
            </a:lnSpc>
            <a:defRPr b="1"/>
          </a:pPr>
          <a:r>
            <a:rPr lang="en-US"/>
            <a:t>Object Tracking</a:t>
          </a:r>
        </a:p>
      </dgm:t>
    </dgm:pt>
    <dgm:pt modelId="{025B568C-441F-4195-90B2-45276C296F4E}" type="parTrans" cxnId="{C6226EAF-9C89-4444-AAA6-B5C64C331FD4}">
      <dgm:prSet/>
      <dgm:spPr/>
      <dgm:t>
        <a:bodyPr/>
        <a:lstStyle/>
        <a:p>
          <a:endParaRPr lang="zh-CN" altLang="en-US"/>
        </a:p>
      </dgm:t>
    </dgm:pt>
    <dgm:pt modelId="{A28F6506-7383-4599-8567-4BBDE7D82DE3}" type="sibTrans" cxnId="{C6226EAF-9C89-4444-AAA6-B5C64C331FD4}">
      <dgm:prSet/>
      <dgm:spPr/>
      <dgm:t>
        <a:bodyPr/>
        <a:lstStyle/>
        <a:p>
          <a:pPr>
            <a:lnSpc>
              <a:spcPct val="100000"/>
            </a:lnSpc>
            <a:defRPr b="1"/>
          </a:pPr>
          <a:endParaRPr lang="zh-CN" altLang="en-US"/>
        </a:p>
      </dgm:t>
    </dgm:pt>
    <dgm:pt modelId="{38355583-CA69-45F6-B3F2-A02FEF7A1BD1}">
      <dgm:prSet/>
      <dgm:spPr/>
      <dgm:t>
        <a:bodyPr/>
        <a:lstStyle/>
        <a:p>
          <a:pPr>
            <a:lnSpc>
              <a:spcPct val="100000"/>
            </a:lnSpc>
          </a:pPr>
          <a:r>
            <a:rPr lang="en-US"/>
            <a:t>Infants begin to visually follow moving objects, showing early sensory and motor coordination development.</a:t>
          </a:r>
        </a:p>
      </dgm:t>
    </dgm:pt>
    <dgm:pt modelId="{5C47965E-FA7A-42FB-98EB-7C37C2C78F56}" type="parTrans" cxnId="{F9E8B1BD-9C84-479C-B290-543904B63EE1}">
      <dgm:prSet/>
      <dgm:spPr/>
      <dgm:t>
        <a:bodyPr/>
        <a:lstStyle/>
        <a:p>
          <a:endParaRPr lang="zh-CN" altLang="en-US"/>
        </a:p>
      </dgm:t>
    </dgm:pt>
    <dgm:pt modelId="{00752666-6980-4F77-857A-75738D1065CA}" type="sibTrans" cxnId="{F9E8B1BD-9C84-479C-B290-543904B63EE1}">
      <dgm:prSet/>
      <dgm:spPr/>
      <dgm:t>
        <a:bodyPr/>
        <a:lstStyle/>
        <a:p>
          <a:endParaRPr lang="zh-CN" altLang="en-US"/>
        </a:p>
      </dgm:t>
    </dgm:pt>
    <dgm:pt modelId="{C961A4D2-0C0E-47AF-8816-EB526AC40DD6}">
      <dgm:prSet/>
      <dgm:spPr/>
      <dgm:t>
        <a:bodyPr/>
        <a:lstStyle/>
        <a:p>
          <a:pPr>
            <a:lnSpc>
              <a:spcPct val="100000"/>
            </a:lnSpc>
            <a:defRPr b="1"/>
          </a:pPr>
          <a:r>
            <a:rPr lang="en-US"/>
            <a:t>Responsive Smiling</a:t>
          </a:r>
        </a:p>
      </dgm:t>
    </dgm:pt>
    <dgm:pt modelId="{01D39FF4-03F0-4928-84A4-6C5DF4DBB640}" type="parTrans" cxnId="{CF540373-5B3B-436B-A20B-72F14BD12BE1}">
      <dgm:prSet/>
      <dgm:spPr/>
      <dgm:t>
        <a:bodyPr/>
        <a:lstStyle/>
        <a:p>
          <a:endParaRPr lang="zh-CN" altLang="en-US"/>
        </a:p>
      </dgm:t>
    </dgm:pt>
    <dgm:pt modelId="{4D11FF9C-01C1-49FD-8A53-951CCAF884B4}" type="sibTrans" cxnId="{CF540373-5B3B-436B-A20B-72F14BD12BE1}">
      <dgm:prSet/>
      <dgm:spPr/>
      <dgm:t>
        <a:bodyPr/>
        <a:lstStyle/>
        <a:p>
          <a:pPr>
            <a:lnSpc>
              <a:spcPct val="100000"/>
            </a:lnSpc>
            <a:defRPr b="1"/>
          </a:pPr>
          <a:endParaRPr lang="zh-CN" altLang="en-US"/>
        </a:p>
      </dgm:t>
    </dgm:pt>
    <dgm:pt modelId="{FFA6D58B-9BA2-488F-A2E1-E1A940D7213A}">
      <dgm:prSet/>
      <dgm:spPr/>
      <dgm:t>
        <a:bodyPr/>
        <a:lstStyle/>
        <a:p>
          <a:pPr>
            <a:lnSpc>
              <a:spcPct val="100000"/>
            </a:lnSpc>
          </a:pPr>
          <a:r>
            <a:rPr lang="en-US"/>
            <a:t>Babies start to smile in response to familiar faces, indicating early social interaction skills.</a:t>
          </a:r>
        </a:p>
      </dgm:t>
    </dgm:pt>
    <dgm:pt modelId="{F8B06C18-F814-43D5-B73C-F413749E53C8}" type="parTrans" cxnId="{681C337D-804F-4E14-A1B4-E6D36FB1ACC4}">
      <dgm:prSet/>
      <dgm:spPr/>
      <dgm:t>
        <a:bodyPr/>
        <a:lstStyle/>
        <a:p>
          <a:endParaRPr lang="zh-CN" altLang="en-US"/>
        </a:p>
      </dgm:t>
    </dgm:pt>
    <dgm:pt modelId="{F75415A8-FD38-4924-B019-FEE904120AE5}" type="sibTrans" cxnId="{681C337D-804F-4E14-A1B4-E6D36FB1ACC4}">
      <dgm:prSet/>
      <dgm:spPr/>
      <dgm:t>
        <a:bodyPr/>
        <a:lstStyle/>
        <a:p>
          <a:endParaRPr lang="zh-CN" altLang="en-US"/>
        </a:p>
      </dgm:t>
    </dgm:pt>
    <dgm:pt modelId="{FF600E09-3CB4-4325-A506-7608B63143BD}">
      <dgm:prSet/>
      <dgm:spPr/>
      <dgm:t>
        <a:bodyPr/>
        <a:lstStyle/>
        <a:p>
          <a:pPr>
            <a:lnSpc>
              <a:spcPct val="100000"/>
            </a:lnSpc>
            <a:defRPr b="1"/>
          </a:pPr>
          <a:r>
            <a:rPr lang="en-US"/>
            <a:t>Beginning Cooing</a:t>
          </a:r>
        </a:p>
      </dgm:t>
    </dgm:pt>
    <dgm:pt modelId="{92C9193E-BEB4-42F5-A8FE-218E035B82F3}" type="parTrans" cxnId="{A35B9595-9D9E-4B4A-85F0-53C0F6B3E104}">
      <dgm:prSet/>
      <dgm:spPr/>
      <dgm:t>
        <a:bodyPr/>
        <a:lstStyle/>
        <a:p>
          <a:endParaRPr lang="zh-CN" altLang="en-US"/>
        </a:p>
      </dgm:t>
    </dgm:pt>
    <dgm:pt modelId="{D06A1735-F8CC-4579-8386-E603698E5E05}" type="sibTrans" cxnId="{A35B9595-9D9E-4B4A-85F0-53C0F6B3E104}">
      <dgm:prSet/>
      <dgm:spPr/>
      <dgm:t>
        <a:bodyPr/>
        <a:lstStyle/>
        <a:p>
          <a:endParaRPr lang="zh-CN" altLang="en-US"/>
        </a:p>
      </dgm:t>
    </dgm:pt>
    <dgm:pt modelId="{8F04DD6E-5BDD-4BFE-98C2-32403E500B5D}">
      <dgm:prSet/>
      <dgm:spPr/>
      <dgm:t>
        <a:bodyPr/>
        <a:lstStyle/>
        <a:p>
          <a:pPr>
            <a:lnSpc>
              <a:spcPct val="100000"/>
            </a:lnSpc>
          </a:pPr>
          <a:r>
            <a:rPr lang="en-US"/>
            <a:t>Infants make soft vowel sounds like cooing, marking the start of early vocal communication.</a:t>
          </a:r>
        </a:p>
      </dgm:t>
    </dgm:pt>
    <dgm:pt modelId="{6EC51DB5-3A41-40A7-BC10-79576F311A1F}" type="parTrans" cxnId="{98FB659E-B90B-4D5D-8F74-E00CEF6B72D1}">
      <dgm:prSet/>
      <dgm:spPr/>
      <dgm:t>
        <a:bodyPr/>
        <a:lstStyle/>
        <a:p>
          <a:endParaRPr lang="zh-CN" altLang="en-US"/>
        </a:p>
      </dgm:t>
    </dgm:pt>
    <dgm:pt modelId="{DE9BBEAE-CE6C-4C6D-A909-AE1CD2D1E48A}" type="sibTrans" cxnId="{98FB659E-B90B-4D5D-8F74-E00CEF6B72D1}">
      <dgm:prSet/>
      <dgm:spPr/>
      <dgm:t>
        <a:bodyPr/>
        <a:lstStyle/>
        <a:p>
          <a:endParaRPr lang="zh-CN" altLang="en-US"/>
        </a:p>
      </dgm:t>
    </dgm:pt>
    <dgm:pt modelId="{A28E4C72-3AFD-455E-82EA-55ACCEC7B8FB}" type="pres">
      <dgm:prSet presAssocID="{52AFFF60-0E24-4130-B48B-91550B580251}" presName="Root" presStyleCnt="0">
        <dgm:presLayoutVars>
          <dgm:dir/>
          <dgm:resizeHandles val="exact"/>
        </dgm:presLayoutVars>
      </dgm:prSet>
      <dgm:spPr/>
    </dgm:pt>
    <dgm:pt modelId="{C9F765AD-F987-4996-9656-5BE30D0F6714}" type="pres">
      <dgm:prSet presAssocID="{162E355E-66CE-400F-B638-3E89E713FC9D}" presName="Composite" presStyleCnt="0"/>
      <dgm:spPr/>
    </dgm:pt>
    <dgm:pt modelId="{8D953FB0-5471-4DA4-BE35-9ECB905C1E91}" type="pres">
      <dgm:prSet presAssocID="{162E355E-66CE-400F-B638-3E89E713FC9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dgm:spPr>
      <dgm:extLst>
        <a:ext uri="{E40237B7-FDA0-4F09-8148-C483321AD2D9}">
          <dgm14:cNvPr xmlns:dgm14="http://schemas.microsoft.com/office/drawing/2010/diagram" id="0" name="" descr="Baby playing with toy fruits"/>
        </a:ext>
      </dgm:extLst>
    </dgm:pt>
    <dgm:pt modelId="{D7B6F8A8-AE7B-40C9-94EF-47B438BECE8C}" type="pres">
      <dgm:prSet presAssocID="{162E355E-66CE-400F-B638-3E89E713FC9D}" presName="Subtitle" presStyleLbl="revTx" presStyleIdx="0" presStyleCnt="6">
        <dgm:presLayoutVars>
          <dgm:chMax val="0"/>
          <dgm:bulletEnabled/>
        </dgm:presLayoutVars>
      </dgm:prSet>
      <dgm:spPr/>
    </dgm:pt>
    <dgm:pt modelId="{3ACC8AD4-08CC-4391-B17C-8A8334F50411}" type="pres">
      <dgm:prSet presAssocID="{162E355E-66CE-400F-B638-3E89E713FC9D}" presName="Description" presStyleLbl="revTx" presStyleIdx="1" presStyleCnt="6">
        <dgm:presLayoutVars>
          <dgm:bulletEnabled/>
        </dgm:presLayoutVars>
      </dgm:prSet>
      <dgm:spPr/>
    </dgm:pt>
    <dgm:pt modelId="{DD8E4BD1-668F-4F25-A3C4-72AF889B98DF}" type="pres">
      <dgm:prSet presAssocID="{A28F6506-7383-4599-8567-4BBDE7D82DE3}" presName="sibTrans" presStyleLbl="sibTrans2D1" presStyleIdx="0" presStyleCnt="0"/>
      <dgm:spPr/>
    </dgm:pt>
    <dgm:pt modelId="{0FFD1752-5B20-4BDD-9351-B60E739E5484}" type="pres">
      <dgm:prSet presAssocID="{C961A4D2-0C0E-47AF-8816-EB526AC40DD6}" presName="Composite" presStyleCnt="0"/>
      <dgm:spPr/>
    </dgm:pt>
    <dgm:pt modelId="{AA88EA74-3EDD-4F02-809E-11AA52116BA2}" type="pres">
      <dgm:prSet presAssocID="{C961A4D2-0C0E-47AF-8816-EB526AC40DD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876" r="13370" b="-5"/>
          <a:stretch/>
        </a:blipFill>
      </dgm:spPr>
      <dgm:extLst>
        <a:ext uri="{E40237B7-FDA0-4F09-8148-C483321AD2D9}">
          <dgm14:cNvPr xmlns:dgm14="http://schemas.microsoft.com/office/drawing/2010/diagram" id="0" name="" descr="Newborn baby boy"/>
        </a:ext>
      </dgm:extLst>
    </dgm:pt>
    <dgm:pt modelId="{E0764B3D-D5EF-4642-B6C9-2F20C20E5AB5}" type="pres">
      <dgm:prSet presAssocID="{C961A4D2-0C0E-47AF-8816-EB526AC40DD6}" presName="Subtitle" presStyleLbl="revTx" presStyleIdx="2" presStyleCnt="6">
        <dgm:presLayoutVars>
          <dgm:chMax val="0"/>
          <dgm:bulletEnabled/>
        </dgm:presLayoutVars>
      </dgm:prSet>
      <dgm:spPr/>
    </dgm:pt>
    <dgm:pt modelId="{207CD415-7525-4EAE-BDDB-4A74ADF46FFF}" type="pres">
      <dgm:prSet presAssocID="{C961A4D2-0C0E-47AF-8816-EB526AC40DD6}" presName="Description" presStyleLbl="revTx" presStyleIdx="3" presStyleCnt="6">
        <dgm:presLayoutVars>
          <dgm:bulletEnabled/>
        </dgm:presLayoutVars>
      </dgm:prSet>
      <dgm:spPr/>
    </dgm:pt>
    <dgm:pt modelId="{0115D013-32E0-43B1-9067-89F8F5000D0F}" type="pres">
      <dgm:prSet presAssocID="{4D11FF9C-01C1-49FD-8A53-951CCAF884B4}" presName="sibTrans" presStyleLbl="sibTrans2D1" presStyleIdx="0" presStyleCnt="0"/>
      <dgm:spPr/>
    </dgm:pt>
    <dgm:pt modelId="{306175BC-2FD2-4EE9-8F9B-EA8845B0E67A}" type="pres">
      <dgm:prSet presAssocID="{FF600E09-3CB4-4325-A506-7608B63143BD}" presName="Composite" presStyleCnt="0"/>
      <dgm:spPr/>
    </dgm:pt>
    <dgm:pt modelId="{C96D16AD-624E-42E1-A564-4F0FC53D5A3F}" type="pres">
      <dgm:prSet presAssocID="{FF600E09-3CB4-4325-A506-7608B63143B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689" r="15814" b="4"/>
          <a:stretch/>
        </a:blipFill>
      </dgm:spPr>
      <dgm:extLst>
        <a:ext uri="{E40237B7-FDA0-4F09-8148-C483321AD2D9}">
          <dgm14:cNvPr xmlns:dgm14="http://schemas.microsoft.com/office/drawing/2010/diagram" id="0" name="" descr="Mixed race baby boy playing with large activity box and a toy phone in the bedroom while sitting on a baby safe soft playmat on the floor at home. 10 months old infant playing at home"/>
        </a:ext>
      </dgm:extLst>
    </dgm:pt>
    <dgm:pt modelId="{FE5A2733-F287-4A7C-B371-4349E5F5A5DB}" type="pres">
      <dgm:prSet presAssocID="{FF600E09-3CB4-4325-A506-7608B63143BD}" presName="Subtitle" presStyleLbl="revTx" presStyleIdx="4" presStyleCnt="6">
        <dgm:presLayoutVars>
          <dgm:chMax val="0"/>
          <dgm:bulletEnabled/>
        </dgm:presLayoutVars>
      </dgm:prSet>
      <dgm:spPr/>
    </dgm:pt>
    <dgm:pt modelId="{D03CB2BA-EEB9-4A7B-84FF-42B0983AE6DD}" type="pres">
      <dgm:prSet presAssocID="{FF600E09-3CB4-4325-A506-7608B63143BD}" presName="Description" presStyleLbl="revTx" presStyleIdx="5" presStyleCnt="6">
        <dgm:presLayoutVars>
          <dgm:bulletEnabled/>
        </dgm:presLayoutVars>
      </dgm:prSet>
      <dgm:spPr/>
    </dgm:pt>
  </dgm:ptLst>
  <dgm:cxnLst>
    <dgm:cxn modelId="{EE02D439-EC2E-4876-8866-BD07B0ED397B}" type="presOf" srcId="{52AFFF60-0E24-4130-B48B-91550B580251}" destId="{A28E4C72-3AFD-455E-82EA-55ACCEC7B8FB}" srcOrd="0" destOrd="0" presId="urn:microsoft.com/office/officeart/2024/3/layout/verticalVisualTextBlock1"/>
    <dgm:cxn modelId="{CF540373-5B3B-436B-A20B-72F14BD12BE1}" srcId="{52AFFF60-0E24-4130-B48B-91550B580251}" destId="{C961A4D2-0C0E-47AF-8816-EB526AC40DD6}" srcOrd="1" destOrd="0" parTransId="{01D39FF4-03F0-4928-84A4-6C5DF4DBB640}" sibTransId="{4D11FF9C-01C1-49FD-8A53-951CCAF884B4}"/>
    <dgm:cxn modelId="{73359574-CBAB-4E34-97F4-521833DAB5C3}" type="presOf" srcId="{8F04DD6E-5BDD-4BFE-98C2-32403E500B5D}" destId="{D03CB2BA-EEB9-4A7B-84FF-42B0983AE6DD}" srcOrd="0" destOrd="0" presId="urn:microsoft.com/office/officeart/2024/3/layout/verticalVisualTextBlock1"/>
    <dgm:cxn modelId="{681C337D-804F-4E14-A1B4-E6D36FB1ACC4}" srcId="{C961A4D2-0C0E-47AF-8816-EB526AC40DD6}" destId="{FFA6D58B-9BA2-488F-A2E1-E1A940D7213A}" srcOrd="0" destOrd="0" parTransId="{F8B06C18-F814-43D5-B73C-F413749E53C8}" sibTransId="{F75415A8-FD38-4924-B019-FEE904120AE5}"/>
    <dgm:cxn modelId="{9FBDA684-9F6E-40C7-A708-BA84598F50B3}" type="presOf" srcId="{4D11FF9C-01C1-49FD-8A53-951CCAF884B4}" destId="{0115D013-32E0-43B1-9067-89F8F5000D0F}" srcOrd="0" destOrd="0" presId="urn:microsoft.com/office/officeart/2024/3/layout/verticalVisualTextBlock1"/>
    <dgm:cxn modelId="{A35B9595-9D9E-4B4A-85F0-53C0F6B3E104}" srcId="{52AFFF60-0E24-4130-B48B-91550B580251}" destId="{FF600E09-3CB4-4325-A506-7608B63143BD}" srcOrd="2" destOrd="0" parTransId="{92C9193E-BEB4-42F5-A8FE-218E035B82F3}" sibTransId="{D06A1735-F8CC-4579-8386-E603698E5E05}"/>
    <dgm:cxn modelId="{01D43F9C-EDCD-4635-A7DE-1477ABDD3383}" type="presOf" srcId="{FF600E09-3CB4-4325-A506-7608B63143BD}" destId="{FE5A2733-F287-4A7C-B371-4349E5F5A5DB}" srcOrd="0" destOrd="0" presId="urn:microsoft.com/office/officeart/2024/3/layout/verticalVisualTextBlock1"/>
    <dgm:cxn modelId="{9A19899C-0327-4890-B306-3EB5DFEA820A}" type="presOf" srcId="{A28F6506-7383-4599-8567-4BBDE7D82DE3}" destId="{DD8E4BD1-668F-4F25-A3C4-72AF889B98DF}" srcOrd="0" destOrd="0" presId="urn:microsoft.com/office/officeart/2024/3/layout/verticalVisualTextBlock1"/>
    <dgm:cxn modelId="{98FB659E-B90B-4D5D-8F74-E00CEF6B72D1}" srcId="{FF600E09-3CB4-4325-A506-7608B63143BD}" destId="{8F04DD6E-5BDD-4BFE-98C2-32403E500B5D}" srcOrd="0" destOrd="0" parTransId="{6EC51DB5-3A41-40A7-BC10-79576F311A1F}" sibTransId="{DE9BBEAE-CE6C-4C6D-A909-AE1CD2D1E48A}"/>
    <dgm:cxn modelId="{C6226EAF-9C89-4444-AAA6-B5C64C331FD4}" srcId="{52AFFF60-0E24-4130-B48B-91550B580251}" destId="{162E355E-66CE-400F-B638-3E89E713FC9D}" srcOrd="0" destOrd="0" parTransId="{025B568C-441F-4195-90B2-45276C296F4E}" sibTransId="{A28F6506-7383-4599-8567-4BBDE7D82DE3}"/>
    <dgm:cxn modelId="{6064A3BD-4501-4860-A561-7B0A92CF945A}" type="presOf" srcId="{C961A4D2-0C0E-47AF-8816-EB526AC40DD6}" destId="{E0764B3D-D5EF-4642-B6C9-2F20C20E5AB5}" srcOrd="0" destOrd="0" presId="urn:microsoft.com/office/officeart/2024/3/layout/verticalVisualTextBlock1"/>
    <dgm:cxn modelId="{F9E8B1BD-9C84-479C-B290-543904B63EE1}" srcId="{162E355E-66CE-400F-B638-3E89E713FC9D}" destId="{38355583-CA69-45F6-B3F2-A02FEF7A1BD1}" srcOrd="0" destOrd="0" parTransId="{5C47965E-FA7A-42FB-98EB-7C37C2C78F56}" sibTransId="{00752666-6980-4F77-857A-75738D1065CA}"/>
    <dgm:cxn modelId="{AC1611CF-1E21-40C8-A21C-9312427ADA1D}" type="presOf" srcId="{38355583-CA69-45F6-B3F2-A02FEF7A1BD1}" destId="{3ACC8AD4-08CC-4391-B17C-8A8334F50411}" srcOrd="0" destOrd="0" presId="urn:microsoft.com/office/officeart/2024/3/layout/verticalVisualTextBlock1"/>
    <dgm:cxn modelId="{95D730EB-1F1D-42AF-A964-488EC50DBC39}" type="presOf" srcId="{162E355E-66CE-400F-B638-3E89E713FC9D}" destId="{D7B6F8A8-AE7B-40C9-94EF-47B438BECE8C}" srcOrd="0" destOrd="0" presId="urn:microsoft.com/office/officeart/2024/3/layout/verticalVisualTextBlock1"/>
    <dgm:cxn modelId="{F38194FC-559C-4CEE-B38D-E3D585610251}" type="presOf" srcId="{FFA6D58B-9BA2-488F-A2E1-E1A940D7213A}" destId="{207CD415-7525-4EAE-BDDB-4A74ADF46FFF}" srcOrd="0" destOrd="0" presId="urn:microsoft.com/office/officeart/2024/3/layout/verticalVisualTextBlock1"/>
    <dgm:cxn modelId="{A1511A3F-AB9C-458D-938A-3DEC2AA233D2}" type="presParOf" srcId="{A28E4C72-3AFD-455E-82EA-55ACCEC7B8FB}" destId="{C9F765AD-F987-4996-9656-5BE30D0F6714}" srcOrd="0" destOrd="0" presId="urn:microsoft.com/office/officeart/2024/3/layout/verticalVisualTextBlock1"/>
    <dgm:cxn modelId="{13D6FAAD-2016-4C96-B3BF-DADDA5A5CD7B}" type="presParOf" srcId="{C9F765AD-F987-4996-9656-5BE30D0F6714}" destId="{8D953FB0-5471-4DA4-BE35-9ECB905C1E91}" srcOrd="0" destOrd="0" presId="urn:microsoft.com/office/officeart/2024/3/layout/verticalVisualTextBlock1"/>
    <dgm:cxn modelId="{909EF53D-27CC-412A-BA5C-D3227798B608}" type="presParOf" srcId="{C9F765AD-F987-4996-9656-5BE30D0F6714}" destId="{D7B6F8A8-AE7B-40C9-94EF-47B438BECE8C}" srcOrd="1" destOrd="0" presId="urn:microsoft.com/office/officeart/2024/3/layout/verticalVisualTextBlock1"/>
    <dgm:cxn modelId="{261EABDF-5C9A-4124-8B4F-C56371234FAF}" type="presParOf" srcId="{C9F765AD-F987-4996-9656-5BE30D0F6714}" destId="{3ACC8AD4-08CC-4391-B17C-8A8334F50411}" srcOrd="2" destOrd="0" presId="urn:microsoft.com/office/officeart/2024/3/layout/verticalVisualTextBlock1"/>
    <dgm:cxn modelId="{F8B0B7B7-BA7E-460A-847E-3C7F34F2F54F}" type="presParOf" srcId="{A28E4C72-3AFD-455E-82EA-55ACCEC7B8FB}" destId="{DD8E4BD1-668F-4F25-A3C4-72AF889B98DF}" srcOrd="1" destOrd="0" presId="urn:microsoft.com/office/officeart/2024/3/layout/verticalVisualTextBlock1"/>
    <dgm:cxn modelId="{6D379158-5FDD-4864-9327-382B8857EC5B}" type="presParOf" srcId="{A28E4C72-3AFD-455E-82EA-55ACCEC7B8FB}" destId="{0FFD1752-5B20-4BDD-9351-B60E739E5484}" srcOrd="2" destOrd="0" presId="urn:microsoft.com/office/officeart/2024/3/layout/verticalVisualTextBlock1"/>
    <dgm:cxn modelId="{64CC57D9-F484-426C-8192-77F833B5A81F}" type="presParOf" srcId="{0FFD1752-5B20-4BDD-9351-B60E739E5484}" destId="{AA88EA74-3EDD-4F02-809E-11AA52116BA2}" srcOrd="0" destOrd="0" presId="urn:microsoft.com/office/officeart/2024/3/layout/verticalVisualTextBlock1"/>
    <dgm:cxn modelId="{84BDD2B8-1DCC-43D2-A0D6-824C3DB2A352}" type="presParOf" srcId="{0FFD1752-5B20-4BDD-9351-B60E739E5484}" destId="{E0764B3D-D5EF-4642-B6C9-2F20C20E5AB5}" srcOrd="1" destOrd="0" presId="urn:microsoft.com/office/officeart/2024/3/layout/verticalVisualTextBlock1"/>
    <dgm:cxn modelId="{DDFD4A85-0A41-4EED-9E97-4C7916399B1A}" type="presParOf" srcId="{0FFD1752-5B20-4BDD-9351-B60E739E5484}" destId="{207CD415-7525-4EAE-BDDB-4A74ADF46FFF}" srcOrd="2" destOrd="0" presId="urn:microsoft.com/office/officeart/2024/3/layout/verticalVisualTextBlock1"/>
    <dgm:cxn modelId="{4A612E55-F969-4650-97B4-6F5C1C1AAF05}" type="presParOf" srcId="{A28E4C72-3AFD-455E-82EA-55ACCEC7B8FB}" destId="{0115D013-32E0-43B1-9067-89F8F5000D0F}" srcOrd="3" destOrd="0" presId="urn:microsoft.com/office/officeart/2024/3/layout/verticalVisualTextBlock1"/>
    <dgm:cxn modelId="{868F56BB-84E1-4537-AD1F-75FBA6377FCA}" type="presParOf" srcId="{A28E4C72-3AFD-455E-82EA-55ACCEC7B8FB}" destId="{306175BC-2FD2-4EE9-8F9B-EA8845B0E67A}" srcOrd="4" destOrd="0" presId="urn:microsoft.com/office/officeart/2024/3/layout/verticalVisualTextBlock1"/>
    <dgm:cxn modelId="{90BF9271-E131-4EBD-ABB4-3DAC17CC4132}" type="presParOf" srcId="{306175BC-2FD2-4EE9-8F9B-EA8845B0E67A}" destId="{C96D16AD-624E-42E1-A564-4F0FC53D5A3F}" srcOrd="0" destOrd="0" presId="urn:microsoft.com/office/officeart/2024/3/layout/verticalVisualTextBlock1"/>
    <dgm:cxn modelId="{6BC68AFF-773A-4E1A-9FD7-B63F80A01E78}" type="presParOf" srcId="{306175BC-2FD2-4EE9-8F9B-EA8845B0E67A}" destId="{FE5A2733-F287-4A7C-B371-4349E5F5A5DB}" srcOrd="1" destOrd="0" presId="urn:microsoft.com/office/officeart/2024/3/layout/verticalVisualTextBlock1"/>
    <dgm:cxn modelId="{9B014DA4-3C6A-45D2-9EE5-2EDD8DF5FF6D}" type="presParOf" srcId="{306175BC-2FD2-4EE9-8F9B-EA8845B0E67A}" destId="{D03CB2BA-EEB9-4A7B-84FF-42B0983AE6D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DA7E5-C07F-46DE-932C-EEDD1D286ECE}"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zh-CN" altLang="en-US"/>
        </a:p>
      </dgm:t>
    </dgm:pt>
    <dgm:pt modelId="{2E077E64-A2D6-47E4-8C02-B98FC8409CD2}">
      <dgm:prSet/>
      <dgm:spPr/>
      <dgm:t>
        <a:bodyPr/>
        <a:lstStyle/>
        <a:p>
          <a:pPr>
            <a:lnSpc>
              <a:spcPct val="100000"/>
            </a:lnSpc>
            <a:defRPr b="1"/>
          </a:pPr>
          <a:r>
            <a:rPr lang="en-US"/>
            <a:t>Following Infant's Lead</a:t>
          </a:r>
        </a:p>
      </dgm:t>
    </dgm:pt>
    <dgm:pt modelId="{2552F7FB-3C84-452B-AF93-68C5E4490424}" type="parTrans" cxnId="{6476DF3E-BD24-4EB5-ABA3-9C9D11ECED69}">
      <dgm:prSet/>
      <dgm:spPr/>
      <dgm:t>
        <a:bodyPr/>
        <a:lstStyle/>
        <a:p>
          <a:endParaRPr lang="zh-CN" altLang="en-US"/>
        </a:p>
      </dgm:t>
    </dgm:pt>
    <dgm:pt modelId="{9AFBA3BD-A636-47A3-962F-B47D0D1A1B4E}" type="sibTrans" cxnId="{6476DF3E-BD24-4EB5-ABA3-9C9D11ECED69}">
      <dgm:prSet/>
      <dgm:spPr/>
      <dgm:t>
        <a:bodyPr/>
        <a:lstStyle/>
        <a:p>
          <a:pPr>
            <a:lnSpc>
              <a:spcPct val="100000"/>
            </a:lnSpc>
            <a:defRPr b="1"/>
          </a:pPr>
          <a:endParaRPr lang="zh-CN" altLang="en-US"/>
        </a:p>
      </dgm:t>
    </dgm:pt>
    <dgm:pt modelId="{C7EAFBDB-3A7D-4F4B-BBBE-0C8C513C4564}">
      <dgm:prSet/>
      <dgm:spPr/>
      <dgm:t>
        <a:bodyPr/>
        <a:lstStyle/>
        <a:p>
          <a:pPr>
            <a:lnSpc>
              <a:spcPct val="100000"/>
            </a:lnSpc>
          </a:pPr>
          <a:r>
            <a:rPr lang="en-US"/>
            <a:t>Paying close attention to an infant’s cues helps support their communication and emotional needs effectively.</a:t>
          </a:r>
        </a:p>
      </dgm:t>
    </dgm:pt>
    <dgm:pt modelId="{F44D9E0F-164D-4ADE-8AE2-2AAA1057D0E5}" type="parTrans" cxnId="{8D2B145B-3386-4937-B112-A1339529192E}">
      <dgm:prSet/>
      <dgm:spPr/>
      <dgm:t>
        <a:bodyPr/>
        <a:lstStyle/>
        <a:p>
          <a:endParaRPr lang="zh-CN" altLang="en-US"/>
        </a:p>
      </dgm:t>
    </dgm:pt>
    <dgm:pt modelId="{33484E9D-81DF-4B70-83A4-553EB1DC4DAF}" type="sibTrans" cxnId="{8D2B145B-3386-4937-B112-A1339529192E}">
      <dgm:prSet/>
      <dgm:spPr/>
      <dgm:t>
        <a:bodyPr/>
        <a:lstStyle/>
        <a:p>
          <a:endParaRPr lang="zh-CN" altLang="en-US"/>
        </a:p>
      </dgm:t>
    </dgm:pt>
    <dgm:pt modelId="{90AF7193-4CE4-42DA-960F-BF17F7F8AE15}">
      <dgm:prSet/>
      <dgm:spPr/>
      <dgm:t>
        <a:bodyPr/>
        <a:lstStyle/>
        <a:p>
          <a:pPr>
            <a:lnSpc>
              <a:spcPct val="100000"/>
            </a:lnSpc>
            <a:defRPr b="1"/>
          </a:pPr>
          <a:r>
            <a:rPr lang="en-US"/>
            <a:t>Mirroring Facial Expressions</a:t>
          </a:r>
        </a:p>
      </dgm:t>
    </dgm:pt>
    <dgm:pt modelId="{7B4131C5-B636-41E8-A927-6B0193035260}" type="parTrans" cxnId="{CFD42122-A056-42B0-8ECF-9FF7C07ABDB8}">
      <dgm:prSet/>
      <dgm:spPr/>
      <dgm:t>
        <a:bodyPr/>
        <a:lstStyle/>
        <a:p>
          <a:endParaRPr lang="zh-CN" altLang="en-US"/>
        </a:p>
      </dgm:t>
    </dgm:pt>
    <dgm:pt modelId="{F67FB617-0167-4E75-8A91-F12D51C67470}" type="sibTrans" cxnId="{CFD42122-A056-42B0-8ECF-9FF7C07ABDB8}">
      <dgm:prSet/>
      <dgm:spPr/>
      <dgm:t>
        <a:bodyPr/>
        <a:lstStyle/>
        <a:p>
          <a:pPr>
            <a:lnSpc>
              <a:spcPct val="100000"/>
            </a:lnSpc>
            <a:defRPr b="1"/>
          </a:pPr>
          <a:endParaRPr lang="zh-CN" altLang="en-US"/>
        </a:p>
      </dgm:t>
    </dgm:pt>
    <dgm:pt modelId="{844D11F9-E658-49A0-980E-B2CE6C10DAE7}">
      <dgm:prSet/>
      <dgm:spPr/>
      <dgm:t>
        <a:bodyPr/>
        <a:lstStyle/>
        <a:p>
          <a:pPr>
            <a:lnSpc>
              <a:spcPct val="100000"/>
            </a:lnSpc>
          </a:pPr>
          <a:r>
            <a:rPr lang="en-US"/>
            <a:t>Mirroring an infant's facial expressions promotes bonding and helps infants recognize emotions.</a:t>
          </a:r>
        </a:p>
      </dgm:t>
    </dgm:pt>
    <dgm:pt modelId="{2058DEFE-DA8D-4486-AE27-1FB72AC64177}" type="parTrans" cxnId="{F64EB8EE-4AE8-4468-A68C-8E9CA91C1035}">
      <dgm:prSet/>
      <dgm:spPr/>
      <dgm:t>
        <a:bodyPr/>
        <a:lstStyle/>
        <a:p>
          <a:endParaRPr lang="zh-CN" altLang="en-US"/>
        </a:p>
      </dgm:t>
    </dgm:pt>
    <dgm:pt modelId="{250E0358-3DA2-4B76-817A-B2A84CE7A60F}" type="sibTrans" cxnId="{F64EB8EE-4AE8-4468-A68C-8E9CA91C1035}">
      <dgm:prSet/>
      <dgm:spPr/>
      <dgm:t>
        <a:bodyPr/>
        <a:lstStyle/>
        <a:p>
          <a:endParaRPr lang="zh-CN" altLang="en-US"/>
        </a:p>
      </dgm:t>
    </dgm:pt>
    <dgm:pt modelId="{FA9DF2FE-A3E1-47BA-AD98-0258472DD136}">
      <dgm:prSet/>
      <dgm:spPr/>
      <dgm:t>
        <a:bodyPr/>
        <a:lstStyle/>
        <a:p>
          <a:pPr>
            <a:lnSpc>
              <a:spcPct val="100000"/>
            </a:lnSpc>
            <a:defRPr b="1"/>
          </a:pPr>
          <a:r>
            <a:rPr lang="en-US"/>
            <a:t>Timely Responses</a:t>
          </a:r>
        </a:p>
      </dgm:t>
    </dgm:pt>
    <dgm:pt modelId="{D9EC1DF4-00FD-4C9A-B5D9-5427ED1CD11A}" type="parTrans" cxnId="{4B16198C-C8E2-4F26-8DC6-80CBEE15AED3}">
      <dgm:prSet/>
      <dgm:spPr/>
      <dgm:t>
        <a:bodyPr/>
        <a:lstStyle/>
        <a:p>
          <a:endParaRPr lang="zh-CN" altLang="en-US"/>
        </a:p>
      </dgm:t>
    </dgm:pt>
    <dgm:pt modelId="{8602A4E6-AA0C-46BD-9568-BACF29ADB2B3}" type="sibTrans" cxnId="{4B16198C-C8E2-4F26-8DC6-80CBEE15AED3}">
      <dgm:prSet/>
      <dgm:spPr/>
      <dgm:t>
        <a:bodyPr/>
        <a:lstStyle/>
        <a:p>
          <a:endParaRPr lang="zh-CN" altLang="en-US"/>
        </a:p>
      </dgm:t>
    </dgm:pt>
    <dgm:pt modelId="{0ABB13B5-7078-41E9-9AC6-6F66F2C1A784}">
      <dgm:prSet/>
      <dgm:spPr/>
      <dgm:t>
        <a:bodyPr/>
        <a:lstStyle/>
        <a:p>
          <a:pPr>
            <a:lnSpc>
              <a:spcPct val="100000"/>
            </a:lnSpc>
          </a:pPr>
          <a:r>
            <a:rPr lang="en-US"/>
            <a:t>Responding promptly to infants encourages language development and strengthens the caregiver-infant relationship.</a:t>
          </a:r>
        </a:p>
      </dgm:t>
    </dgm:pt>
    <dgm:pt modelId="{915D9D59-A547-484B-8797-BBB3329C96FA}" type="parTrans" cxnId="{1CB38EBB-540E-4417-9C1B-7B138D7560E8}">
      <dgm:prSet/>
      <dgm:spPr/>
      <dgm:t>
        <a:bodyPr/>
        <a:lstStyle/>
        <a:p>
          <a:endParaRPr lang="zh-CN" altLang="en-US"/>
        </a:p>
      </dgm:t>
    </dgm:pt>
    <dgm:pt modelId="{126FEA31-FC76-4DD7-8AF1-FEC6C4DBC3A4}" type="sibTrans" cxnId="{1CB38EBB-540E-4417-9C1B-7B138D7560E8}">
      <dgm:prSet/>
      <dgm:spPr/>
      <dgm:t>
        <a:bodyPr/>
        <a:lstStyle/>
        <a:p>
          <a:endParaRPr lang="zh-CN" altLang="en-US"/>
        </a:p>
      </dgm:t>
    </dgm:pt>
    <dgm:pt modelId="{ABB3162F-DDFE-4EF7-9828-D0B0697C59DD}" type="pres">
      <dgm:prSet presAssocID="{DE7DA7E5-C07F-46DE-932C-EEDD1D286ECE}" presName="Root" presStyleCnt="0">
        <dgm:presLayoutVars>
          <dgm:dir/>
          <dgm:resizeHandles val="exact"/>
        </dgm:presLayoutVars>
      </dgm:prSet>
      <dgm:spPr/>
    </dgm:pt>
    <dgm:pt modelId="{1096DBF8-A777-438D-A90A-A71AB086309F}" type="pres">
      <dgm:prSet presAssocID="{2E077E64-A2D6-47E4-8C02-B98FC8409CD2}" presName="Composite" presStyleCnt="0"/>
      <dgm:spPr/>
    </dgm:pt>
    <dgm:pt modelId="{8F31DFA1-964E-466F-8094-954C035F91AB}" type="pres">
      <dgm:prSet presAssocID="{2E077E64-A2D6-47E4-8C02-B98FC8409CD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2071" r="1176" b="-4"/>
          <a:stretch/>
        </a:blipFill>
      </dgm:spPr>
      <dgm:extLst>
        <a:ext uri="{E40237B7-FDA0-4F09-8148-C483321AD2D9}">
          <dgm14:cNvPr xmlns:dgm14="http://schemas.microsoft.com/office/drawing/2010/diagram" id="0" name="" descr="Young father playing with baby son in bedroom. Natural light."/>
        </a:ext>
      </dgm:extLst>
    </dgm:pt>
    <dgm:pt modelId="{42CE29B9-5D11-404A-BC96-9014235BE50B}" type="pres">
      <dgm:prSet presAssocID="{2E077E64-A2D6-47E4-8C02-B98FC8409CD2}" presName="Subtitle" presStyleLbl="revTx" presStyleIdx="0" presStyleCnt="6">
        <dgm:presLayoutVars>
          <dgm:chMax val="0"/>
          <dgm:bulletEnabled/>
        </dgm:presLayoutVars>
      </dgm:prSet>
      <dgm:spPr/>
    </dgm:pt>
    <dgm:pt modelId="{61168C7A-45C9-4BA2-8B18-9245F41A2935}" type="pres">
      <dgm:prSet presAssocID="{2E077E64-A2D6-47E4-8C02-B98FC8409CD2}" presName="Description" presStyleLbl="revTx" presStyleIdx="1" presStyleCnt="6">
        <dgm:presLayoutVars>
          <dgm:bulletEnabled/>
        </dgm:presLayoutVars>
      </dgm:prSet>
      <dgm:spPr/>
    </dgm:pt>
    <dgm:pt modelId="{02BD7C8E-F7C0-4FF3-ACAD-81E55D721836}" type="pres">
      <dgm:prSet presAssocID="{9AFBA3BD-A636-47A3-962F-B47D0D1A1B4E}" presName="sibTrans" presStyleLbl="sibTrans2D1" presStyleIdx="0" presStyleCnt="0"/>
      <dgm:spPr/>
    </dgm:pt>
    <dgm:pt modelId="{9F15FA95-A461-4FC7-9CE9-1A100046B7E0}" type="pres">
      <dgm:prSet presAssocID="{90AF7193-4CE4-42DA-960F-BF17F7F8AE15}" presName="Composite" presStyleCnt="0"/>
      <dgm:spPr/>
    </dgm:pt>
    <dgm:pt modelId="{0A220102-869C-4DCC-ACC5-2EB1C4B76D36}" type="pres">
      <dgm:prSet presAssocID="{90AF7193-4CE4-42DA-960F-BF17F7F8AE1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821" r="14426" b="-4"/>
          <a:stretch/>
        </a:blipFill>
      </dgm:spPr>
      <dgm:extLst>
        <a:ext uri="{E40237B7-FDA0-4F09-8148-C483321AD2D9}">
          <dgm14:cNvPr xmlns:dgm14="http://schemas.microsoft.com/office/drawing/2010/diagram" id="0" name="" descr="Everyday life of working mother from home with toddler"/>
        </a:ext>
      </dgm:extLst>
    </dgm:pt>
    <dgm:pt modelId="{E7D32A7E-BFAD-4AEC-AF27-D62DEFEBC98F}" type="pres">
      <dgm:prSet presAssocID="{90AF7193-4CE4-42DA-960F-BF17F7F8AE15}" presName="Subtitle" presStyleLbl="revTx" presStyleIdx="2" presStyleCnt="6">
        <dgm:presLayoutVars>
          <dgm:chMax val="0"/>
          <dgm:bulletEnabled/>
        </dgm:presLayoutVars>
      </dgm:prSet>
      <dgm:spPr/>
    </dgm:pt>
    <dgm:pt modelId="{396D61B1-1C9C-49D0-9B10-EC885E831015}" type="pres">
      <dgm:prSet presAssocID="{90AF7193-4CE4-42DA-960F-BF17F7F8AE15}" presName="Description" presStyleLbl="revTx" presStyleIdx="3" presStyleCnt="6">
        <dgm:presLayoutVars>
          <dgm:bulletEnabled/>
        </dgm:presLayoutVars>
      </dgm:prSet>
      <dgm:spPr/>
    </dgm:pt>
    <dgm:pt modelId="{93424264-CA08-4D0A-A942-531BCBEBA53F}" type="pres">
      <dgm:prSet presAssocID="{F67FB617-0167-4E75-8A91-F12D51C67470}" presName="sibTrans" presStyleLbl="sibTrans2D1" presStyleIdx="0" presStyleCnt="0"/>
      <dgm:spPr/>
    </dgm:pt>
    <dgm:pt modelId="{ADE15475-F28B-4643-87A7-CBF57E3C3C7D}" type="pres">
      <dgm:prSet presAssocID="{FA9DF2FE-A3E1-47BA-AD98-0258472DD136}" presName="Composite" presStyleCnt="0"/>
      <dgm:spPr/>
    </dgm:pt>
    <dgm:pt modelId="{FFFA7507-7B93-4637-841D-9E2BBA0696FA}" type="pres">
      <dgm:prSet presAssocID="{FA9DF2FE-A3E1-47BA-AD98-0258472DD13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377" r="3870" b="-4"/>
          <a:stretch/>
        </a:blipFill>
      </dgm:spPr>
      <dgm:extLst>
        <a:ext uri="{E40237B7-FDA0-4F09-8148-C483321AD2D9}">
          <dgm14:cNvPr xmlns:dgm14="http://schemas.microsoft.com/office/drawing/2010/diagram" id="0" name="" descr="Mothers love"/>
        </a:ext>
      </dgm:extLst>
    </dgm:pt>
    <dgm:pt modelId="{3B885AD1-D7AA-4289-B595-B27579B21438}" type="pres">
      <dgm:prSet presAssocID="{FA9DF2FE-A3E1-47BA-AD98-0258472DD136}" presName="Subtitle" presStyleLbl="revTx" presStyleIdx="4" presStyleCnt="6">
        <dgm:presLayoutVars>
          <dgm:chMax val="0"/>
          <dgm:bulletEnabled/>
        </dgm:presLayoutVars>
      </dgm:prSet>
      <dgm:spPr/>
    </dgm:pt>
    <dgm:pt modelId="{C4DC4629-07CD-45A0-BAEB-F9B98BC93A6D}" type="pres">
      <dgm:prSet presAssocID="{FA9DF2FE-A3E1-47BA-AD98-0258472DD136}" presName="Description" presStyleLbl="revTx" presStyleIdx="5" presStyleCnt="6">
        <dgm:presLayoutVars>
          <dgm:bulletEnabled/>
        </dgm:presLayoutVars>
      </dgm:prSet>
      <dgm:spPr/>
    </dgm:pt>
  </dgm:ptLst>
  <dgm:cxnLst>
    <dgm:cxn modelId="{9EBA080A-557D-4688-B297-08AD10F7DD5F}" type="presOf" srcId="{844D11F9-E658-49A0-980E-B2CE6C10DAE7}" destId="{396D61B1-1C9C-49D0-9B10-EC885E831015}" srcOrd="0" destOrd="0" presId="urn:microsoft.com/office/officeart/2024/3/layout/verticalVisualTextBlock1"/>
    <dgm:cxn modelId="{0BC5611A-0D0B-4B05-8DF6-EFF76A5AE54C}" type="presOf" srcId="{FA9DF2FE-A3E1-47BA-AD98-0258472DD136}" destId="{3B885AD1-D7AA-4289-B595-B27579B21438}" srcOrd="0" destOrd="0" presId="urn:microsoft.com/office/officeart/2024/3/layout/verticalVisualTextBlock1"/>
    <dgm:cxn modelId="{CFD42122-A056-42B0-8ECF-9FF7C07ABDB8}" srcId="{DE7DA7E5-C07F-46DE-932C-EEDD1D286ECE}" destId="{90AF7193-4CE4-42DA-960F-BF17F7F8AE15}" srcOrd="1" destOrd="0" parTransId="{7B4131C5-B636-41E8-A927-6B0193035260}" sibTransId="{F67FB617-0167-4E75-8A91-F12D51C67470}"/>
    <dgm:cxn modelId="{A3B43132-35BF-4F36-93DD-194360F76D53}" type="presOf" srcId="{0ABB13B5-7078-41E9-9AC6-6F66F2C1A784}" destId="{C4DC4629-07CD-45A0-BAEB-F9B98BC93A6D}" srcOrd="0" destOrd="0" presId="urn:microsoft.com/office/officeart/2024/3/layout/verticalVisualTextBlock1"/>
    <dgm:cxn modelId="{43BA4138-A7D2-427F-BC42-46259CD62F63}" type="presOf" srcId="{90AF7193-4CE4-42DA-960F-BF17F7F8AE15}" destId="{E7D32A7E-BFAD-4AEC-AF27-D62DEFEBC98F}" srcOrd="0" destOrd="0" presId="urn:microsoft.com/office/officeart/2024/3/layout/verticalVisualTextBlock1"/>
    <dgm:cxn modelId="{6476DF3E-BD24-4EB5-ABA3-9C9D11ECED69}" srcId="{DE7DA7E5-C07F-46DE-932C-EEDD1D286ECE}" destId="{2E077E64-A2D6-47E4-8C02-B98FC8409CD2}" srcOrd="0" destOrd="0" parTransId="{2552F7FB-3C84-452B-AF93-68C5E4490424}" sibTransId="{9AFBA3BD-A636-47A3-962F-B47D0D1A1B4E}"/>
    <dgm:cxn modelId="{8D2B145B-3386-4937-B112-A1339529192E}" srcId="{2E077E64-A2D6-47E4-8C02-B98FC8409CD2}" destId="{C7EAFBDB-3A7D-4F4B-BBBE-0C8C513C4564}" srcOrd="0" destOrd="0" parTransId="{F44D9E0F-164D-4ADE-8AE2-2AAA1057D0E5}" sibTransId="{33484E9D-81DF-4B70-83A4-553EB1DC4DAF}"/>
    <dgm:cxn modelId="{FC34424C-2D3F-4175-BE17-725EE7237F3E}" type="presOf" srcId="{DE7DA7E5-C07F-46DE-932C-EEDD1D286ECE}" destId="{ABB3162F-DDFE-4EF7-9828-D0B0697C59DD}" srcOrd="0" destOrd="0" presId="urn:microsoft.com/office/officeart/2024/3/layout/verticalVisualTextBlock1"/>
    <dgm:cxn modelId="{C0D1E058-3E85-419C-A94E-D12AAACFBCB7}" type="presOf" srcId="{9AFBA3BD-A636-47A3-962F-B47D0D1A1B4E}" destId="{02BD7C8E-F7C0-4FF3-ACAD-81E55D721836}" srcOrd="0" destOrd="0" presId="urn:microsoft.com/office/officeart/2024/3/layout/verticalVisualTextBlock1"/>
    <dgm:cxn modelId="{59A8D281-76D9-428A-82CB-F9A1D27DB8A1}" type="presOf" srcId="{F67FB617-0167-4E75-8A91-F12D51C67470}" destId="{93424264-CA08-4D0A-A942-531BCBEBA53F}" srcOrd="0" destOrd="0" presId="urn:microsoft.com/office/officeart/2024/3/layout/verticalVisualTextBlock1"/>
    <dgm:cxn modelId="{4B16198C-C8E2-4F26-8DC6-80CBEE15AED3}" srcId="{DE7DA7E5-C07F-46DE-932C-EEDD1D286ECE}" destId="{FA9DF2FE-A3E1-47BA-AD98-0258472DD136}" srcOrd="2" destOrd="0" parTransId="{D9EC1DF4-00FD-4C9A-B5D9-5427ED1CD11A}" sibTransId="{8602A4E6-AA0C-46BD-9568-BACF29ADB2B3}"/>
    <dgm:cxn modelId="{A44855AB-E6DC-4F23-9980-0D2513A295A8}" type="presOf" srcId="{C7EAFBDB-3A7D-4F4B-BBBE-0C8C513C4564}" destId="{61168C7A-45C9-4BA2-8B18-9245F41A2935}" srcOrd="0" destOrd="0" presId="urn:microsoft.com/office/officeart/2024/3/layout/verticalVisualTextBlock1"/>
    <dgm:cxn modelId="{1CB38EBB-540E-4417-9C1B-7B138D7560E8}" srcId="{FA9DF2FE-A3E1-47BA-AD98-0258472DD136}" destId="{0ABB13B5-7078-41E9-9AC6-6F66F2C1A784}" srcOrd="0" destOrd="0" parTransId="{915D9D59-A547-484B-8797-BBB3329C96FA}" sibTransId="{126FEA31-FC76-4DD7-8AF1-FEC6C4DBC3A4}"/>
    <dgm:cxn modelId="{B3BEC7C7-D0EE-4038-94B6-1028C70A3D4D}" type="presOf" srcId="{2E077E64-A2D6-47E4-8C02-B98FC8409CD2}" destId="{42CE29B9-5D11-404A-BC96-9014235BE50B}" srcOrd="0" destOrd="0" presId="urn:microsoft.com/office/officeart/2024/3/layout/verticalVisualTextBlock1"/>
    <dgm:cxn modelId="{F64EB8EE-4AE8-4468-A68C-8E9CA91C1035}" srcId="{90AF7193-4CE4-42DA-960F-BF17F7F8AE15}" destId="{844D11F9-E658-49A0-980E-B2CE6C10DAE7}" srcOrd="0" destOrd="0" parTransId="{2058DEFE-DA8D-4486-AE27-1FB72AC64177}" sibTransId="{250E0358-3DA2-4B76-817A-B2A84CE7A60F}"/>
    <dgm:cxn modelId="{10B365CA-CC0C-4FF7-AC5D-081C92877A77}" type="presParOf" srcId="{ABB3162F-DDFE-4EF7-9828-D0B0697C59DD}" destId="{1096DBF8-A777-438D-A90A-A71AB086309F}" srcOrd="0" destOrd="0" presId="urn:microsoft.com/office/officeart/2024/3/layout/verticalVisualTextBlock1"/>
    <dgm:cxn modelId="{411B6A2E-BEA5-40E7-BACC-00F7098F2FEE}" type="presParOf" srcId="{1096DBF8-A777-438D-A90A-A71AB086309F}" destId="{8F31DFA1-964E-466F-8094-954C035F91AB}" srcOrd="0" destOrd="0" presId="urn:microsoft.com/office/officeart/2024/3/layout/verticalVisualTextBlock1"/>
    <dgm:cxn modelId="{CFC8AF98-D2A0-4899-92A5-9CCAC3DEB979}" type="presParOf" srcId="{1096DBF8-A777-438D-A90A-A71AB086309F}" destId="{42CE29B9-5D11-404A-BC96-9014235BE50B}" srcOrd="1" destOrd="0" presId="urn:microsoft.com/office/officeart/2024/3/layout/verticalVisualTextBlock1"/>
    <dgm:cxn modelId="{A71F9DB6-CF45-42C7-A71D-955A34A109E9}" type="presParOf" srcId="{1096DBF8-A777-438D-A90A-A71AB086309F}" destId="{61168C7A-45C9-4BA2-8B18-9245F41A2935}" srcOrd="2" destOrd="0" presId="urn:microsoft.com/office/officeart/2024/3/layout/verticalVisualTextBlock1"/>
    <dgm:cxn modelId="{EA594488-844E-4209-8CA0-6D9883D4005D}" type="presParOf" srcId="{ABB3162F-DDFE-4EF7-9828-D0B0697C59DD}" destId="{02BD7C8E-F7C0-4FF3-ACAD-81E55D721836}" srcOrd="1" destOrd="0" presId="urn:microsoft.com/office/officeart/2024/3/layout/verticalVisualTextBlock1"/>
    <dgm:cxn modelId="{46C3A490-40AD-43E1-9A43-265FC3227D6C}" type="presParOf" srcId="{ABB3162F-DDFE-4EF7-9828-D0B0697C59DD}" destId="{9F15FA95-A461-4FC7-9CE9-1A100046B7E0}" srcOrd="2" destOrd="0" presId="urn:microsoft.com/office/officeart/2024/3/layout/verticalVisualTextBlock1"/>
    <dgm:cxn modelId="{9B1E8FBB-D448-40D1-B8A6-6F5DDA18B1D3}" type="presParOf" srcId="{9F15FA95-A461-4FC7-9CE9-1A100046B7E0}" destId="{0A220102-869C-4DCC-ACC5-2EB1C4B76D36}" srcOrd="0" destOrd="0" presId="urn:microsoft.com/office/officeart/2024/3/layout/verticalVisualTextBlock1"/>
    <dgm:cxn modelId="{0B6DEF32-CB1F-4CA4-9858-E1895F32156A}" type="presParOf" srcId="{9F15FA95-A461-4FC7-9CE9-1A100046B7E0}" destId="{E7D32A7E-BFAD-4AEC-AF27-D62DEFEBC98F}" srcOrd="1" destOrd="0" presId="urn:microsoft.com/office/officeart/2024/3/layout/verticalVisualTextBlock1"/>
    <dgm:cxn modelId="{B582C0BF-78D4-4646-A2E7-030F5791AE92}" type="presParOf" srcId="{9F15FA95-A461-4FC7-9CE9-1A100046B7E0}" destId="{396D61B1-1C9C-49D0-9B10-EC885E831015}" srcOrd="2" destOrd="0" presId="urn:microsoft.com/office/officeart/2024/3/layout/verticalVisualTextBlock1"/>
    <dgm:cxn modelId="{BF3E17B5-8332-4EF9-BC47-E00D4E285C64}" type="presParOf" srcId="{ABB3162F-DDFE-4EF7-9828-D0B0697C59DD}" destId="{93424264-CA08-4D0A-A942-531BCBEBA53F}" srcOrd="3" destOrd="0" presId="urn:microsoft.com/office/officeart/2024/3/layout/verticalVisualTextBlock1"/>
    <dgm:cxn modelId="{EC78AC7C-2EC7-4D70-9235-EB086ADE6592}" type="presParOf" srcId="{ABB3162F-DDFE-4EF7-9828-D0B0697C59DD}" destId="{ADE15475-F28B-4643-87A7-CBF57E3C3C7D}" srcOrd="4" destOrd="0" presId="urn:microsoft.com/office/officeart/2024/3/layout/verticalVisualTextBlock1"/>
    <dgm:cxn modelId="{88134031-15BB-4321-966C-817F47574FB1}" type="presParOf" srcId="{ADE15475-F28B-4643-87A7-CBF57E3C3C7D}" destId="{FFFA7507-7B93-4637-841D-9E2BBA0696FA}" srcOrd="0" destOrd="0" presId="urn:microsoft.com/office/officeart/2024/3/layout/verticalVisualTextBlock1"/>
    <dgm:cxn modelId="{2EA8348B-49A4-4109-9AF4-1F877B037F01}" type="presParOf" srcId="{ADE15475-F28B-4643-87A7-CBF57E3C3C7D}" destId="{3B885AD1-D7AA-4289-B595-B27579B21438}" srcOrd="1" destOrd="0" presId="urn:microsoft.com/office/officeart/2024/3/layout/verticalVisualTextBlock1"/>
    <dgm:cxn modelId="{76A279DC-3848-4379-944A-011DF5F03B52}" type="presParOf" srcId="{ADE15475-F28B-4643-87A7-CBF57E3C3C7D}" destId="{C4DC4629-07CD-45A0-BAEB-F9B98BC93A6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445684-308A-439F-B274-E89C3AC161C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120151D-3878-493A-8E61-D02FFCDC42A6}">
      <dgm:prSet/>
      <dgm:spPr/>
      <dgm:t>
        <a:bodyPr/>
        <a:lstStyle/>
        <a:p>
          <a:pPr>
            <a:lnSpc>
              <a:spcPct val="100000"/>
            </a:lnSpc>
            <a:defRPr b="1"/>
          </a:pPr>
          <a:r>
            <a:rPr lang="en-US"/>
            <a:t>Sensory Exploration</a:t>
          </a:r>
        </a:p>
      </dgm:t>
    </dgm:pt>
    <dgm:pt modelId="{03C6A764-9C00-4B83-B6D2-FBEA92B21D4A}" type="parTrans" cxnId="{9CA401BF-A95A-4F42-A23B-F1DBC9CA336A}">
      <dgm:prSet/>
      <dgm:spPr/>
      <dgm:t>
        <a:bodyPr/>
        <a:lstStyle/>
        <a:p>
          <a:endParaRPr lang="en-US"/>
        </a:p>
      </dgm:t>
    </dgm:pt>
    <dgm:pt modelId="{E66F2526-A613-4E63-AFE4-8140EF06A95D}" type="sibTrans" cxnId="{9CA401BF-A95A-4F42-A23B-F1DBC9CA336A}">
      <dgm:prSet/>
      <dgm:spPr/>
      <dgm:t>
        <a:bodyPr/>
        <a:lstStyle/>
        <a:p>
          <a:pPr>
            <a:lnSpc>
              <a:spcPct val="100000"/>
            </a:lnSpc>
            <a:defRPr b="1"/>
          </a:pPr>
          <a:endParaRPr lang="en-US"/>
        </a:p>
      </dgm:t>
    </dgm:pt>
    <dgm:pt modelId="{B752CC2B-CC3C-4BBF-A3C1-A76BA58323D2}">
      <dgm:prSet/>
      <dgm:spPr/>
      <dgm:t>
        <a:bodyPr/>
        <a:lstStyle/>
        <a:p>
          <a:pPr>
            <a:lnSpc>
              <a:spcPct val="100000"/>
            </a:lnSpc>
          </a:pPr>
          <a:r>
            <a:rPr lang="en-US"/>
            <a:t>Infants from 0 to 4 months learn primarily through sensory exploration of their environment and objects around them.</a:t>
          </a:r>
        </a:p>
      </dgm:t>
    </dgm:pt>
    <dgm:pt modelId="{3345033E-9DE6-4091-8434-16717FE2C642}" type="parTrans" cxnId="{AEE2E5CF-096F-4CC7-8515-14E840AF42C7}">
      <dgm:prSet/>
      <dgm:spPr/>
      <dgm:t>
        <a:bodyPr/>
        <a:lstStyle/>
        <a:p>
          <a:endParaRPr lang="en-US"/>
        </a:p>
      </dgm:t>
    </dgm:pt>
    <dgm:pt modelId="{75C2ED71-F2CE-4A2E-B76A-FB26177BFEFE}" type="sibTrans" cxnId="{AEE2E5CF-096F-4CC7-8515-14E840AF42C7}">
      <dgm:prSet/>
      <dgm:spPr/>
      <dgm:t>
        <a:bodyPr/>
        <a:lstStyle/>
        <a:p>
          <a:endParaRPr lang="en-US"/>
        </a:p>
      </dgm:t>
    </dgm:pt>
    <dgm:pt modelId="{6BA9DCFD-87F6-4700-A6E9-19A7B88F9A73}">
      <dgm:prSet/>
      <dgm:spPr/>
      <dgm:t>
        <a:bodyPr/>
        <a:lstStyle/>
        <a:p>
          <a:pPr>
            <a:lnSpc>
              <a:spcPct val="100000"/>
            </a:lnSpc>
            <a:defRPr b="1"/>
          </a:pPr>
          <a:r>
            <a:rPr lang="en-US"/>
            <a:t>Attachment and Caregiving</a:t>
          </a:r>
        </a:p>
      </dgm:t>
    </dgm:pt>
    <dgm:pt modelId="{25A8817C-A7B2-4B9E-9DE3-128E5CAC7D5E}" type="parTrans" cxnId="{268F4232-ECBF-484E-BB54-5FF896CE0064}">
      <dgm:prSet/>
      <dgm:spPr/>
      <dgm:t>
        <a:bodyPr/>
        <a:lstStyle/>
        <a:p>
          <a:endParaRPr lang="en-US"/>
        </a:p>
      </dgm:t>
    </dgm:pt>
    <dgm:pt modelId="{E0E7E917-CC9A-4DD4-8431-1BDC8819A76A}" type="sibTrans" cxnId="{268F4232-ECBF-484E-BB54-5FF896CE0064}">
      <dgm:prSet/>
      <dgm:spPr/>
      <dgm:t>
        <a:bodyPr/>
        <a:lstStyle/>
        <a:p>
          <a:pPr>
            <a:lnSpc>
              <a:spcPct val="100000"/>
            </a:lnSpc>
            <a:defRPr b="1"/>
          </a:pPr>
          <a:endParaRPr lang="en-US"/>
        </a:p>
      </dgm:t>
    </dgm:pt>
    <dgm:pt modelId="{26D7F652-7D07-4452-954F-33282F4FB41D}">
      <dgm:prSet/>
      <dgm:spPr/>
      <dgm:t>
        <a:bodyPr/>
        <a:lstStyle/>
        <a:p>
          <a:pPr>
            <a:lnSpc>
              <a:spcPct val="100000"/>
            </a:lnSpc>
          </a:pPr>
          <a:r>
            <a:rPr lang="en-US"/>
            <a:t>Strong attachment and nurturing caregiving provide emotional security essential for healthy infant development.</a:t>
          </a:r>
        </a:p>
      </dgm:t>
    </dgm:pt>
    <dgm:pt modelId="{B3854DD1-4792-4628-A094-4AFF5C81CA51}" type="parTrans" cxnId="{678E867B-0084-4318-962A-2999C2D099EF}">
      <dgm:prSet/>
      <dgm:spPr/>
      <dgm:t>
        <a:bodyPr/>
        <a:lstStyle/>
        <a:p>
          <a:endParaRPr lang="en-US"/>
        </a:p>
      </dgm:t>
    </dgm:pt>
    <dgm:pt modelId="{2E4B9231-8733-484C-AB3B-EE42CC9CEF1A}" type="sibTrans" cxnId="{678E867B-0084-4318-962A-2999C2D099EF}">
      <dgm:prSet/>
      <dgm:spPr/>
      <dgm:t>
        <a:bodyPr/>
        <a:lstStyle/>
        <a:p>
          <a:endParaRPr lang="en-US"/>
        </a:p>
      </dgm:t>
    </dgm:pt>
    <dgm:pt modelId="{814C35D9-77B7-483F-BC95-E3E78B6A4097}">
      <dgm:prSet/>
      <dgm:spPr/>
      <dgm:t>
        <a:bodyPr/>
        <a:lstStyle/>
        <a:p>
          <a:pPr>
            <a:lnSpc>
              <a:spcPct val="100000"/>
            </a:lnSpc>
            <a:defRPr b="1"/>
          </a:pPr>
          <a:r>
            <a:rPr lang="en-US"/>
            <a:t>Peer Interactions</a:t>
          </a:r>
        </a:p>
      </dgm:t>
    </dgm:pt>
    <dgm:pt modelId="{ECB3E4B5-C4C9-472C-98ED-0E2152B1F800}" type="parTrans" cxnId="{5C699DFF-4E1A-4FC3-ADD3-DEE81B96A35D}">
      <dgm:prSet/>
      <dgm:spPr/>
      <dgm:t>
        <a:bodyPr/>
        <a:lstStyle/>
        <a:p>
          <a:endParaRPr lang="en-US"/>
        </a:p>
      </dgm:t>
    </dgm:pt>
    <dgm:pt modelId="{C9741842-68C0-4181-BD68-2FDF122FF4AB}" type="sibTrans" cxnId="{5C699DFF-4E1A-4FC3-ADD3-DEE81B96A35D}">
      <dgm:prSet/>
      <dgm:spPr/>
      <dgm:t>
        <a:bodyPr/>
        <a:lstStyle/>
        <a:p>
          <a:pPr>
            <a:lnSpc>
              <a:spcPct val="100000"/>
            </a:lnSpc>
            <a:defRPr b="1"/>
          </a:pPr>
          <a:endParaRPr lang="en-US"/>
        </a:p>
      </dgm:t>
    </dgm:pt>
    <dgm:pt modelId="{96DC9ABE-7463-4F92-B56E-B78DD5E61529}">
      <dgm:prSet/>
      <dgm:spPr/>
      <dgm:t>
        <a:bodyPr/>
        <a:lstStyle/>
        <a:p>
          <a:pPr>
            <a:lnSpc>
              <a:spcPct val="100000"/>
            </a:lnSpc>
          </a:pPr>
          <a:r>
            <a:rPr lang="en-US"/>
            <a:t>Early peer interactions contribute to social development and recognition of others during infancy.</a:t>
          </a:r>
        </a:p>
      </dgm:t>
    </dgm:pt>
    <dgm:pt modelId="{993F7EA3-6AD7-4866-B48A-6A0E98525593}" type="parTrans" cxnId="{3BE4E8A7-C6C9-4BDD-9B14-EF5E47A68262}">
      <dgm:prSet/>
      <dgm:spPr/>
      <dgm:t>
        <a:bodyPr/>
        <a:lstStyle/>
        <a:p>
          <a:endParaRPr lang="en-US"/>
        </a:p>
      </dgm:t>
    </dgm:pt>
    <dgm:pt modelId="{9864EEF3-A94C-44C2-A7F8-6FFCC1F789D1}" type="sibTrans" cxnId="{3BE4E8A7-C6C9-4BDD-9B14-EF5E47A68262}">
      <dgm:prSet/>
      <dgm:spPr/>
      <dgm:t>
        <a:bodyPr/>
        <a:lstStyle/>
        <a:p>
          <a:endParaRPr lang="en-US"/>
        </a:p>
      </dgm:t>
    </dgm:pt>
    <dgm:pt modelId="{AA58BEA0-42EA-4275-86A9-ED2EA1A2216B}">
      <dgm:prSet/>
      <dgm:spPr/>
      <dgm:t>
        <a:bodyPr/>
        <a:lstStyle/>
        <a:p>
          <a:pPr>
            <a:lnSpc>
              <a:spcPct val="100000"/>
            </a:lnSpc>
            <a:defRPr b="1"/>
          </a:pPr>
          <a:r>
            <a:rPr lang="en-US"/>
            <a:t>Scientific Insights</a:t>
          </a:r>
        </a:p>
      </dgm:t>
    </dgm:pt>
    <dgm:pt modelId="{606D9D53-F928-426A-A200-DEE168115933}" type="parTrans" cxnId="{5AFB84CA-0F17-410C-93A2-C2FCA74C93E7}">
      <dgm:prSet/>
      <dgm:spPr/>
      <dgm:t>
        <a:bodyPr/>
        <a:lstStyle/>
        <a:p>
          <a:endParaRPr lang="en-US"/>
        </a:p>
      </dgm:t>
    </dgm:pt>
    <dgm:pt modelId="{FE676034-48D0-469C-8EC4-BCCDFA0AE995}" type="sibTrans" cxnId="{5AFB84CA-0F17-410C-93A2-C2FCA74C93E7}">
      <dgm:prSet/>
      <dgm:spPr/>
      <dgm:t>
        <a:bodyPr/>
        <a:lstStyle/>
        <a:p>
          <a:endParaRPr lang="en-US"/>
        </a:p>
      </dgm:t>
    </dgm:pt>
    <dgm:pt modelId="{8B70EB24-DA73-4EFD-A2A9-40B43D3FAC75}">
      <dgm:prSet/>
      <dgm:spPr/>
      <dgm:t>
        <a:bodyPr/>
        <a:lstStyle/>
        <a:p>
          <a:pPr>
            <a:lnSpc>
              <a:spcPct val="100000"/>
            </a:lnSpc>
          </a:pPr>
          <a:r>
            <a:rPr lang="en-US"/>
            <a:t>Utilizing recent scientific research enhances effective strategies to optimally nurture infant learning and growth.</a:t>
          </a:r>
        </a:p>
      </dgm:t>
    </dgm:pt>
    <dgm:pt modelId="{C32E2F35-8101-4048-A099-4453B37EEA9A}" type="parTrans" cxnId="{3923604A-1CED-434D-877E-435F44B92792}">
      <dgm:prSet/>
      <dgm:spPr/>
      <dgm:t>
        <a:bodyPr/>
        <a:lstStyle/>
        <a:p>
          <a:endParaRPr lang="en-US"/>
        </a:p>
      </dgm:t>
    </dgm:pt>
    <dgm:pt modelId="{15CE06BB-F57D-4C42-AFAF-1B93477E43B6}" type="sibTrans" cxnId="{3923604A-1CED-434D-877E-435F44B92792}">
      <dgm:prSet/>
      <dgm:spPr/>
      <dgm:t>
        <a:bodyPr/>
        <a:lstStyle/>
        <a:p>
          <a:endParaRPr lang="en-US"/>
        </a:p>
      </dgm:t>
    </dgm:pt>
    <dgm:pt modelId="{1BC0C543-7B01-4D0F-A820-8206A8D9B71E}" type="pres">
      <dgm:prSet presAssocID="{89445684-308A-439F-B274-E89C3AC161C1}" presName="Name0" presStyleCnt="0">
        <dgm:presLayoutVars>
          <dgm:dir/>
          <dgm:resizeHandles val="exact"/>
        </dgm:presLayoutVars>
      </dgm:prSet>
      <dgm:spPr/>
    </dgm:pt>
    <dgm:pt modelId="{D2786CBF-1DC1-4F7B-BA3E-5538B6B38AA6}" type="pres">
      <dgm:prSet presAssocID="{A120151D-3878-493A-8E61-D02FFCDC42A6}" presName="compNode" presStyleCnt="0"/>
      <dgm:spPr/>
    </dgm:pt>
    <dgm:pt modelId="{F92051C2-8F12-433B-9769-0EA72113284B}" type="pres">
      <dgm:prSet presAssocID="{A120151D-3878-493A-8E61-D02FFCDC42A6}" presName="pictRect" presStyleLbl="revTx" presStyleIdx="0" presStyleCnt="8">
        <dgm:presLayoutVars>
          <dgm:chMax val="0"/>
          <dgm:bulletEnabled/>
        </dgm:presLayoutVars>
      </dgm:prSet>
      <dgm:spPr/>
    </dgm:pt>
    <dgm:pt modelId="{BB6FD9C6-A42F-4CE2-8A05-DCB598410519}" type="pres">
      <dgm:prSet presAssocID="{A120151D-3878-493A-8E61-D02FFCDC42A6}" presName="textRect" presStyleLbl="revTx" presStyleIdx="1" presStyleCnt="8">
        <dgm:presLayoutVars>
          <dgm:bulletEnabled/>
        </dgm:presLayoutVars>
      </dgm:prSet>
      <dgm:spPr/>
    </dgm:pt>
    <dgm:pt modelId="{720922D7-5DED-47BD-8F8C-A82B68CBEA4B}" type="pres">
      <dgm:prSet presAssocID="{E66F2526-A613-4E63-AFE4-8140EF06A95D}" presName="sibTrans" presStyleLbl="sibTrans2D1" presStyleIdx="0" presStyleCnt="0"/>
      <dgm:spPr/>
    </dgm:pt>
    <dgm:pt modelId="{E67BE753-C75E-457C-B32C-D6B216B8B0BB}" type="pres">
      <dgm:prSet presAssocID="{6BA9DCFD-87F6-4700-A6E9-19A7B88F9A73}" presName="compNode" presStyleCnt="0"/>
      <dgm:spPr/>
    </dgm:pt>
    <dgm:pt modelId="{9D6BA95F-DD7A-4E25-9D95-DAB2F7D961DD}" type="pres">
      <dgm:prSet presAssocID="{6BA9DCFD-87F6-4700-A6E9-19A7B88F9A73}" presName="pictRect" presStyleLbl="revTx" presStyleIdx="2" presStyleCnt="8">
        <dgm:presLayoutVars>
          <dgm:chMax val="0"/>
          <dgm:bulletEnabled/>
        </dgm:presLayoutVars>
      </dgm:prSet>
      <dgm:spPr/>
    </dgm:pt>
    <dgm:pt modelId="{30DA59F7-CD9F-4325-849B-4B12BE43D7C9}" type="pres">
      <dgm:prSet presAssocID="{6BA9DCFD-87F6-4700-A6E9-19A7B88F9A73}" presName="textRect" presStyleLbl="revTx" presStyleIdx="3" presStyleCnt="8">
        <dgm:presLayoutVars>
          <dgm:bulletEnabled/>
        </dgm:presLayoutVars>
      </dgm:prSet>
      <dgm:spPr/>
    </dgm:pt>
    <dgm:pt modelId="{2DF0ED8A-F56D-45A6-A144-102C36C700C9}" type="pres">
      <dgm:prSet presAssocID="{E0E7E917-CC9A-4DD4-8431-1BDC8819A76A}" presName="sibTrans" presStyleLbl="sibTrans2D1" presStyleIdx="0" presStyleCnt="0"/>
      <dgm:spPr/>
    </dgm:pt>
    <dgm:pt modelId="{849320C4-5606-4762-B0FC-F1D9F732156A}" type="pres">
      <dgm:prSet presAssocID="{814C35D9-77B7-483F-BC95-E3E78B6A4097}" presName="compNode" presStyleCnt="0"/>
      <dgm:spPr/>
    </dgm:pt>
    <dgm:pt modelId="{6621BD8C-891F-4269-BA5F-7CFD1D925FDB}" type="pres">
      <dgm:prSet presAssocID="{814C35D9-77B7-483F-BC95-E3E78B6A4097}" presName="pictRect" presStyleLbl="revTx" presStyleIdx="4" presStyleCnt="8">
        <dgm:presLayoutVars>
          <dgm:chMax val="0"/>
          <dgm:bulletEnabled/>
        </dgm:presLayoutVars>
      </dgm:prSet>
      <dgm:spPr/>
    </dgm:pt>
    <dgm:pt modelId="{8D99B559-CAF7-42E0-B5C8-CC441A386402}" type="pres">
      <dgm:prSet presAssocID="{814C35D9-77B7-483F-BC95-E3E78B6A4097}" presName="textRect" presStyleLbl="revTx" presStyleIdx="5" presStyleCnt="8">
        <dgm:presLayoutVars>
          <dgm:bulletEnabled/>
        </dgm:presLayoutVars>
      </dgm:prSet>
      <dgm:spPr/>
    </dgm:pt>
    <dgm:pt modelId="{E3627561-83B1-4FAE-8D1C-DE92558501FB}" type="pres">
      <dgm:prSet presAssocID="{C9741842-68C0-4181-BD68-2FDF122FF4AB}" presName="sibTrans" presStyleLbl="sibTrans2D1" presStyleIdx="0" presStyleCnt="0"/>
      <dgm:spPr/>
    </dgm:pt>
    <dgm:pt modelId="{65F033BF-CAB9-4A9B-A856-E19A8EFC08ED}" type="pres">
      <dgm:prSet presAssocID="{AA58BEA0-42EA-4275-86A9-ED2EA1A2216B}" presName="compNode" presStyleCnt="0"/>
      <dgm:spPr/>
    </dgm:pt>
    <dgm:pt modelId="{D5E129B8-89B5-49D8-857D-9BF523A85FDE}" type="pres">
      <dgm:prSet presAssocID="{AA58BEA0-42EA-4275-86A9-ED2EA1A2216B}" presName="pictRect" presStyleLbl="revTx" presStyleIdx="6" presStyleCnt="8">
        <dgm:presLayoutVars>
          <dgm:chMax val="0"/>
          <dgm:bulletEnabled/>
        </dgm:presLayoutVars>
      </dgm:prSet>
      <dgm:spPr/>
    </dgm:pt>
    <dgm:pt modelId="{93C7471C-AAC0-4E0D-BB5F-AC77434B63E0}" type="pres">
      <dgm:prSet presAssocID="{AA58BEA0-42EA-4275-86A9-ED2EA1A2216B}" presName="textRect" presStyleLbl="revTx" presStyleIdx="7" presStyleCnt="8">
        <dgm:presLayoutVars>
          <dgm:bulletEnabled/>
        </dgm:presLayoutVars>
      </dgm:prSet>
      <dgm:spPr/>
    </dgm:pt>
  </dgm:ptLst>
  <dgm:cxnLst>
    <dgm:cxn modelId="{2713A604-8901-465B-8DCD-C036D6EBA18A}" type="presOf" srcId="{814C35D9-77B7-483F-BC95-E3E78B6A4097}" destId="{6621BD8C-891F-4269-BA5F-7CFD1D925FDB}" srcOrd="0" destOrd="0" presId="urn:microsoft.com/office/officeart/2024/3/layout/hArchList1"/>
    <dgm:cxn modelId="{621D5F12-E1F6-463E-BC5B-9EBD7F457F2D}" type="presOf" srcId="{6BA9DCFD-87F6-4700-A6E9-19A7B88F9A73}" destId="{9D6BA95F-DD7A-4E25-9D95-DAB2F7D961DD}" srcOrd="0" destOrd="0" presId="urn:microsoft.com/office/officeart/2024/3/layout/hArchList1"/>
    <dgm:cxn modelId="{DBD6A32F-0490-44EE-8244-B614153C17D5}" type="presOf" srcId="{E0E7E917-CC9A-4DD4-8431-1BDC8819A76A}" destId="{2DF0ED8A-F56D-45A6-A144-102C36C700C9}" srcOrd="0" destOrd="0" presId="urn:microsoft.com/office/officeart/2024/3/layout/hArchList1"/>
    <dgm:cxn modelId="{268F4232-ECBF-484E-BB54-5FF896CE0064}" srcId="{89445684-308A-439F-B274-E89C3AC161C1}" destId="{6BA9DCFD-87F6-4700-A6E9-19A7B88F9A73}" srcOrd="1" destOrd="0" parTransId="{25A8817C-A7B2-4B9E-9DE3-128E5CAC7D5E}" sibTransId="{E0E7E917-CC9A-4DD4-8431-1BDC8819A76A}"/>
    <dgm:cxn modelId="{9638613A-D053-45FF-BFEE-88E34EA2ED6D}" type="presOf" srcId="{E66F2526-A613-4E63-AFE4-8140EF06A95D}" destId="{720922D7-5DED-47BD-8F8C-A82B68CBEA4B}" srcOrd="0" destOrd="0" presId="urn:microsoft.com/office/officeart/2024/3/layout/hArchList1"/>
    <dgm:cxn modelId="{3923604A-1CED-434D-877E-435F44B92792}" srcId="{AA58BEA0-42EA-4275-86A9-ED2EA1A2216B}" destId="{8B70EB24-DA73-4EFD-A2A9-40B43D3FAC75}" srcOrd="0" destOrd="0" parTransId="{C32E2F35-8101-4048-A099-4453B37EEA9A}" sibTransId="{15CE06BB-F57D-4C42-AFAF-1B93477E43B6}"/>
    <dgm:cxn modelId="{560E8459-135E-4AD8-997A-2B12C533A61A}" type="presOf" srcId="{B752CC2B-CC3C-4BBF-A3C1-A76BA58323D2}" destId="{BB6FD9C6-A42F-4CE2-8A05-DCB598410519}" srcOrd="0" destOrd="0" presId="urn:microsoft.com/office/officeart/2024/3/layout/hArchList1"/>
    <dgm:cxn modelId="{B8D7287B-964C-44AB-BC09-3D3615105149}" type="presOf" srcId="{C9741842-68C0-4181-BD68-2FDF122FF4AB}" destId="{E3627561-83B1-4FAE-8D1C-DE92558501FB}" srcOrd="0" destOrd="0" presId="urn:microsoft.com/office/officeart/2024/3/layout/hArchList1"/>
    <dgm:cxn modelId="{678E867B-0084-4318-962A-2999C2D099EF}" srcId="{6BA9DCFD-87F6-4700-A6E9-19A7B88F9A73}" destId="{26D7F652-7D07-4452-954F-33282F4FB41D}" srcOrd="0" destOrd="0" parTransId="{B3854DD1-4792-4628-A094-4AFF5C81CA51}" sibTransId="{2E4B9231-8733-484C-AB3B-EE42CC9CEF1A}"/>
    <dgm:cxn modelId="{9F73D78C-D6A5-4ED1-88D7-B747834D2A9A}" type="presOf" srcId="{8B70EB24-DA73-4EFD-A2A9-40B43D3FAC75}" destId="{93C7471C-AAC0-4E0D-BB5F-AC77434B63E0}" srcOrd="0" destOrd="0" presId="urn:microsoft.com/office/officeart/2024/3/layout/hArchList1"/>
    <dgm:cxn modelId="{3BE4E8A7-C6C9-4BDD-9B14-EF5E47A68262}" srcId="{814C35D9-77B7-483F-BC95-E3E78B6A4097}" destId="{96DC9ABE-7463-4F92-B56E-B78DD5E61529}" srcOrd="0" destOrd="0" parTransId="{993F7EA3-6AD7-4866-B48A-6A0E98525593}" sibTransId="{9864EEF3-A94C-44C2-A7F8-6FFCC1F789D1}"/>
    <dgm:cxn modelId="{0F1BECA7-BCC9-43F2-935A-3FD2122476E9}" type="presOf" srcId="{89445684-308A-439F-B274-E89C3AC161C1}" destId="{1BC0C543-7B01-4D0F-A820-8206A8D9B71E}" srcOrd="0" destOrd="0" presId="urn:microsoft.com/office/officeart/2024/3/layout/hArchList1"/>
    <dgm:cxn modelId="{81C72DAC-67EC-4703-A5B5-3F104675AD41}" type="presOf" srcId="{A120151D-3878-493A-8E61-D02FFCDC42A6}" destId="{F92051C2-8F12-433B-9769-0EA72113284B}" srcOrd="0" destOrd="0" presId="urn:microsoft.com/office/officeart/2024/3/layout/hArchList1"/>
    <dgm:cxn modelId="{8C1DF9AE-289F-4D41-939F-D86F9F2651BE}" type="presOf" srcId="{26D7F652-7D07-4452-954F-33282F4FB41D}" destId="{30DA59F7-CD9F-4325-849B-4B12BE43D7C9}" srcOrd="0" destOrd="0" presId="urn:microsoft.com/office/officeart/2024/3/layout/hArchList1"/>
    <dgm:cxn modelId="{242207B5-E4AA-45DB-8B74-895707131875}" type="presOf" srcId="{AA58BEA0-42EA-4275-86A9-ED2EA1A2216B}" destId="{D5E129B8-89B5-49D8-857D-9BF523A85FDE}" srcOrd="0" destOrd="0" presId="urn:microsoft.com/office/officeart/2024/3/layout/hArchList1"/>
    <dgm:cxn modelId="{9CA401BF-A95A-4F42-A23B-F1DBC9CA336A}" srcId="{89445684-308A-439F-B274-E89C3AC161C1}" destId="{A120151D-3878-493A-8E61-D02FFCDC42A6}" srcOrd="0" destOrd="0" parTransId="{03C6A764-9C00-4B83-B6D2-FBEA92B21D4A}" sibTransId="{E66F2526-A613-4E63-AFE4-8140EF06A95D}"/>
    <dgm:cxn modelId="{5AFB84CA-0F17-410C-93A2-C2FCA74C93E7}" srcId="{89445684-308A-439F-B274-E89C3AC161C1}" destId="{AA58BEA0-42EA-4275-86A9-ED2EA1A2216B}" srcOrd="3" destOrd="0" parTransId="{606D9D53-F928-426A-A200-DEE168115933}" sibTransId="{FE676034-48D0-469C-8EC4-BCCDFA0AE995}"/>
    <dgm:cxn modelId="{AEE2E5CF-096F-4CC7-8515-14E840AF42C7}" srcId="{A120151D-3878-493A-8E61-D02FFCDC42A6}" destId="{B752CC2B-CC3C-4BBF-A3C1-A76BA58323D2}" srcOrd="0" destOrd="0" parTransId="{3345033E-9DE6-4091-8434-16717FE2C642}" sibTransId="{75C2ED71-F2CE-4A2E-B76A-FB26177BFEFE}"/>
    <dgm:cxn modelId="{6A83AEF4-CB12-4708-A4F7-8B304EF64148}" type="presOf" srcId="{96DC9ABE-7463-4F92-B56E-B78DD5E61529}" destId="{8D99B559-CAF7-42E0-B5C8-CC441A386402}" srcOrd="0" destOrd="0" presId="urn:microsoft.com/office/officeart/2024/3/layout/hArchList1"/>
    <dgm:cxn modelId="{5C699DFF-4E1A-4FC3-ADD3-DEE81B96A35D}" srcId="{89445684-308A-439F-B274-E89C3AC161C1}" destId="{814C35D9-77B7-483F-BC95-E3E78B6A4097}" srcOrd="2" destOrd="0" parTransId="{ECB3E4B5-C4C9-472C-98ED-0E2152B1F800}" sibTransId="{C9741842-68C0-4181-BD68-2FDF122FF4AB}"/>
    <dgm:cxn modelId="{617EE434-EA34-4B09-A2E1-58D3E8DB8A3F}" type="presParOf" srcId="{1BC0C543-7B01-4D0F-A820-8206A8D9B71E}" destId="{D2786CBF-1DC1-4F7B-BA3E-5538B6B38AA6}" srcOrd="0" destOrd="0" presId="urn:microsoft.com/office/officeart/2024/3/layout/hArchList1"/>
    <dgm:cxn modelId="{63350D89-1973-4074-9224-F6712FC2DC57}" type="presParOf" srcId="{D2786CBF-1DC1-4F7B-BA3E-5538B6B38AA6}" destId="{F92051C2-8F12-433B-9769-0EA72113284B}" srcOrd="0" destOrd="0" presId="urn:microsoft.com/office/officeart/2024/3/layout/hArchList1"/>
    <dgm:cxn modelId="{4426E332-754B-43DE-A5B7-2D532A21D278}" type="presParOf" srcId="{D2786CBF-1DC1-4F7B-BA3E-5538B6B38AA6}" destId="{BB6FD9C6-A42F-4CE2-8A05-DCB598410519}" srcOrd="1" destOrd="0" presId="urn:microsoft.com/office/officeart/2024/3/layout/hArchList1"/>
    <dgm:cxn modelId="{8EB9F8BB-DA21-487D-AE68-18258696A96F}" type="presParOf" srcId="{1BC0C543-7B01-4D0F-A820-8206A8D9B71E}" destId="{720922D7-5DED-47BD-8F8C-A82B68CBEA4B}" srcOrd="1" destOrd="0" presId="urn:microsoft.com/office/officeart/2024/3/layout/hArchList1"/>
    <dgm:cxn modelId="{A5DD0F83-33BF-4129-8962-CA83FA36F2F4}" type="presParOf" srcId="{1BC0C543-7B01-4D0F-A820-8206A8D9B71E}" destId="{E67BE753-C75E-457C-B32C-D6B216B8B0BB}" srcOrd="2" destOrd="0" presId="urn:microsoft.com/office/officeart/2024/3/layout/hArchList1"/>
    <dgm:cxn modelId="{28AC312F-2B91-44E2-91D5-EC2525359F2F}" type="presParOf" srcId="{E67BE753-C75E-457C-B32C-D6B216B8B0BB}" destId="{9D6BA95F-DD7A-4E25-9D95-DAB2F7D961DD}" srcOrd="0" destOrd="0" presId="urn:microsoft.com/office/officeart/2024/3/layout/hArchList1"/>
    <dgm:cxn modelId="{8F8B7C18-4212-4461-9EF9-210504840D42}" type="presParOf" srcId="{E67BE753-C75E-457C-B32C-D6B216B8B0BB}" destId="{30DA59F7-CD9F-4325-849B-4B12BE43D7C9}" srcOrd="1" destOrd="0" presId="urn:microsoft.com/office/officeart/2024/3/layout/hArchList1"/>
    <dgm:cxn modelId="{7127B194-4BBC-4778-A558-6E48EB31F845}" type="presParOf" srcId="{1BC0C543-7B01-4D0F-A820-8206A8D9B71E}" destId="{2DF0ED8A-F56D-45A6-A144-102C36C700C9}" srcOrd="3" destOrd="0" presId="urn:microsoft.com/office/officeart/2024/3/layout/hArchList1"/>
    <dgm:cxn modelId="{85157903-7F9F-47F3-B7E3-8843E91D95A0}" type="presParOf" srcId="{1BC0C543-7B01-4D0F-A820-8206A8D9B71E}" destId="{849320C4-5606-4762-B0FC-F1D9F732156A}" srcOrd="4" destOrd="0" presId="urn:microsoft.com/office/officeart/2024/3/layout/hArchList1"/>
    <dgm:cxn modelId="{1C1F049F-53FB-4150-B039-D0D361CFAA1C}" type="presParOf" srcId="{849320C4-5606-4762-B0FC-F1D9F732156A}" destId="{6621BD8C-891F-4269-BA5F-7CFD1D925FDB}" srcOrd="0" destOrd="0" presId="urn:microsoft.com/office/officeart/2024/3/layout/hArchList1"/>
    <dgm:cxn modelId="{ADEBF5FA-FDDD-46C0-8B10-BB2E9809AF6D}" type="presParOf" srcId="{849320C4-5606-4762-B0FC-F1D9F732156A}" destId="{8D99B559-CAF7-42E0-B5C8-CC441A386402}" srcOrd="1" destOrd="0" presId="urn:microsoft.com/office/officeart/2024/3/layout/hArchList1"/>
    <dgm:cxn modelId="{FC43E248-AFAC-47D6-A7D1-8F79BE1F58C8}" type="presParOf" srcId="{1BC0C543-7B01-4D0F-A820-8206A8D9B71E}" destId="{E3627561-83B1-4FAE-8D1C-DE92558501FB}" srcOrd="5" destOrd="0" presId="urn:microsoft.com/office/officeart/2024/3/layout/hArchList1"/>
    <dgm:cxn modelId="{BFFB8FE5-3A53-48D6-8BC1-E4578FDDCC58}" type="presParOf" srcId="{1BC0C543-7B01-4D0F-A820-8206A8D9B71E}" destId="{65F033BF-CAB9-4A9B-A856-E19A8EFC08ED}" srcOrd="6" destOrd="0" presId="urn:microsoft.com/office/officeart/2024/3/layout/hArchList1"/>
    <dgm:cxn modelId="{AAC35DB9-7AD9-4164-B4B2-11EEE21B684F}" type="presParOf" srcId="{65F033BF-CAB9-4A9B-A856-E19A8EFC08ED}" destId="{D5E129B8-89B5-49D8-857D-9BF523A85FDE}" srcOrd="0" destOrd="0" presId="urn:microsoft.com/office/officeart/2024/3/layout/hArchList1"/>
    <dgm:cxn modelId="{ACE57FEC-E385-4A31-8E06-B00F2AB37F75}" type="presParOf" srcId="{65F033BF-CAB9-4A9B-A856-E19A8EFC08ED}" destId="{93C7471C-AAC0-4E0D-BB5F-AC77434B63E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207FC-A634-432A-A8A2-C41C8A23A4C6}">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8122" r="8631" b="6"/>
          <a:stretch/>
        </a:blipFill>
        <a:ln>
          <a:noFill/>
        </a:ln>
        <a:effectLst/>
      </dsp:spPr>
      <dsp:style>
        <a:lnRef idx="0">
          <a:scrgbClr r="0" g="0" b="0"/>
        </a:lnRef>
        <a:fillRef idx="3">
          <a:scrgbClr r="0" g="0" b="0"/>
        </a:fillRef>
        <a:effectRef idx="2">
          <a:scrgbClr r="0" g="0" b="0"/>
        </a:effectRef>
        <a:fontRef idx="minor">
          <a:schemeClr val="lt1"/>
        </a:fontRef>
      </dsp:style>
    </dsp:sp>
    <dsp:sp modelId="{70E18BE4-67D4-42EB-8581-88D33968ABBE}">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Influence on Cognition</a:t>
          </a:r>
        </a:p>
      </dsp:txBody>
      <dsp:txXfrm>
        <a:off x="1567399" y="0"/>
        <a:ext cx="9354604" cy="363933"/>
      </dsp:txXfrm>
    </dsp:sp>
    <dsp:sp modelId="{3012F652-50BB-4EA3-93C3-EF3A247BCD7E}">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interactions positively affect infants’ cognitive development through shared learning experiences and social engagement.</a:t>
          </a:r>
        </a:p>
      </dsp:txBody>
      <dsp:txXfrm>
        <a:off x="1567399" y="363933"/>
        <a:ext cx="9354604" cy="1023465"/>
      </dsp:txXfrm>
    </dsp:sp>
    <dsp:sp modelId="{97506A86-4533-4B6B-BDF1-E6DC2DE28DED}">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33247" b="-5"/>
          <a:stretch/>
        </a:blipFill>
        <a:ln>
          <a:noFill/>
        </a:ln>
        <a:effectLst/>
      </dsp:spPr>
      <dsp:style>
        <a:lnRef idx="0">
          <a:scrgbClr r="0" g="0" b="0"/>
        </a:lnRef>
        <a:fillRef idx="3">
          <a:scrgbClr r="0" g="0" b="0"/>
        </a:fillRef>
        <a:effectRef idx="2">
          <a:scrgbClr r="0" g="0" b="0"/>
        </a:effectRef>
        <a:fontRef idx="minor">
          <a:schemeClr val="lt1"/>
        </a:fontRef>
      </dsp:style>
    </dsp:sp>
    <dsp:sp modelId="{77AD50AC-DFFE-4CA0-832D-183F319708CC}">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Emotional Development Impact</a:t>
          </a:r>
        </a:p>
      </dsp:txBody>
      <dsp:txXfrm>
        <a:off x="1567399" y="1498391"/>
        <a:ext cx="9354604" cy="363933"/>
      </dsp:txXfrm>
    </dsp:sp>
    <dsp:sp modelId="{BA4E6DC5-2209-4A8E-86B3-B18914868F8B}">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Early social environments with peers enhance emotional growth by fostering empathy and social understanding in infancy.</a:t>
          </a:r>
        </a:p>
      </dsp:txBody>
      <dsp:txXfrm>
        <a:off x="1567399" y="1862325"/>
        <a:ext cx="9354604" cy="1023465"/>
      </dsp:txXfrm>
    </dsp:sp>
    <dsp:sp modelId="{EB03273E-5DC3-4F21-8965-157BEEE392B3}">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6846" r="6400" b="-5"/>
          <a:stretch/>
        </a:blipFill>
        <a:ln>
          <a:noFill/>
        </a:ln>
        <a:effectLst/>
      </dsp:spPr>
      <dsp:style>
        <a:lnRef idx="0">
          <a:scrgbClr r="0" g="0" b="0"/>
        </a:lnRef>
        <a:fillRef idx="3">
          <a:scrgbClr r="0" g="0" b="0"/>
        </a:fillRef>
        <a:effectRef idx="2">
          <a:scrgbClr r="0" g="0" b="0"/>
        </a:effectRef>
        <a:fontRef idx="minor">
          <a:schemeClr val="lt1"/>
        </a:fontRef>
      </dsp:style>
    </dsp:sp>
    <dsp:sp modelId="{13D9CABE-DB54-46E7-BA5F-A192000CD83A}">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Social Environment</a:t>
          </a:r>
        </a:p>
      </dsp:txBody>
      <dsp:txXfrm>
        <a:off x="1567399" y="2996782"/>
        <a:ext cx="9354604" cy="363933"/>
      </dsp:txXfrm>
    </dsp:sp>
    <dsp:sp modelId="{002AABC5-2664-42CA-9EA7-ACB76763EB25}">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nurturing peer environment during infancy is crucial for healthy social and emotional development.</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53FB0-5471-4DA4-BE35-9ECB905C1E91}">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a:ln>
          <a:noFill/>
        </a:ln>
        <a:effectLst/>
      </dsp:spPr>
      <dsp:style>
        <a:lnRef idx="0">
          <a:scrgbClr r="0" g="0" b="0"/>
        </a:lnRef>
        <a:fillRef idx="3">
          <a:scrgbClr r="0" g="0" b="0"/>
        </a:fillRef>
        <a:effectRef idx="2">
          <a:scrgbClr r="0" g="0" b="0"/>
        </a:effectRef>
        <a:fontRef idx="minor">
          <a:schemeClr val="lt1"/>
        </a:fontRef>
      </dsp:style>
    </dsp:sp>
    <dsp:sp modelId="{D7B6F8A8-AE7B-40C9-94EF-47B438BECE8C}">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Object Tracking</a:t>
          </a:r>
        </a:p>
      </dsp:txBody>
      <dsp:txXfrm>
        <a:off x="1567399" y="0"/>
        <a:ext cx="9354604" cy="363933"/>
      </dsp:txXfrm>
    </dsp:sp>
    <dsp:sp modelId="{3ACC8AD4-08CC-4391-B17C-8A8334F50411}">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begin to visually follow moving objects, showing early sensory and motor coordination development.</a:t>
          </a:r>
        </a:p>
      </dsp:txBody>
      <dsp:txXfrm>
        <a:off x="1567399" y="363933"/>
        <a:ext cx="9354604" cy="1023465"/>
      </dsp:txXfrm>
    </dsp:sp>
    <dsp:sp modelId="{AA88EA74-3EDD-4F02-809E-11AA52116BA2}">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876" r="13370" b="-5"/>
          <a:stretch/>
        </a:blipFill>
        <a:ln>
          <a:noFill/>
        </a:ln>
        <a:effectLst/>
      </dsp:spPr>
      <dsp:style>
        <a:lnRef idx="0">
          <a:scrgbClr r="0" g="0" b="0"/>
        </a:lnRef>
        <a:fillRef idx="3">
          <a:scrgbClr r="0" g="0" b="0"/>
        </a:fillRef>
        <a:effectRef idx="2">
          <a:scrgbClr r="0" g="0" b="0"/>
        </a:effectRef>
        <a:fontRef idx="minor">
          <a:schemeClr val="lt1"/>
        </a:fontRef>
      </dsp:style>
    </dsp:sp>
    <dsp:sp modelId="{E0764B3D-D5EF-4642-B6C9-2F20C20E5AB5}">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Responsive Smiling</a:t>
          </a:r>
        </a:p>
      </dsp:txBody>
      <dsp:txXfrm>
        <a:off x="1567399" y="1498391"/>
        <a:ext cx="9354604" cy="363933"/>
      </dsp:txXfrm>
    </dsp:sp>
    <dsp:sp modelId="{207CD415-7525-4EAE-BDDB-4A74ADF46FFF}">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Babies start to smile in response to familiar faces, indicating early social interaction skills.</a:t>
          </a:r>
        </a:p>
      </dsp:txBody>
      <dsp:txXfrm>
        <a:off x="1567399" y="1862325"/>
        <a:ext cx="9354604" cy="1023465"/>
      </dsp:txXfrm>
    </dsp:sp>
    <dsp:sp modelId="{C96D16AD-624E-42E1-A564-4F0FC53D5A3F}">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689" r="15814" b="4"/>
          <a:stretch/>
        </a:blipFill>
        <a:ln>
          <a:noFill/>
        </a:ln>
        <a:effectLst/>
      </dsp:spPr>
      <dsp:style>
        <a:lnRef idx="0">
          <a:scrgbClr r="0" g="0" b="0"/>
        </a:lnRef>
        <a:fillRef idx="3">
          <a:scrgbClr r="0" g="0" b="0"/>
        </a:fillRef>
        <a:effectRef idx="2">
          <a:scrgbClr r="0" g="0" b="0"/>
        </a:effectRef>
        <a:fontRef idx="minor">
          <a:schemeClr val="lt1"/>
        </a:fontRef>
      </dsp:style>
    </dsp:sp>
    <dsp:sp modelId="{FE5A2733-F287-4A7C-B371-4349E5F5A5DB}">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Beginning Cooing</a:t>
          </a:r>
        </a:p>
      </dsp:txBody>
      <dsp:txXfrm>
        <a:off x="1567399" y="2996782"/>
        <a:ext cx="9354604" cy="363933"/>
      </dsp:txXfrm>
    </dsp:sp>
    <dsp:sp modelId="{D03CB2BA-EEB9-4A7B-84FF-42B0983AE6DD}">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make soft vowel sounds like cooing, marking the start of early vocal communication.</a:t>
          </a:r>
        </a:p>
      </dsp:txBody>
      <dsp:txXfrm>
        <a:off x="1567399" y="3360716"/>
        <a:ext cx="9354604" cy="1023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DFA1-964E-466F-8094-954C035F91AB}">
      <dsp:nvSpPr>
        <dsp:cNvPr id="0" name=""/>
        <dsp:cNvSpPr/>
      </dsp:nvSpPr>
      <dsp:spPr>
        <a:xfrm>
          <a:off x="0" y="0"/>
          <a:ext cx="1744922" cy="17449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2071" r="1176" b="-4"/>
          <a:stretch/>
        </a:blipFill>
        <a:ln>
          <a:noFill/>
        </a:ln>
        <a:effectLst/>
      </dsp:spPr>
      <dsp:style>
        <a:lnRef idx="0">
          <a:scrgbClr r="0" g="0" b="0"/>
        </a:lnRef>
        <a:fillRef idx="3">
          <a:scrgbClr r="0" g="0" b="0"/>
        </a:fillRef>
        <a:effectRef idx="2">
          <a:scrgbClr r="0" g="0" b="0"/>
        </a:effectRef>
        <a:fontRef idx="minor">
          <a:schemeClr val="lt1"/>
        </a:fontRef>
      </dsp:style>
    </dsp:sp>
    <dsp:sp modelId="{42CE29B9-5D11-404A-BC96-9014235BE50B}">
      <dsp:nvSpPr>
        <dsp:cNvPr id="0" name=""/>
        <dsp:cNvSpPr/>
      </dsp:nvSpPr>
      <dsp:spPr>
        <a:xfrm>
          <a:off x="1924922" y="0"/>
          <a:ext cx="5009746" cy="345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Following Infant's Lead</a:t>
          </a:r>
        </a:p>
      </dsp:txBody>
      <dsp:txXfrm>
        <a:off x="1924922" y="0"/>
        <a:ext cx="5009746" cy="345999"/>
      </dsp:txXfrm>
    </dsp:sp>
    <dsp:sp modelId="{61168C7A-45C9-4BA2-8B18-9245F41A2935}">
      <dsp:nvSpPr>
        <dsp:cNvPr id="0" name=""/>
        <dsp:cNvSpPr/>
      </dsp:nvSpPr>
      <dsp:spPr>
        <a:xfrm>
          <a:off x="1924922" y="345999"/>
          <a:ext cx="5009746" cy="139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Paying close attention to an infant’s cues helps support their communication and emotional needs effectively.</a:t>
          </a:r>
        </a:p>
      </dsp:txBody>
      <dsp:txXfrm>
        <a:off x="1924922" y="345999"/>
        <a:ext cx="5009746" cy="1398923"/>
      </dsp:txXfrm>
    </dsp:sp>
    <dsp:sp modelId="{0A220102-869C-4DCC-ACC5-2EB1C4B76D36}">
      <dsp:nvSpPr>
        <dsp:cNvPr id="0" name=""/>
        <dsp:cNvSpPr/>
      </dsp:nvSpPr>
      <dsp:spPr>
        <a:xfrm>
          <a:off x="0" y="1884516"/>
          <a:ext cx="1744922" cy="174492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821" r="14426" b="-4"/>
          <a:stretch/>
        </a:blipFill>
        <a:ln>
          <a:noFill/>
        </a:ln>
        <a:effectLst/>
      </dsp:spPr>
      <dsp:style>
        <a:lnRef idx="0">
          <a:scrgbClr r="0" g="0" b="0"/>
        </a:lnRef>
        <a:fillRef idx="3">
          <a:scrgbClr r="0" g="0" b="0"/>
        </a:fillRef>
        <a:effectRef idx="2">
          <a:scrgbClr r="0" g="0" b="0"/>
        </a:effectRef>
        <a:fontRef idx="minor">
          <a:schemeClr val="lt1"/>
        </a:fontRef>
      </dsp:style>
    </dsp:sp>
    <dsp:sp modelId="{E7D32A7E-BFAD-4AEC-AF27-D62DEFEBC98F}">
      <dsp:nvSpPr>
        <dsp:cNvPr id="0" name=""/>
        <dsp:cNvSpPr/>
      </dsp:nvSpPr>
      <dsp:spPr>
        <a:xfrm>
          <a:off x="1924922" y="1884516"/>
          <a:ext cx="5009746" cy="345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Mirroring Facial Expressions</a:t>
          </a:r>
        </a:p>
      </dsp:txBody>
      <dsp:txXfrm>
        <a:off x="1924922" y="1884516"/>
        <a:ext cx="5009746" cy="345999"/>
      </dsp:txXfrm>
    </dsp:sp>
    <dsp:sp modelId="{396D61B1-1C9C-49D0-9B10-EC885E831015}">
      <dsp:nvSpPr>
        <dsp:cNvPr id="0" name=""/>
        <dsp:cNvSpPr/>
      </dsp:nvSpPr>
      <dsp:spPr>
        <a:xfrm>
          <a:off x="1924922" y="2230515"/>
          <a:ext cx="5009746" cy="139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Mirroring an infant's facial expressions promotes bonding and helps infants recognize emotions.</a:t>
          </a:r>
        </a:p>
      </dsp:txBody>
      <dsp:txXfrm>
        <a:off x="1924922" y="2230515"/>
        <a:ext cx="5009746" cy="1398923"/>
      </dsp:txXfrm>
    </dsp:sp>
    <dsp:sp modelId="{FFFA7507-7B93-4637-841D-9E2BBA0696FA}">
      <dsp:nvSpPr>
        <dsp:cNvPr id="0" name=""/>
        <dsp:cNvSpPr/>
      </dsp:nvSpPr>
      <dsp:spPr>
        <a:xfrm>
          <a:off x="0" y="3769032"/>
          <a:ext cx="1744922" cy="17449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377" r="3870" b="-4"/>
          <a:stretch/>
        </a:blipFill>
        <a:ln>
          <a:noFill/>
        </a:ln>
        <a:effectLst/>
      </dsp:spPr>
      <dsp:style>
        <a:lnRef idx="0">
          <a:scrgbClr r="0" g="0" b="0"/>
        </a:lnRef>
        <a:fillRef idx="3">
          <a:scrgbClr r="0" g="0" b="0"/>
        </a:fillRef>
        <a:effectRef idx="2">
          <a:scrgbClr r="0" g="0" b="0"/>
        </a:effectRef>
        <a:fontRef idx="minor">
          <a:schemeClr val="lt1"/>
        </a:fontRef>
      </dsp:style>
    </dsp:sp>
    <dsp:sp modelId="{3B885AD1-D7AA-4289-B595-B27579B21438}">
      <dsp:nvSpPr>
        <dsp:cNvPr id="0" name=""/>
        <dsp:cNvSpPr/>
      </dsp:nvSpPr>
      <dsp:spPr>
        <a:xfrm>
          <a:off x="1924922" y="3769032"/>
          <a:ext cx="5009746" cy="345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Timely Responses</a:t>
          </a:r>
        </a:p>
      </dsp:txBody>
      <dsp:txXfrm>
        <a:off x="1924922" y="3769032"/>
        <a:ext cx="5009746" cy="345999"/>
      </dsp:txXfrm>
    </dsp:sp>
    <dsp:sp modelId="{C4DC4629-07CD-45A0-BAEB-F9B98BC93A6D}">
      <dsp:nvSpPr>
        <dsp:cNvPr id="0" name=""/>
        <dsp:cNvSpPr/>
      </dsp:nvSpPr>
      <dsp:spPr>
        <a:xfrm>
          <a:off x="1924922" y="4115031"/>
          <a:ext cx="5009746" cy="139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Responding promptly to infants encourages language development and strengthens the caregiver-infant relationship.</a:t>
          </a:r>
        </a:p>
      </dsp:txBody>
      <dsp:txXfrm>
        <a:off x="1924922" y="4115031"/>
        <a:ext cx="5009746" cy="1398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51C2-8F12-433B-9769-0EA72113284B}">
      <dsp:nvSpPr>
        <dsp:cNvPr id="0" name=""/>
        <dsp:cNvSpPr/>
      </dsp:nvSpPr>
      <dsp:spPr>
        <a:xfrm>
          <a:off x="0" y="0"/>
          <a:ext cx="2549581" cy="60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Sensory Exploration</a:t>
          </a:r>
        </a:p>
      </dsp:txBody>
      <dsp:txXfrm>
        <a:off x="0" y="0"/>
        <a:ext cx="2549581" cy="606488"/>
      </dsp:txXfrm>
    </dsp:sp>
    <dsp:sp modelId="{BB6FD9C6-A42F-4CE2-8A05-DCB598410519}">
      <dsp:nvSpPr>
        <dsp:cNvPr id="0" name=""/>
        <dsp:cNvSpPr/>
      </dsp:nvSpPr>
      <dsp:spPr>
        <a:xfrm>
          <a:off x="0" y="606488"/>
          <a:ext cx="2549581" cy="212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from 0 to 4 months learn primarily through sensory exploration of their environment and objects around them.</a:t>
          </a:r>
        </a:p>
      </dsp:txBody>
      <dsp:txXfrm>
        <a:off x="0" y="606488"/>
        <a:ext cx="2549581" cy="2128250"/>
      </dsp:txXfrm>
    </dsp:sp>
    <dsp:sp modelId="{9D6BA95F-DD7A-4E25-9D95-DAB2F7D961DD}">
      <dsp:nvSpPr>
        <dsp:cNvPr id="0" name=""/>
        <dsp:cNvSpPr/>
      </dsp:nvSpPr>
      <dsp:spPr>
        <a:xfrm>
          <a:off x="2804539" y="0"/>
          <a:ext cx="2549581" cy="60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Attachment and Caregiving</a:t>
          </a:r>
        </a:p>
      </dsp:txBody>
      <dsp:txXfrm>
        <a:off x="2804539" y="0"/>
        <a:ext cx="2549581" cy="606488"/>
      </dsp:txXfrm>
    </dsp:sp>
    <dsp:sp modelId="{30DA59F7-CD9F-4325-849B-4B12BE43D7C9}">
      <dsp:nvSpPr>
        <dsp:cNvPr id="0" name=""/>
        <dsp:cNvSpPr/>
      </dsp:nvSpPr>
      <dsp:spPr>
        <a:xfrm>
          <a:off x="2804539" y="606488"/>
          <a:ext cx="2549581" cy="212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Strong attachment and nurturing caregiving provide emotional security essential for healthy infant development.</a:t>
          </a:r>
        </a:p>
      </dsp:txBody>
      <dsp:txXfrm>
        <a:off x="2804539" y="606488"/>
        <a:ext cx="2549581" cy="2128250"/>
      </dsp:txXfrm>
    </dsp:sp>
    <dsp:sp modelId="{6621BD8C-891F-4269-BA5F-7CFD1D925FDB}">
      <dsp:nvSpPr>
        <dsp:cNvPr id="0" name=""/>
        <dsp:cNvSpPr/>
      </dsp:nvSpPr>
      <dsp:spPr>
        <a:xfrm>
          <a:off x="5609078" y="0"/>
          <a:ext cx="2549581" cy="60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Interactions</a:t>
          </a:r>
        </a:p>
      </dsp:txBody>
      <dsp:txXfrm>
        <a:off x="5609078" y="0"/>
        <a:ext cx="2549581" cy="606488"/>
      </dsp:txXfrm>
    </dsp:sp>
    <dsp:sp modelId="{8D99B559-CAF7-42E0-B5C8-CC441A386402}">
      <dsp:nvSpPr>
        <dsp:cNvPr id="0" name=""/>
        <dsp:cNvSpPr/>
      </dsp:nvSpPr>
      <dsp:spPr>
        <a:xfrm>
          <a:off x="5609078" y="606488"/>
          <a:ext cx="2549581" cy="212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Early peer interactions contribute to social development and recognition of others during infancy.</a:t>
          </a:r>
        </a:p>
      </dsp:txBody>
      <dsp:txXfrm>
        <a:off x="5609078" y="606488"/>
        <a:ext cx="2549581" cy="2128250"/>
      </dsp:txXfrm>
    </dsp:sp>
    <dsp:sp modelId="{D5E129B8-89B5-49D8-857D-9BF523A85FDE}">
      <dsp:nvSpPr>
        <dsp:cNvPr id="0" name=""/>
        <dsp:cNvSpPr/>
      </dsp:nvSpPr>
      <dsp:spPr>
        <a:xfrm>
          <a:off x="8413617" y="0"/>
          <a:ext cx="2549581" cy="60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Scientific Insights</a:t>
          </a:r>
        </a:p>
      </dsp:txBody>
      <dsp:txXfrm>
        <a:off x="8413617" y="0"/>
        <a:ext cx="2549581" cy="606488"/>
      </dsp:txXfrm>
    </dsp:sp>
    <dsp:sp modelId="{93C7471C-AAC0-4E0D-BB5F-AC77434B63E0}">
      <dsp:nvSpPr>
        <dsp:cNvPr id="0" name=""/>
        <dsp:cNvSpPr/>
      </dsp:nvSpPr>
      <dsp:spPr>
        <a:xfrm>
          <a:off x="8413617" y="606488"/>
          <a:ext cx="2549581" cy="212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Utilizing recent scientific research enhances effective strategies to optimally nurture infant learning and growth.</a:t>
          </a:r>
        </a:p>
      </dsp:txBody>
      <dsp:txXfrm>
        <a:off x="8413617" y="606488"/>
        <a:ext cx="2549581" cy="212825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foundational principles behind early learning in infants aged 0 to 4 months, focusing on peer interaction, key developmental milestones, and recent advances in brain science. We'll also discuss the role of parents and caregivers in supporting infant development.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230933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studies highlight how peer presence and interactions can influence cognitive and emotional development, emphasizing the importance of early social environments.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313176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review key developmental milestones for infants aged 0-4 months and discuss exciting new findings in infant brain growth and how social environments impact neural development.</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348161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typically reach milestones such as tracking objects, smiling responsively, and beginning to coo. These behaviors indicate rapid sensory, motor, and social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4022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Advances in neuroscience have shown accelerated brain growth during the first months, with critical periods for sensory processing and social brain circuit formation.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320640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Positive social interactions, including with peers and caregivers, have been linked to reinforced neural pathways, promoting healthy emotional and cognitive outcomes.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52495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crucial role in shaping early learning and social development. We will discuss strategies that enhance responsive communication and how parent-infant-peer interactions benefit development.</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1598178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Engaged parents provide emotional security and learning opportunities. Their active involvement is key to supporting the infant's developmental trajectory.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27817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Techniques such as following the infant's lead, mirroring facial expressions, and timely responses foster bonding and language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17</a:t>
            </a:fld>
            <a:endParaRPr lang="zh-CN" altLang="en-US"/>
          </a:p>
        </p:txBody>
      </p:sp>
    </p:spTree>
    <p:extLst>
      <p:ext uri="{BB962C8B-B14F-4D97-AF65-F5344CB8AC3E}">
        <p14:creationId xmlns:p14="http://schemas.microsoft.com/office/powerpoint/2010/main" val="363766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Triadic interactions among parents, infants, and peers create enriched social learning environments, encouraging cooperative behaviors and emotional understanding.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18</a:t>
            </a:fld>
            <a:endParaRPr lang="zh-CN" altLang="en-US"/>
          </a:p>
        </p:txBody>
      </p:sp>
    </p:spTree>
    <p:extLst>
      <p:ext uri="{BB962C8B-B14F-4D97-AF65-F5344CB8AC3E}">
        <p14:creationId xmlns:p14="http://schemas.microsoft.com/office/powerpoint/2010/main" val="317101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learning in infants from 0 to 4 months is shaped by sensory exploration, attachment, peer interactions, and supportive caregiving. Leveraging recent scientific insights helps optimize strategies to nurture infant development effectively.</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19</a:t>
            </a:fld>
            <a:endParaRPr lang="zh-CN" altLang="en-US"/>
          </a:p>
        </p:txBody>
      </p:sp>
    </p:spTree>
    <p:extLst>
      <p:ext uri="{BB962C8B-B14F-4D97-AF65-F5344CB8AC3E}">
        <p14:creationId xmlns:p14="http://schemas.microsoft.com/office/powerpoint/2010/main" val="313139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four major sections: foundational principles of early infant learning, learning with peers and early social interaction, developmental milestones along with brain development breakthroughs, and parent-centered approaches for enhancing infant learning and social outcomes.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172493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how infants learn during their first months involves exploring sensory exploration, attachment, and responsive caregiving. These early experiences lay the groundwork for cognitive and emotional development.</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53356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from birth engage with their environment through their senses, driven by innate curiosity. This sensory exploration is critical for brain development and helps infants begin to make sense of the world around them.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421373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Secure attachment formed through consistent and nurturing care provides infants with emotional safety. This emotional security supports healthy brain development and fosters future social and cognitive growth.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263456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means promptly and appropriately responding to infants' signals. This dynamic interaction encourages learning, builds trust, and supports the infant’s rapidly developing brain circuits.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417202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Although infants are very young, they begin to show awareness of others and early social interaction behaviors. We will explore how peer influence starts even in the first months of life.</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317611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show early signs of recognizing other people, including peers. This awareness is foundational for social development, helping infants to engage and respond to social cues.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309081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From facial expressions to vocalizations, infants communicate and interact with peers through subtle signals. These early interactions are important for social bonding and learning social norms.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2815431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6986-B1D3-08B0-1D2E-15664ED7FD91}"/>
              </a:ext>
            </a:extLst>
          </p:cNvPr>
          <p:cNvSpPr>
            <a:spLocks noGrp="1"/>
          </p:cNvSpPr>
          <p:nvPr>
            <p:ph type="title"/>
          </p:nvPr>
        </p:nvSpPr>
        <p:spPr>
          <a:xfrm>
            <a:off x="1269492" y="853276"/>
            <a:ext cx="9436608" cy="3593592"/>
          </a:xfrm>
        </p:spPr>
        <p:txBody>
          <a:bodyPr anchor="b">
            <a:normAutofit/>
          </a:bodyPr>
          <a:lstStyle/>
          <a:p>
            <a:r>
              <a:rPr lang="zh-CN" altLang="en-US" sz="4500"/>
              <a:t>Principles of Early Learning for Infants (0-4 Months): Peer Interaction, Developmental Milestones, and Breakthroughs in Brain Science</a:t>
            </a:r>
          </a:p>
        </p:txBody>
      </p:sp>
      <p:sp>
        <p:nvSpPr>
          <p:cNvPr id="3" name="Subtitle 2">
            <a:extLst>
              <a:ext uri="{FF2B5EF4-FFF2-40B4-BE49-F238E27FC236}">
                <a16:creationId xmlns:a16="http://schemas.microsoft.com/office/drawing/2014/main" id="{699A654C-56CB-981C-2FDA-2C5E973CC58F}"/>
              </a:ext>
            </a:extLst>
          </p:cNvPr>
          <p:cNvSpPr>
            <a:spLocks noGrp="1"/>
          </p:cNvSpPr>
          <p:nvPr>
            <p:ph type="subTitle" idx="1"/>
          </p:nvPr>
        </p:nvSpPr>
        <p:spPr>
          <a:xfrm>
            <a:off x="1306067" y="4794938"/>
            <a:ext cx="7835927" cy="1014984"/>
          </a:xfrm>
        </p:spPr>
        <p:txBody>
          <a:bodyPr anchor="ctr">
            <a:normAutofit/>
          </a:bodyPr>
          <a:lstStyle/>
          <a:p>
            <a:r>
              <a:rPr lang="zh-CN" altLang="en-US"/>
              <a:t>Understanding infant growth through interaction and brain science</a:t>
            </a:r>
          </a:p>
        </p:txBody>
      </p:sp>
    </p:spTree>
    <p:extLst>
      <p:ext uri="{BB962C8B-B14F-4D97-AF65-F5344CB8AC3E}">
        <p14:creationId xmlns:p14="http://schemas.microsoft.com/office/powerpoint/2010/main" val="12419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75F-3B8E-65F4-BDBE-C8AA2F4FD2BD}"/>
              </a:ext>
            </a:extLst>
          </p:cNvPr>
          <p:cNvSpPr>
            <a:spLocks noGrp="1"/>
          </p:cNvSpPr>
          <p:nvPr>
            <p:ph type="title"/>
          </p:nvPr>
        </p:nvSpPr>
        <p:spPr>
          <a:xfrm>
            <a:off x="635000" y="650876"/>
            <a:ext cx="10922004" cy="975906"/>
          </a:xfrm>
        </p:spPr>
        <p:txBody>
          <a:bodyPr anchor="t">
            <a:normAutofit/>
          </a:bodyPr>
          <a:lstStyle/>
          <a:p>
            <a:r>
              <a:rPr lang="zh-CN" altLang="en-US" sz="3700"/>
              <a:t>Current Research on Peer Influence in Infancy</a:t>
            </a:r>
          </a:p>
        </p:txBody>
      </p:sp>
      <p:graphicFrame>
        <p:nvGraphicFramePr>
          <p:cNvPr id="4" name="Content Placeholder 4">
            <a:extLst>
              <a:ext uri="{FF2B5EF4-FFF2-40B4-BE49-F238E27FC236}">
                <a16:creationId xmlns:a16="http://schemas.microsoft.com/office/drawing/2014/main" id="{79919912-B1DC-4EDC-A5C5-0232FC82F06D}"/>
              </a:ext>
            </a:extLst>
          </p:cNvPr>
          <p:cNvGraphicFramePr>
            <a:graphicFrameLocks noGrp="1"/>
          </p:cNvGraphicFramePr>
          <p:nvPr>
            <p:ph idx="1"/>
            <p:extLst>
              <p:ext uri="{D42A27DB-BD31-4B8C-83A1-F6EECF244321}">
                <p14:modId xmlns:p14="http://schemas.microsoft.com/office/powerpoint/2010/main" val="296732347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890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27B-AA7D-D69F-9B61-8E0B997C7592}"/>
              </a:ext>
            </a:extLst>
          </p:cNvPr>
          <p:cNvSpPr>
            <a:spLocks noGrp="1"/>
          </p:cNvSpPr>
          <p:nvPr>
            <p:ph type="ctrTitle"/>
          </p:nvPr>
        </p:nvSpPr>
        <p:spPr>
          <a:xfrm>
            <a:off x="792525" y="1511300"/>
            <a:ext cx="10606950" cy="3835400"/>
          </a:xfrm>
        </p:spPr>
        <p:txBody>
          <a:bodyPr anchor="ctr">
            <a:normAutofit/>
          </a:bodyPr>
          <a:lstStyle/>
          <a:p>
            <a:r>
              <a:rPr lang="zh-CN" altLang="en-US"/>
              <a:t>Developmental Milestones and Breakthroughs in Brain Development</a:t>
            </a:r>
          </a:p>
        </p:txBody>
      </p:sp>
    </p:spTree>
    <p:extLst>
      <p:ext uri="{BB962C8B-B14F-4D97-AF65-F5344CB8AC3E}">
        <p14:creationId xmlns:p14="http://schemas.microsoft.com/office/powerpoint/2010/main" val="2265319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2147-418B-6035-902B-F73DE5382E68}"/>
              </a:ext>
            </a:extLst>
          </p:cNvPr>
          <p:cNvSpPr>
            <a:spLocks noGrp="1"/>
          </p:cNvSpPr>
          <p:nvPr>
            <p:ph type="title"/>
          </p:nvPr>
        </p:nvSpPr>
        <p:spPr>
          <a:xfrm>
            <a:off x="635000" y="650876"/>
            <a:ext cx="10922004" cy="975906"/>
          </a:xfrm>
        </p:spPr>
        <p:txBody>
          <a:bodyPr anchor="t">
            <a:normAutofit/>
          </a:bodyPr>
          <a:lstStyle/>
          <a:p>
            <a:r>
              <a:rPr lang="zh-CN" altLang="en-US"/>
              <a:t>Key Milestones for 0-4 Months</a:t>
            </a:r>
          </a:p>
        </p:txBody>
      </p:sp>
      <p:graphicFrame>
        <p:nvGraphicFramePr>
          <p:cNvPr id="4" name="Content Placeholder 4">
            <a:extLst>
              <a:ext uri="{FF2B5EF4-FFF2-40B4-BE49-F238E27FC236}">
                <a16:creationId xmlns:a16="http://schemas.microsoft.com/office/drawing/2014/main" id="{37B84C53-8A1A-4A5E-95C5-914236BF195A}"/>
              </a:ext>
            </a:extLst>
          </p:cNvPr>
          <p:cNvGraphicFramePr>
            <a:graphicFrameLocks noGrp="1"/>
          </p:cNvGraphicFramePr>
          <p:nvPr>
            <p:ph idx="1"/>
            <p:extLst>
              <p:ext uri="{D42A27DB-BD31-4B8C-83A1-F6EECF244321}">
                <p14:modId xmlns:p14="http://schemas.microsoft.com/office/powerpoint/2010/main" val="195062597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9930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9779-051C-B065-149E-AF6E1004EC18}"/>
              </a:ext>
            </a:extLst>
          </p:cNvPr>
          <p:cNvSpPr>
            <a:spLocks noGrp="1"/>
          </p:cNvSpPr>
          <p:nvPr>
            <p:ph type="title"/>
          </p:nvPr>
        </p:nvSpPr>
        <p:spPr>
          <a:xfrm>
            <a:off x="7253744" y="650496"/>
            <a:ext cx="4328656" cy="1236363"/>
          </a:xfrm>
        </p:spPr>
        <p:txBody>
          <a:bodyPr anchor="t">
            <a:normAutofit/>
          </a:bodyPr>
          <a:lstStyle/>
          <a:p>
            <a:r>
              <a:rPr lang="zh-CN" altLang="en-US" sz="3400"/>
              <a:t>Recent Findings in Infant Brain Growth</a:t>
            </a:r>
          </a:p>
        </p:txBody>
      </p:sp>
      <p:pic>
        <p:nvPicPr>
          <p:cNvPr id="5" name="Content Placeholder 4" descr="close up to brain model">
            <a:extLst>
              <a:ext uri="{FF2B5EF4-FFF2-40B4-BE49-F238E27FC236}">
                <a16:creationId xmlns:a16="http://schemas.microsoft.com/office/drawing/2014/main" id="{237CE90F-3B83-47F1-80C9-2072B6BFAD5C}"/>
              </a:ext>
            </a:extLst>
          </p:cNvPr>
          <p:cNvPicPr>
            <a:picLocks noGrp="1" noChangeAspect="1"/>
          </p:cNvPicPr>
          <p:nvPr>
            <p:ph type="pic" sz="quarter" idx="15"/>
          </p:nvPr>
        </p:nvPicPr>
        <p:blipFill>
          <a:blip r:embed="rId3"/>
          <a:srcRect r="3215" b="-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07FAEB32-C1ED-994E-AA98-E4DE3F5F70B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Accelerated Brain Growth</a:t>
            </a:r>
          </a:p>
          <a:p>
            <a:pPr marL="0" lvl="1" indent="0">
              <a:buFont typeface="Arial" panose="020B0604020202020204" pitchFamily="34" charset="0"/>
              <a:buNone/>
            </a:pPr>
            <a:r>
              <a:rPr lang="en-US" sz="1400"/>
              <a:t>The infant brain undergoes rapid growth during the first months after birth, essential for early development.</a:t>
            </a:r>
          </a:p>
          <a:p>
            <a:pPr marL="0" indent="0">
              <a:spcBef>
                <a:spcPts val="2500"/>
              </a:spcBef>
              <a:buFont typeface="Arial" panose="020B0604020202020204" pitchFamily="34" charset="0"/>
              <a:buNone/>
            </a:pPr>
            <a:r>
              <a:rPr lang="en-US" sz="1400" b="1"/>
              <a:t>Sensory Processing Development</a:t>
            </a:r>
          </a:p>
          <a:p>
            <a:pPr marL="0" lvl="1" indent="0">
              <a:buFont typeface="Arial" panose="020B0604020202020204" pitchFamily="34" charset="0"/>
              <a:buNone/>
            </a:pPr>
            <a:r>
              <a:rPr lang="en-US" sz="1400"/>
              <a:t>Critical periods exist for sensory processing, shaping how infants perceive their environment.</a:t>
            </a:r>
          </a:p>
          <a:p>
            <a:pPr marL="0" indent="0">
              <a:spcBef>
                <a:spcPts val="2500"/>
              </a:spcBef>
              <a:buFont typeface="Arial" panose="020B0604020202020204" pitchFamily="34" charset="0"/>
              <a:buNone/>
            </a:pPr>
            <a:r>
              <a:rPr lang="en-US" sz="1400" b="1"/>
              <a:t>Social Brain Circuit Formation</a:t>
            </a:r>
          </a:p>
          <a:p>
            <a:pPr marL="0" lvl="1" indent="0">
              <a:buFont typeface="Arial" panose="020B0604020202020204" pitchFamily="34" charset="0"/>
              <a:buNone/>
            </a:pPr>
            <a:r>
              <a:rPr lang="en-US" sz="1400"/>
              <a:t>Social brain circuits form early, influencing social interactions and bonding in infants.</a:t>
            </a:r>
          </a:p>
        </p:txBody>
      </p:sp>
    </p:spTree>
    <p:extLst>
      <p:ext uri="{BB962C8B-B14F-4D97-AF65-F5344CB8AC3E}">
        <p14:creationId xmlns:p14="http://schemas.microsoft.com/office/powerpoint/2010/main" val="365018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5707-E1A0-8B00-39CB-0901C68F389F}"/>
              </a:ext>
            </a:extLst>
          </p:cNvPr>
          <p:cNvSpPr>
            <a:spLocks noGrp="1"/>
          </p:cNvSpPr>
          <p:nvPr>
            <p:ph type="title"/>
          </p:nvPr>
        </p:nvSpPr>
        <p:spPr>
          <a:xfrm>
            <a:off x="7253744" y="650496"/>
            <a:ext cx="4328656" cy="1236363"/>
          </a:xfrm>
        </p:spPr>
        <p:txBody>
          <a:bodyPr anchor="t">
            <a:normAutofit/>
          </a:bodyPr>
          <a:lstStyle/>
          <a:p>
            <a:r>
              <a:rPr lang="zh-CN" altLang="en-US" sz="2800"/>
              <a:t>Effects of Social Environments on Neural Pathways</a:t>
            </a:r>
          </a:p>
        </p:txBody>
      </p:sp>
      <p:pic>
        <p:nvPicPr>
          <p:cNvPr id="5" name="Content Placeholder 4" descr="Brain braided with colour wires.">
            <a:extLst>
              <a:ext uri="{FF2B5EF4-FFF2-40B4-BE49-F238E27FC236}">
                <a16:creationId xmlns:a16="http://schemas.microsoft.com/office/drawing/2014/main" id="{BF6B7C98-3372-4BDC-BDB8-285CB3E42952}"/>
              </a:ext>
            </a:extLst>
          </p:cNvPr>
          <p:cNvPicPr>
            <a:picLocks noGrp="1" noChangeAspect="1"/>
          </p:cNvPicPr>
          <p:nvPr>
            <p:ph type="pic" sz="quarter" idx="15"/>
          </p:nvPr>
        </p:nvPicPr>
        <p:blipFill>
          <a:blip r:embed="rId3"/>
          <a:srcRect l="17552" r="15598"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9BB94689-2E22-46D1-0175-ECF00AA582D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Positive Social Interactions</a:t>
            </a:r>
          </a:p>
          <a:p>
            <a:pPr marL="0" lvl="1" indent="0">
              <a:buFont typeface="Arial" panose="020B0604020202020204" pitchFamily="34" charset="0"/>
              <a:buNone/>
            </a:pPr>
            <a:r>
              <a:rPr lang="en-US" sz="1400"/>
              <a:t>Engaging with peers and caregivers strengthens neural pathways essential for emotional health.</a:t>
            </a:r>
          </a:p>
          <a:p>
            <a:pPr marL="0" indent="0">
              <a:spcBef>
                <a:spcPts val="2500"/>
              </a:spcBef>
              <a:buFont typeface="Arial" panose="020B0604020202020204" pitchFamily="34" charset="0"/>
              <a:buNone/>
            </a:pPr>
            <a:r>
              <a:rPr lang="en-US" sz="1400" b="1"/>
              <a:t>Reinforced Neural Pathways</a:t>
            </a:r>
          </a:p>
          <a:p>
            <a:pPr marL="0" lvl="1" indent="0">
              <a:buFont typeface="Arial" panose="020B0604020202020204" pitchFamily="34" charset="0"/>
              <a:buNone/>
            </a:pPr>
            <a:r>
              <a:rPr lang="en-US" sz="1400"/>
              <a:t>Reinforced neural connections support improved cognitive and emotional outcomes over time.</a:t>
            </a:r>
          </a:p>
        </p:txBody>
      </p:sp>
    </p:spTree>
    <p:extLst>
      <p:ext uri="{BB962C8B-B14F-4D97-AF65-F5344CB8AC3E}">
        <p14:creationId xmlns:p14="http://schemas.microsoft.com/office/powerpoint/2010/main" val="964922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6AD1-2EE9-B130-9004-99CE56D292E6}"/>
              </a:ext>
            </a:extLst>
          </p:cNvPr>
          <p:cNvSpPr>
            <a:spLocks noGrp="1"/>
          </p:cNvSpPr>
          <p:nvPr>
            <p:ph type="ctrTitle"/>
          </p:nvPr>
        </p:nvSpPr>
        <p:spPr>
          <a:xfrm>
            <a:off x="792525" y="1511300"/>
            <a:ext cx="10606950" cy="3835400"/>
          </a:xfrm>
        </p:spPr>
        <p:txBody>
          <a:bodyPr anchor="ctr">
            <a:normAutofit/>
          </a:bodyPr>
          <a:lstStyle/>
          <a:p>
            <a:r>
              <a:rPr lang="zh-CN" altLang="en-US"/>
              <a:t>Parent-Centered Approaches and Interactive Effects</a:t>
            </a:r>
          </a:p>
        </p:txBody>
      </p:sp>
    </p:spTree>
    <p:extLst>
      <p:ext uri="{BB962C8B-B14F-4D97-AF65-F5344CB8AC3E}">
        <p14:creationId xmlns:p14="http://schemas.microsoft.com/office/powerpoint/2010/main" val="2369653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47E1-E060-E355-A422-2F4945E36BF3}"/>
              </a:ext>
            </a:extLst>
          </p:cNvPr>
          <p:cNvSpPr>
            <a:spLocks noGrp="1"/>
          </p:cNvSpPr>
          <p:nvPr>
            <p:ph type="title"/>
          </p:nvPr>
        </p:nvSpPr>
        <p:spPr>
          <a:xfrm>
            <a:off x="7253744" y="650496"/>
            <a:ext cx="4328656" cy="1236363"/>
          </a:xfrm>
        </p:spPr>
        <p:txBody>
          <a:bodyPr anchor="t">
            <a:normAutofit/>
          </a:bodyPr>
          <a:lstStyle/>
          <a:p>
            <a:r>
              <a:rPr lang="zh-CN" altLang="en-US" sz="3100"/>
              <a:t>Importance of Parental Involvement</a:t>
            </a:r>
          </a:p>
        </p:txBody>
      </p:sp>
      <p:pic>
        <p:nvPicPr>
          <p:cNvPr id="5" name="Content Placeholder 4" descr="Family on a bed, father feeding newborn baby with milk in baby bottle.">
            <a:extLst>
              <a:ext uri="{FF2B5EF4-FFF2-40B4-BE49-F238E27FC236}">
                <a16:creationId xmlns:a16="http://schemas.microsoft.com/office/drawing/2014/main" id="{CF1935D2-E518-455F-8E5E-8F6EA6A226BE}"/>
              </a:ext>
            </a:extLst>
          </p:cNvPr>
          <p:cNvPicPr>
            <a:picLocks noGrp="1" noChangeAspect="1"/>
          </p:cNvPicPr>
          <p:nvPr>
            <p:ph type="pic" sz="quarter" idx="15"/>
          </p:nvPr>
        </p:nvPicPr>
        <p:blipFill>
          <a:blip r:embed="rId3"/>
          <a:srcRect l="18068" r="1533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B589F162-0919-265A-BA2C-3AD493CAC82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Emotional Security</a:t>
            </a:r>
          </a:p>
          <a:p>
            <a:pPr marL="0" lvl="1" indent="0">
              <a:buFont typeface="Arial" panose="020B0604020202020204" pitchFamily="34" charset="0"/>
              <a:buNone/>
            </a:pPr>
            <a:r>
              <a:rPr lang="en-US" sz="1400"/>
              <a:t>Engaged parents offer emotional security that fosters infant confidence and well-being.</a:t>
            </a:r>
          </a:p>
          <a:p>
            <a:pPr marL="0" indent="0">
              <a:spcBef>
                <a:spcPts val="2500"/>
              </a:spcBef>
              <a:buFont typeface="Arial" panose="020B0604020202020204" pitchFamily="34" charset="0"/>
              <a:buNone/>
            </a:pPr>
            <a:r>
              <a:rPr lang="en-US" sz="1400" b="1"/>
              <a:t>Learning Opportunities</a:t>
            </a:r>
          </a:p>
          <a:p>
            <a:pPr marL="0" lvl="1" indent="0">
              <a:buFont typeface="Arial" panose="020B0604020202020204" pitchFamily="34" charset="0"/>
              <a:buNone/>
            </a:pPr>
            <a:r>
              <a:rPr lang="en-US" sz="1400"/>
              <a:t>Active parental involvement provides essential learning opportunities for infant development.</a:t>
            </a:r>
          </a:p>
          <a:p>
            <a:pPr marL="0" indent="0">
              <a:spcBef>
                <a:spcPts val="2500"/>
              </a:spcBef>
              <a:buFont typeface="Arial" panose="020B0604020202020204" pitchFamily="34" charset="0"/>
              <a:buNone/>
            </a:pPr>
            <a:r>
              <a:rPr lang="en-US" sz="1400" b="1"/>
              <a:t>Supporting Development</a:t>
            </a:r>
          </a:p>
          <a:p>
            <a:pPr marL="0" lvl="1" indent="0">
              <a:buFont typeface="Arial" panose="020B0604020202020204" pitchFamily="34" charset="0"/>
              <a:buNone/>
            </a:pPr>
            <a:r>
              <a:rPr lang="en-US" sz="1400"/>
              <a:t>Parental engagement is key to promoting healthy developmental progress in infants.</a:t>
            </a:r>
          </a:p>
        </p:txBody>
      </p:sp>
    </p:spTree>
    <p:extLst>
      <p:ext uri="{BB962C8B-B14F-4D97-AF65-F5344CB8AC3E}">
        <p14:creationId xmlns:p14="http://schemas.microsoft.com/office/powerpoint/2010/main" val="483167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7D8-F787-8898-3E6E-F89A613704C3}"/>
              </a:ext>
            </a:extLst>
          </p:cNvPr>
          <p:cNvSpPr>
            <a:spLocks noGrp="1"/>
          </p:cNvSpPr>
          <p:nvPr>
            <p:ph type="title"/>
          </p:nvPr>
        </p:nvSpPr>
        <p:spPr>
          <a:xfrm>
            <a:off x="612645" y="707548"/>
            <a:ext cx="3349754" cy="2721451"/>
          </a:xfrm>
        </p:spPr>
        <p:txBody>
          <a:bodyPr anchor="t">
            <a:normAutofit/>
          </a:bodyPr>
          <a:lstStyle/>
          <a:p>
            <a:r>
              <a:rPr lang="zh-CN" altLang="en-US" sz="3100"/>
              <a:t>Strategies for Responsive Communication</a:t>
            </a:r>
          </a:p>
        </p:txBody>
      </p:sp>
      <p:graphicFrame>
        <p:nvGraphicFramePr>
          <p:cNvPr id="4" name="Content Placeholder 4">
            <a:extLst>
              <a:ext uri="{FF2B5EF4-FFF2-40B4-BE49-F238E27FC236}">
                <a16:creationId xmlns:a16="http://schemas.microsoft.com/office/drawing/2014/main" id="{1F87CAC3-3A1A-4A66-9DAA-506C7FB3CE1F}"/>
              </a:ext>
            </a:extLst>
          </p:cNvPr>
          <p:cNvGraphicFramePr>
            <a:graphicFrameLocks noGrp="1"/>
          </p:cNvGraphicFramePr>
          <p:nvPr>
            <p:ph sz="quarter" idx="13"/>
            <p:extLst>
              <p:ext uri="{D42A27DB-BD31-4B8C-83A1-F6EECF244321}">
                <p14:modId xmlns:p14="http://schemas.microsoft.com/office/powerpoint/2010/main" val="411393128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48200" y="707548"/>
          <a:ext cx="6934669" cy="551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1702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491B-BA8A-8029-EDA7-7FE6435F9B54}"/>
              </a:ext>
            </a:extLst>
          </p:cNvPr>
          <p:cNvSpPr>
            <a:spLocks noGrp="1"/>
          </p:cNvSpPr>
          <p:nvPr>
            <p:ph type="title"/>
          </p:nvPr>
        </p:nvSpPr>
        <p:spPr>
          <a:xfrm>
            <a:off x="7253744" y="650496"/>
            <a:ext cx="4328656" cy="1236363"/>
          </a:xfrm>
        </p:spPr>
        <p:txBody>
          <a:bodyPr anchor="t">
            <a:normAutofit/>
          </a:bodyPr>
          <a:lstStyle/>
          <a:p>
            <a:r>
              <a:rPr lang="zh-CN" altLang="en-US" sz="2800"/>
              <a:t>Interaction Between Parents, Infants, and Peers</a:t>
            </a:r>
          </a:p>
        </p:txBody>
      </p:sp>
      <p:pic>
        <p:nvPicPr>
          <p:cNvPr id="5" name="Content Placeholder 4" descr="People handing out shirts">
            <a:extLst>
              <a:ext uri="{FF2B5EF4-FFF2-40B4-BE49-F238E27FC236}">
                <a16:creationId xmlns:a16="http://schemas.microsoft.com/office/drawing/2014/main" id="{B837EC60-DA83-419A-8ACD-EC191C1A5C5E}"/>
              </a:ext>
            </a:extLst>
          </p:cNvPr>
          <p:cNvPicPr>
            <a:picLocks noGrp="1" noChangeAspect="1"/>
          </p:cNvPicPr>
          <p:nvPr>
            <p:ph type="pic" sz="quarter" idx="15"/>
          </p:nvPr>
        </p:nvPicPr>
        <p:blipFill>
          <a:blip r:embed="rId3"/>
          <a:srcRect l="18890" r="1451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94FC8BA9-E1E5-DFD3-8F05-007F34CFD80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Triadic Social Interactions</a:t>
            </a:r>
          </a:p>
          <a:p>
            <a:pPr marL="0" lvl="1" indent="0">
              <a:buFont typeface="Arial" panose="020B0604020202020204" pitchFamily="34" charset="0"/>
              <a:buNone/>
            </a:pPr>
            <a:r>
              <a:rPr lang="en-US" sz="1400"/>
              <a:t>Interactions involving parents, infants, and peers foster rich social learning and emotional development.</a:t>
            </a:r>
          </a:p>
          <a:p>
            <a:pPr marL="0" indent="0">
              <a:spcBef>
                <a:spcPts val="2500"/>
              </a:spcBef>
              <a:buFont typeface="Arial" panose="020B0604020202020204" pitchFamily="34" charset="0"/>
              <a:buNone/>
            </a:pPr>
            <a:r>
              <a:rPr lang="en-US" sz="1400" b="1"/>
              <a:t>Cooperative Behaviors</a:t>
            </a:r>
          </a:p>
          <a:p>
            <a:pPr marL="0" lvl="1" indent="0">
              <a:buFont typeface="Arial" panose="020B0604020202020204" pitchFamily="34" charset="0"/>
              <a:buNone/>
            </a:pPr>
            <a:r>
              <a:rPr lang="en-US" sz="1400"/>
              <a:t>These interactions encourage cooperation among infants and peers, promoting positive social skills early on.</a:t>
            </a:r>
          </a:p>
          <a:p>
            <a:pPr marL="0" indent="0">
              <a:spcBef>
                <a:spcPts val="2500"/>
              </a:spcBef>
              <a:buFont typeface="Arial" panose="020B0604020202020204" pitchFamily="34" charset="0"/>
              <a:buNone/>
            </a:pPr>
            <a:r>
              <a:rPr lang="en-US" sz="1400" b="1"/>
              <a:t>Emotional Understanding</a:t>
            </a:r>
          </a:p>
          <a:p>
            <a:pPr marL="0" lvl="1" indent="0">
              <a:buFont typeface="Arial" panose="020B0604020202020204" pitchFamily="34" charset="0"/>
              <a:buNone/>
            </a:pPr>
            <a:r>
              <a:rPr lang="en-US" sz="1400"/>
              <a:t>Through these social exchanges, infants develop emotional awareness and empathy.</a:t>
            </a:r>
          </a:p>
        </p:txBody>
      </p:sp>
    </p:spTree>
    <p:extLst>
      <p:ext uri="{BB962C8B-B14F-4D97-AF65-F5344CB8AC3E}">
        <p14:creationId xmlns:p14="http://schemas.microsoft.com/office/powerpoint/2010/main" val="615002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2875-66D0-8D9A-D9F6-43FA12438195}"/>
              </a:ext>
            </a:extLst>
          </p:cNvPr>
          <p:cNvSpPr>
            <a:spLocks noGrp="1"/>
          </p:cNvSpPr>
          <p:nvPr>
            <p:ph type="title"/>
          </p:nvPr>
        </p:nvSpPr>
        <p:spPr>
          <a:xfrm>
            <a:off x="614676" y="1847088"/>
            <a:ext cx="7342307" cy="1133856"/>
          </a:xfrm>
        </p:spPr>
        <p:txBody>
          <a:bodyPr anchor="b">
            <a:normAutofit/>
          </a:bodyPr>
          <a:lstStyle/>
          <a:p>
            <a:r>
              <a:rPr lang="zh-CN" altLang="en-US"/>
              <a:t>Conclusion</a:t>
            </a:r>
          </a:p>
        </p:txBody>
      </p:sp>
      <p:graphicFrame>
        <p:nvGraphicFramePr>
          <p:cNvPr id="7" name="Content Placeholder 2">
            <a:extLst>
              <a:ext uri="{FF2B5EF4-FFF2-40B4-BE49-F238E27FC236}">
                <a16:creationId xmlns:a16="http://schemas.microsoft.com/office/drawing/2014/main" id="{3008B473-5DCB-D2E2-D762-4A05107FA223}"/>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594099"/>
          <a:ext cx="1096962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5724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DE-B4E6-A9E6-135F-1382B14EF79B}"/>
              </a:ext>
            </a:extLst>
          </p:cNvPr>
          <p:cNvSpPr>
            <a:spLocks noGrp="1"/>
          </p:cNvSpPr>
          <p:nvPr>
            <p:ph type="title"/>
          </p:nvPr>
        </p:nvSpPr>
        <p:spPr>
          <a:xfrm>
            <a:off x="1003296" y="1282978"/>
            <a:ext cx="2720709" cy="4285692"/>
          </a:xfrm>
        </p:spPr>
        <p:txBody>
          <a:bodyPr anchor="ctr">
            <a:normAutofit/>
          </a:bodyPr>
          <a:lstStyle/>
          <a:p>
            <a:r>
              <a:rPr lang="zh-CN" altLang="en-US"/>
              <a:t>Agenda Overview</a:t>
            </a:r>
          </a:p>
        </p:txBody>
      </p:sp>
      <p:sp>
        <p:nvSpPr>
          <p:cNvPr id="3" name="Content Placeholder 2">
            <a:extLst>
              <a:ext uri="{FF2B5EF4-FFF2-40B4-BE49-F238E27FC236}">
                <a16:creationId xmlns:a16="http://schemas.microsoft.com/office/drawing/2014/main" id="{F8485522-8404-79F9-D21A-3AF5DEB201E1}"/>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646198" y="841160"/>
            <a:ext cx="5447194" cy="5175681"/>
          </a:xfrm>
        </p:spPr>
        <p:txBody>
          <a:bodyPr anchor="ctr">
            <a:normAutofit/>
          </a:bodyPr>
          <a:lstStyle/>
          <a:p>
            <a:pPr>
              <a:buFont typeface="Arial" panose="020B0604020202020204" pitchFamily="34" charset="0"/>
              <a:buChar char="•"/>
            </a:pPr>
            <a:r>
              <a:t>Foundational Principles of Early Infant Learning</a:t>
            </a:r>
          </a:p>
          <a:p>
            <a:pPr>
              <a:buFont typeface="Arial" panose="020B0604020202020204" pitchFamily="34" charset="0"/>
              <a:buChar char="•"/>
            </a:pPr>
            <a:r>
              <a:t>Learning with Peers: Development and Early Interaction</a:t>
            </a:r>
          </a:p>
          <a:p>
            <a:pPr>
              <a:buFont typeface="Arial" panose="020B0604020202020204" pitchFamily="34" charset="0"/>
              <a:buChar char="•"/>
            </a:pPr>
            <a:r>
              <a:t>Developmental Milestones and Breakthroughs in Brain Development</a:t>
            </a:r>
          </a:p>
          <a:p>
            <a:pPr>
              <a:buFont typeface="Arial" panose="020B0604020202020204" pitchFamily="34" charset="0"/>
              <a:buChar char="•"/>
            </a:pPr>
            <a:r>
              <a:t>Parent-Centered Approaches and Interactive Effects</a:t>
            </a:r>
            <a:endParaRPr lang="zh-CN" altLang="en-US"/>
          </a:p>
        </p:txBody>
      </p:sp>
    </p:spTree>
    <p:extLst>
      <p:ext uri="{BB962C8B-B14F-4D97-AF65-F5344CB8AC3E}">
        <p14:creationId xmlns:p14="http://schemas.microsoft.com/office/powerpoint/2010/main" val="1937685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8096-AC6A-7A79-B115-659C5A69669B}"/>
              </a:ext>
            </a:extLst>
          </p:cNvPr>
          <p:cNvSpPr>
            <a:spLocks noGrp="1"/>
          </p:cNvSpPr>
          <p:nvPr>
            <p:ph type="ctrTitle"/>
          </p:nvPr>
        </p:nvSpPr>
        <p:spPr>
          <a:xfrm>
            <a:off x="792525" y="1511300"/>
            <a:ext cx="10606950" cy="3835400"/>
          </a:xfrm>
        </p:spPr>
        <p:txBody>
          <a:bodyPr anchor="ctr">
            <a:normAutofit/>
          </a:bodyPr>
          <a:lstStyle/>
          <a:p>
            <a:r>
              <a:rPr lang="zh-CN" altLang="en-US"/>
              <a:t>Foundational Principles of Early Infant Learning</a:t>
            </a:r>
          </a:p>
        </p:txBody>
      </p:sp>
    </p:spTree>
    <p:extLst>
      <p:ext uri="{BB962C8B-B14F-4D97-AF65-F5344CB8AC3E}">
        <p14:creationId xmlns:p14="http://schemas.microsoft.com/office/powerpoint/2010/main" val="3295993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61F0-D9D4-10CF-EE8B-666075B41842}"/>
              </a:ext>
            </a:extLst>
          </p:cNvPr>
          <p:cNvSpPr>
            <a:spLocks noGrp="1"/>
          </p:cNvSpPr>
          <p:nvPr>
            <p:ph type="title"/>
          </p:nvPr>
        </p:nvSpPr>
        <p:spPr>
          <a:xfrm>
            <a:off x="5905468" y="996636"/>
            <a:ext cx="5676933" cy="1352374"/>
          </a:xfrm>
        </p:spPr>
        <p:txBody>
          <a:bodyPr anchor="t">
            <a:normAutofit/>
          </a:bodyPr>
          <a:lstStyle/>
          <a:p>
            <a:r>
              <a:rPr lang="zh-CN" altLang="en-US"/>
              <a:t>Sensory Exploration and Innate Curiosity</a:t>
            </a:r>
          </a:p>
        </p:txBody>
      </p:sp>
      <p:sp>
        <p:nvSpPr>
          <p:cNvPr id="4" name="Content Placeholder 3">
            <a:extLst>
              <a:ext uri="{FF2B5EF4-FFF2-40B4-BE49-F238E27FC236}">
                <a16:creationId xmlns:a16="http://schemas.microsoft.com/office/drawing/2014/main" id="{51C7F08D-0CB3-EF06-53EF-0B90556AA26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Sensory Engagement from Birth</a:t>
            </a:r>
          </a:p>
          <a:p>
            <a:pPr marL="0" lvl="1" indent="0">
              <a:buFont typeface="Arial" panose="020B0604020202020204" pitchFamily="34" charset="0"/>
              <a:buNone/>
            </a:pPr>
            <a:r>
              <a:rPr lang="en-US" sz="1400"/>
              <a:t>Infants actively use their senses to explore and understand the environment from the moment they are born.</a:t>
            </a:r>
          </a:p>
          <a:p>
            <a:pPr marL="0" indent="0">
              <a:spcBef>
                <a:spcPts val="2500"/>
              </a:spcBef>
              <a:buFont typeface="Arial" panose="020B0604020202020204" pitchFamily="34" charset="0"/>
              <a:buNone/>
            </a:pPr>
            <a:r>
              <a:rPr lang="en-US" sz="1400" b="1"/>
              <a:t>Innate Curiosity Drives Learning</a:t>
            </a:r>
          </a:p>
          <a:p>
            <a:pPr marL="0" lvl="1" indent="0">
              <a:buFont typeface="Arial" panose="020B0604020202020204" pitchFamily="34" charset="0"/>
              <a:buNone/>
            </a:pPr>
            <a:r>
              <a:rPr lang="en-US" sz="1400"/>
              <a:t>Natural curiosity motivates infants to explore, fostering cognitive growth and brain development.</a:t>
            </a:r>
          </a:p>
          <a:p>
            <a:pPr marL="0" indent="0">
              <a:spcBef>
                <a:spcPts val="2500"/>
              </a:spcBef>
              <a:buFont typeface="Arial" panose="020B0604020202020204" pitchFamily="34" charset="0"/>
              <a:buNone/>
            </a:pPr>
            <a:r>
              <a:rPr lang="en-US" sz="1400" b="1"/>
              <a:t>Brain Development Through Exploration</a:t>
            </a:r>
          </a:p>
          <a:p>
            <a:pPr marL="0" lvl="1" indent="0">
              <a:buFont typeface="Arial" panose="020B0604020202020204" pitchFamily="34" charset="0"/>
              <a:buNone/>
            </a:pPr>
            <a:r>
              <a:rPr lang="en-US" sz="1400"/>
              <a:t>Sensory experiences are essential for neural connections and early brain development in infants.</a:t>
            </a:r>
          </a:p>
        </p:txBody>
      </p:sp>
      <p:pic>
        <p:nvPicPr>
          <p:cNvPr id="5" name="Content Placeholder 4" descr="Front view of a Caucasian baby boy playing with toy blocks on the floor.">
            <a:extLst>
              <a:ext uri="{FF2B5EF4-FFF2-40B4-BE49-F238E27FC236}">
                <a16:creationId xmlns:a16="http://schemas.microsoft.com/office/drawing/2014/main" id="{41A5BC87-DB54-4008-89DE-F69E843E8B6D}"/>
              </a:ext>
            </a:extLst>
          </p:cNvPr>
          <p:cNvPicPr>
            <a:picLocks noGrp="1" noChangeAspect="1"/>
          </p:cNvPicPr>
          <p:nvPr>
            <p:ph type="pic" sz="quarter" idx="18"/>
          </p:nvPr>
        </p:nvPicPr>
        <p:blipFill>
          <a:blip r:embed="rId3"/>
          <a:srcRect l="16188" r="30936"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3478214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B126-96A2-E12D-04C7-6A673968AC85}"/>
              </a:ext>
            </a:extLst>
          </p:cNvPr>
          <p:cNvSpPr>
            <a:spLocks noGrp="1"/>
          </p:cNvSpPr>
          <p:nvPr>
            <p:ph type="title"/>
          </p:nvPr>
        </p:nvSpPr>
        <p:spPr>
          <a:xfrm>
            <a:off x="7253744" y="650496"/>
            <a:ext cx="4328656" cy="1236363"/>
          </a:xfrm>
        </p:spPr>
        <p:txBody>
          <a:bodyPr anchor="t">
            <a:normAutofit/>
          </a:bodyPr>
          <a:lstStyle/>
          <a:p>
            <a:r>
              <a:rPr lang="zh-CN" altLang="en-US" sz="3400"/>
              <a:t>Attachment and Emotional Security</a:t>
            </a:r>
          </a:p>
        </p:txBody>
      </p:sp>
      <p:pic>
        <p:nvPicPr>
          <p:cNvPr id="5" name="Content Placeholder 4" descr="A young mother showing her baby daughter affection by kissing her toes">
            <a:extLst>
              <a:ext uri="{FF2B5EF4-FFF2-40B4-BE49-F238E27FC236}">
                <a16:creationId xmlns:a16="http://schemas.microsoft.com/office/drawing/2014/main" id="{3FDCE558-8C3C-4AB8-AD87-60B058C05623}"/>
              </a:ext>
            </a:extLst>
          </p:cNvPr>
          <p:cNvPicPr>
            <a:picLocks noGrp="1" noChangeAspect="1"/>
          </p:cNvPicPr>
          <p:nvPr>
            <p:ph type="pic" sz="quarter" idx="15"/>
          </p:nvPr>
        </p:nvPicPr>
        <p:blipFill>
          <a:blip r:embed="rId3"/>
          <a:srcRect r="-2" b="33099"/>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4A6FBA5-190F-D78A-7EB7-2CC7E46788A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Secure Attachment Importance</a:t>
            </a:r>
          </a:p>
          <a:p>
            <a:pPr marL="0" lvl="1" indent="0">
              <a:buFont typeface="Arial" panose="020B0604020202020204" pitchFamily="34" charset="0"/>
              <a:buNone/>
            </a:pPr>
            <a:r>
              <a:rPr lang="en-US" sz="1400"/>
              <a:t>Consistent nurturing care creates secure attachment, providing infants with essential emotional safety.</a:t>
            </a:r>
          </a:p>
          <a:p>
            <a:pPr marL="0" indent="0">
              <a:spcBef>
                <a:spcPts val="2500"/>
              </a:spcBef>
              <a:buFont typeface="Arial" panose="020B0604020202020204" pitchFamily="34" charset="0"/>
              <a:buNone/>
            </a:pPr>
            <a:r>
              <a:rPr lang="en-US" sz="1400" b="1"/>
              <a:t>Brain Development Support</a:t>
            </a:r>
          </a:p>
          <a:p>
            <a:pPr marL="0" lvl="1" indent="0">
              <a:buFont typeface="Arial" panose="020B0604020202020204" pitchFamily="34" charset="0"/>
              <a:buNone/>
            </a:pPr>
            <a:r>
              <a:rPr lang="en-US" sz="1400"/>
              <a:t>Emotional security from secure attachment contributes to healthy brain growth in early childhood.</a:t>
            </a:r>
          </a:p>
          <a:p>
            <a:pPr marL="0" indent="0">
              <a:spcBef>
                <a:spcPts val="2500"/>
              </a:spcBef>
              <a:buFont typeface="Arial" panose="020B0604020202020204" pitchFamily="34" charset="0"/>
              <a:buNone/>
            </a:pPr>
            <a:r>
              <a:rPr lang="en-US" sz="1400" b="1"/>
              <a:t>Future Social Growth</a:t>
            </a:r>
          </a:p>
          <a:p>
            <a:pPr marL="0" lvl="1" indent="0">
              <a:buFont typeface="Arial" panose="020B0604020202020204" pitchFamily="34" charset="0"/>
              <a:buNone/>
            </a:pPr>
            <a:r>
              <a:rPr lang="en-US" sz="1400"/>
              <a:t>Emotional security fosters social and cognitive skills essential for later life stages.</a:t>
            </a:r>
          </a:p>
        </p:txBody>
      </p:sp>
    </p:spTree>
    <p:extLst>
      <p:ext uri="{BB962C8B-B14F-4D97-AF65-F5344CB8AC3E}">
        <p14:creationId xmlns:p14="http://schemas.microsoft.com/office/powerpoint/2010/main" val="1350228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0E85-810C-AEA4-B79E-25F360143EE5}"/>
              </a:ext>
            </a:extLst>
          </p:cNvPr>
          <p:cNvSpPr>
            <a:spLocks noGrp="1"/>
          </p:cNvSpPr>
          <p:nvPr>
            <p:ph type="title"/>
          </p:nvPr>
        </p:nvSpPr>
        <p:spPr>
          <a:xfrm>
            <a:off x="7253744" y="650496"/>
            <a:ext cx="4328656" cy="1236363"/>
          </a:xfrm>
        </p:spPr>
        <p:txBody>
          <a:bodyPr anchor="t">
            <a:normAutofit/>
          </a:bodyPr>
          <a:lstStyle/>
          <a:p>
            <a:r>
              <a:rPr lang="zh-CN" altLang="en-US" sz="3400"/>
              <a:t>Role of Responsive Caregiving</a:t>
            </a:r>
          </a:p>
        </p:txBody>
      </p:sp>
      <p:pic>
        <p:nvPicPr>
          <p:cNvPr id="5" name="Content Placeholder 4" descr="Close up of a grandma's hand holding a very small baby's hand">
            <a:extLst>
              <a:ext uri="{FF2B5EF4-FFF2-40B4-BE49-F238E27FC236}">
                <a16:creationId xmlns:a16="http://schemas.microsoft.com/office/drawing/2014/main" id="{D0FB366E-4A29-4269-81AE-ABB089C254DB}"/>
              </a:ext>
            </a:extLst>
          </p:cNvPr>
          <p:cNvPicPr>
            <a:picLocks noGrp="1" noChangeAspect="1"/>
          </p:cNvPicPr>
          <p:nvPr>
            <p:ph type="pic" sz="quarter" idx="15"/>
          </p:nvPr>
        </p:nvPicPr>
        <p:blipFill>
          <a:blip r:embed="rId3"/>
          <a:srcRect l="13749" r="1965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D2AEAD05-0318-F905-EF03-5056C5B845C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Prompt Response to Signals</a:t>
            </a:r>
          </a:p>
          <a:p>
            <a:pPr marL="0" lvl="1" indent="0">
              <a:buFont typeface="Arial" panose="020B0604020202020204" pitchFamily="34" charset="0"/>
              <a:buNone/>
            </a:pPr>
            <a:r>
              <a:rPr lang="en-US" sz="1400"/>
              <a:t>Responsive caregiving involves timely reacting to infants' cues, ensuring their needs are met effectively.</a:t>
            </a:r>
          </a:p>
          <a:p>
            <a:pPr marL="0" indent="0">
              <a:spcBef>
                <a:spcPts val="2500"/>
              </a:spcBef>
              <a:buFont typeface="Arial" panose="020B0604020202020204" pitchFamily="34" charset="0"/>
              <a:buNone/>
            </a:pPr>
            <a:r>
              <a:rPr lang="en-US" sz="1400" b="1"/>
              <a:t>Encourages Early Learning</a:t>
            </a:r>
          </a:p>
          <a:p>
            <a:pPr marL="0" lvl="1" indent="0">
              <a:buFont typeface="Arial" panose="020B0604020202020204" pitchFamily="34" charset="0"/>
              <a:buNone/>
            </a:pPr>
            <a:r>
              <a:rPr lang="en-US" sz="1400"/>
              <a:t>Such interactions stimulate brain development and support early learning in infants.</a:t>
            </a:r>
          </a:p>
          <a:p>
            <a:pPr marL="0" indent="0">
              <a:spcBef>
                <a:spcPts val="2500"/>
              </a:spcBef>
              <a:buFont typeface="Arial" panose="020B0604020202020204" pitchFamily="34" charset="0"/>
              <a:buNone/>
            </a:pPr>
            <a:r>
              <a:rPr lang="en-US" sz="1400" b="1"/>
              <a:t>Builds Trust and Security</a:t>
            </a:r>
          </a:p>
          <a:p>
            <a:pPr marL="0" lvl="1" indent="0">
              <a:buFont typeface="Arial" panose="020B0604020202020204" pitchFamily="34" charset="0"/>
              <a:buNone/>
            </a:pPr>
            <a:r>
              <a:rPr lang="en-US" sz="1400"/>
              <a:t>Consistent responsive caregiving helps establish trust and emotional security for infants.</a:t>
            </a:r>
          </a:p>
        </p:txBody>
      </p:sp>
    </p:spTree>
    <p:extLst>
      <p:ext uri="{BB962C8B-B14F-4D97-AF65-F5344CB8AC3E}">
        <p14:creationId xmlns:p14="http://schemas.microsoft.com/office/powerpoint/2010/main" val="3987248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4940-2B74-2310-E4DB-FDAE4B05B99A}"/>
              </a:ext>
            </a:extLst>
          </p:cNvPr>
          <p:cNvSpPr>
            <a:spLocks noGrp="1"/>
          </p:cNvSpPr>
          <p:nvPr>
            <p:ph type="ctrTitle"/>
          </p:nvPr>
        </p:nvSpPr>
        <p:spPr>
          <a:xfrm>
            <a:off x="792525" y="1511300"/>
            <a:ext cx="10606950" cy="3835400"/>
          </a:xfrm>
        </p:spPr>
        <p:txBody>
          <a:bodyPr anchor="ctr">
            <a:normAutofit/>
          </a:bodyPr>
          <a:lstStyle/>
          <a:p>
            <a:r>
              <a:rPr lang="zh-CN" altLang="en-US"/>
              <a:t>Learning with Peers: Development and Early Interaction</a:t>
            </a:r>
          </a:p>
        </p:txBody>
      </p:sp>
    </p:spTree>
    <p:extLst>
      <p:ext uri="{BB962C8B-B14F-4D97-AF65-F5344CB8AC3E}">
        <p14:creationId xmlns:p14="http://schemas.microsoft.com/office/powerpoint/2010/main" val="93917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B14-BC7A-A659-A0E2-F1EEE9B3B793}"/>
              </a:ext>
            </a:extLst>
          </p:cNvPr>
          <p:cNvSpPr>
            <a:spLocks noGrp="1"/>
          </p:cNvSpPr>
          <p:nvPr>
            <p:ph type="title"/>
          </p:nvPr>
        </p:nvSpPr>
        <p:spPr>
          <a:xfrm>
            <a:off x="7253744" y="650496"/>
            <a:ext cx="4328656" cy="1236363"/>
          </a:xfrm>
        </p:spPr>
        <p:txBody>
          <a:bodyPr anchor="t">
            <a:normAutofit/>
          </a:bodyPr>
          <a:lstStyle/>
          <a:p>
            <a:r>
              <a:rPr lang="zh-CN" altLang="en-US" sz="3700"/>
              <a:t>Infant Awareness of Others</a:t>
            </a:r>
          </a:p>
        </p:txBody>
      </p:sp>
      <p:pic>
        <p:nvPicPr>
          <p:cNvPr id="5" name="Content Placeholder 4" descr="Child holding hands with parent">
            <a:extLst>
              <a:ext uri="{FF2B5EF4-FFF2-40B4-BE49-F238E27FC236}">
                <a16:creationId xmlns:a16="http://schemas.microsoft.com/office/drawing/2014/main" id="{8290517D-FA37-4CB6-BDE2-8981125089CB}"/>
              </a:ext>
            </a:extLst>
          </p:cNvPr>
          <p:cNvPicPr>
            <a:picLocks noGrp="1" noChangeAspect="1"/>
          </p:cNvPicPr>
          <p:nvPr>
            <p:ph type="pic" sz="quarter" idx="15"/>
          </p:nvPr>
        </p:nvPicPr>
        <p:blipFill>
          <a:blip r:embed="rId3"/>
          <a:srcRect l="14147" r="1925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61E93E4-A1A8-C661-6CEC-255A5260A39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Recognition</a:t>
            </a:r>
          </a:p>
          <a:p>
            <a:pPr marL="0" lvl="1" indent="0">
              <a:buFont typeface="Arial" panose="020B0604020202020204" pitchFamily="34" charset="0"/>
              <a:buNone/>
            </a:pPr>
            <a:r>
              <a:rPr lang="en-US" sz="1400"/>
              <a:t>Infants demonstrate early abilities to recognize familiar and unfamiliar people, laying the groundwork for social interaction.</a:t>
            </a:r>
          </a:p>
          <a:p>
            <a:pPr marL="0" indent="0">
              <a:spcBef>
                <a:spcPts val="2500"/>
              </a:spcBef>
              <a:buFont typeface="Arial" panose="020B0604020202020204" pitchFamily="34" charset="0"/>
              <a:buNone/>
            </a:pPr>
            <a:r>
              <a:rPr lang="en-US" sz="1400" b="1"/>
              <a:t>Social Development Foundation</a:t>
            </a:r>
          </a:p>
          <a:p>
            <a:pPr marL="0" lvl="1" indent="0">
              <a:buFont typeface="Arial" panose="020B0604020202020204" pitchFamily="34" charset="0"/>
              <a:buNone/>
            </a:pPr>
            <a:r>
              <a:rPr lang="en-US" sz="1400"/>
              <a:t>Awareness of others supports infants in responding to social cues and engaging in early social behaviors.</a:t>
            </a:r>
          </a:p>
        </p:txBody>
      </p:sp>
    </p:spTree>
    <p:extLst>
      <p:ext uri="{BB962C8B-B14F-4D97-AF65-F5344CB8AC3E}">
        <p14:creationId xmlns:p14="http://schemas.microsoft.com/office/powerpoint/2010/main" val="1256807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8220-81BB-BBD2-7254-911AC4989566}"/>
              </a:ext>
            </a:extLst>
          </p:cNvPr>
          <p:cNvSpPr>
            <a:spLocks noGrp="1"/>
          </p:cNvSpPr>
          <p:nvPr>
            <p:ph type="title"/>
          </p:nvPr>
        </p:nvSpPr>
        <p:spPr>
          <a:xfrm>
            <a:off x="5905468" y="996636"/>
            <a:ext cx="5676933" cy="1352374"/>
          </a:xfrm>
        </p:spPr>
        <p:txBody>
          <a:bodyPr anchor="t">
            <a:normAutofit/>
          </a:bodyPr>
          <a:lstStyle/>
          <a:p>
            <a:r>
              <a:rPr lang="zh-CN" altLang="en-US"/>
              <a:t>Early Signals of Social Interaction</a:t>
            </a:r>
          </a:p>
        </p:txBody>
      </p:sp>
      <p:sp>
        <p:nvSpPr>
          <p:cNvPr id="4" name="Content Placeholder 3">
            <a:extLst>
              <a:ext uri="{FF2B5EF4-FFF2-40B4-BE49-F238E27FC236}">
                <a16:creationId xmlns:a16="http://schemas.microsoft.com/office/drawing/2014/main" id="{5BF54484-6D9F-F74D-E1CA-843C1834D25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Facial Expressions</a:t>
            </a:r>
          </a:p>
          <a:p>
            <a:pPr marL="0" lvl="1" indent="0">
              <a:buFont typeface="Arial" panose="020B0604020202020204" pitchFamily="34" charset="0"/>
              <a:buNone/>
            </a:pPr>
            <a:r>
              <a:rPr lang="en-US" sz="1400"/>
              <a:t>Infants use facial expressions to communicate feelings and intentions, forming the first social signals.</a:t>
            </a:r>
          </a:p>
          <a:p>
            <a:pPr marL="0" indent="0">
              <a:spcBef>
                <a:spcPts val="2500"/>
              </a:spcBef>
              <a:buFont typeface="Arial" panose="020B0604020202020204" pitchFamily="34" charset="0"/>
              <a:buNone/>
            </a:pPr>
            <a:r>
              <a:rPr lang="en-US" sz="1400" b="1"/>
              <a:t>Vocalizations</a:t>
            </a:r>
          </a:p>
          <a:p>
            <a:pPr marL="0" lvl="1" indent="0">
              <a:buFont typeface="Arial" panose="020B0604020202020204" pitchFamily="34" charset="0"/>
              <a:buNone/>
            </a:pPr>
            <a:r>
              <a:rPr lang="en-US" sz="1400"/>
              <a:t>Vocal sounds like cooing and babbling help infants engage and connect with peers.</a:t>
            </a:r>
          </a:p>
          <a:p>
            <a:pPr marL="0" indent="0">
              <a:spcBef>
                <a:spcPts val="2500"/>
              </a:spcBef>
              <a:buFont typeface="Arial" panose="020B0604020202020204" pitchFamily="34" charset="0"/>
              <a:buNone/>
            </a:pPr>
            <a:r>
              <a:rPr lang="en-US" sz="1400" b="1"/>
              <a:t>Social Bonding</a:t>
            </a:r>
          </a:p>
          <a:p>
            <a:pPr marL="0" lvl="1" indent="0">
              <a:buFont typeface="Arial" panose="020B0604020202020204" pitchFamily="34" charset="0"/>
              <a:buNone/>
            </a:pPr>
            <a:r>
              <a:rPr lang="en-US" sz="1400"/>
              <a:t>Early signals contribute to social bonding and are foundational for learning social norms.</a:t>
            </a:r>
          </a:p>
        </p:txBody>
      </p:sp>
      <p:pic>
        <p:nvPicPr>
          <p:cNvPr id="5" name="Content Placeholder 4" descr="joke">
            <a:extLst>
              <a:ext uri="{FF2B5EF4-FFF2-40B4-BE49-F238E27FC236}">
                <a16:creationId xmlns:a16="http://schemas.microsoft.com/office/drawing/2014/main" id="{0B2E5900-8312-4441-ADAB-475FB513248E}"/>
              </a:ext>
            </a:extLst>
          </p:cNvPr>
          <p:cNvPicPr>
            <a:picLocks noGrp="1" noChangeAspect="1"/>
          </p:cNvPicPr>
          <p:nvPr>
            <p:ph type="pic" sz="quarter" idx="18"/>
          </p:nvPr>
        </p:nvPicPr>
        <p:blipFill>
          <a:blip r:embed="rId3"/>
          <a:srcRect l="22312" r="24812"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118208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5374</Words>
  <Application>Microsoft Office PowerPoint</Application>
  <PresentationFormat>Widescreen</PresentationFormat>
  <Paragraphs>138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Selawik</vt:lpstr>
      <vt:lpstr>Playful doodles</vt:lpstr>
      <vt:lpstr>Principles of Early Learning for Infants (0-4 Months): Peer Interaction, Developmental Milestones, and Breakthroughs in Brain Science</vt:lpstr>
      <vt:lpstr>Agenda Overview</vt:lpstr>
      <vt:lpstr>Foundational Principles of Early Infant Learning</vt:lpstr>
      <vt:lpstr>Sensory Exploration and Innate Curiosity</vt:lpstr>
      <vt:lpstr>Attachment and Emotional Security</vt:lpstr>
      <vt:lpstr>Role of Responsive Caregiving</vt:lpstr>
      <vt:lpstr>Learning with Peers: Development and Early Interaction</vt:lpstr>
      <vt:lpstr>Infant Awareness of Others</vt:lpstr>
      <vt:lpstr>Early Signals of Social Interaction</vt:lpstr>
      <vt:lpstr>Current Research on Peer Influence in Infancy</vt:lpstr>
      <vt:lpstr>Developmental Milestones and Breakthroughs in Brain Development</vt:lpstr>
      <vt:lpstr>Key Milestones for 0-4 Months</vt:lpstr>
      <vt:lpstr>Recent Findings in Infant Brain Growth</vt:lpstr>
      <vt:lpstr>Effects of Social Environments on Neural Pathways</vt:lpstr>
      <vt:lpstr>Parent-Centered Approaches and Interactive Effects</vt:lpstr>
      <vt:lpstr>Importance of Parental Involvement</vt:lpstr>
      <vt:lpstr>Strategies for Responsive Communication</vt:lpstr>
      <vt:lpstr>Interaction Between Parents, Infants, and Peers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6</cp:revision>
  <dcterms:modified xsi:type="dcterms:W3CDTF">2025-09-15T18:32:44Z</dcterms:modified>
</cp:coreProperties>
</file>