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undational Principles of Early Language Development and Brain Growth in Infants (0-4 Months)" id="{A6617EA2-CB64-4512-97A9-30C3A4CEFB1A}">
          <p14:sldIdLst>
            <p14:sldId id="2561"/>
            <p14:sldId id="2562"/>
          </p14:sldIdLst>
        </p14:section>
        <p14:section name="Principles of Early Learning for Infants 0-4 Months" id="{FF864403-6360-4E49-B001-417636646273}">
          <p14:sldIdLst>
            <p14:sldId id="2563"/>
            <p14:sldId id="2564"/>
            <p14:sldId id="2565"/>
            <p14:sldId id="2566"/>
          </p14:sldIdLst>
        </p14:section>
        <p14:section name="Milestones in Language Development: Current Research Insights" id="{F7A71FA5-770A-488E-BF5D-B347CF63A0B5}">
          <p14:sldIdLst>
            <p14:sldId id="2567"/>
            <p14:sldId id="2568"/>
            <p14:sldId id="2569"/>
            <p14:sldId id="2570"/>
          </p14:sldIdLst>
        </p14:section>
        <p14:section name="Breakthroughs in Brain Development During Early Infancy" id="{4D111595-BC9A-4EBD-8179-F8DABCFA77DC}">
          <p14:sldIdLst>
            <p14:sldId id="2571"/>
            <p14:sldId id="2572"/>
            <p14:sldId id="2573"/>
            <p14:sldId id="2574"/>
          </p14:sldIdLst>
        </p14:section>
        <p14:section name="Parent-Centered Approaches and Interactive Effects" id="{B5BEE0A9-737C-4B7D-BB1C-8B56CDE38C9F}">
          <p14:sldIdLst>
            <p14:sldId id="2575"/>
            <p14:sldId id="2576"/>
            <p14:sldId id="2577"/>
            <p14:sldId id="2578"/>
          </p14:sldIdLst>
        </p14:section>
        <p14:section name="Conclusion: Nurturing Infant Language and Brain Growth" id="{1ACCE936-5926-4420-BC8A-0DD265A6E0B9}">
          <p14:sldIdLst>
            <p14:sldId id="25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88" d="100"/>
          <a:sy n="88" d="100"/>
        </p:scale>
        <p:origin x="403" y="2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5667F-9180-4F2E-8116-D9492CEE3D62}"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zh-CN" altLang="en-US"/>
        </a:p>
      </dgm:t>
    </dgm:pt>
    <dgm:pt modelId="{735501B9-0AF9-41DA-8E8F-F47A89E97523}">
      <dgm:prSet/>
      <dgm:spPr/>
      <dgm:t>
        <a:bodyPr/>
        <a:lstStyle/>
        <a:p>
          <a:pPr>
            <a:lnSpc>
              <a:spcPct val="100000"/>
            </a:lnSpc>
            <a:defRPr b="1"/>
          </a:pPr>
          <a:r>
            <a:rPr lang="en-US"/>
            <a:t>Sensory Exploration in Infants</a:t>
          </a:r>
        </a:p>
      </dgm:t>
    </dgm:pt>
    <dgm:pt modelId="{EBC841F6-E0C1-42C1-A06E-256474F0EDF2}" type="parTrans" cxnId="{AA8152E4-D087-4B3A-B3D8-F63CF18B568F}">
      <dgm:prSet/>
      <dgm:spPr/>
      <dgm:t>
        <a:bodyPr/>
        <a:lstStyle/>
        <a:p>
          <a:endParaRPr lang="zh-CN" altLang="en-US"/>
        </a:p>
      </dgm:t>
    </dgm:pt>
    <dgm:pt modelId="{CB281B81-57D9-423F-8700-74F02A834084}" type="sibTrans" cxnId="{AA8152E4-D087-4B3A-B3D8-F63CF18B568F}">
      <dgm:prSet/>
      <dgm:spPr/>
      <dgm:t>
        <a:bodyPr/>
        <a:lstStyle/>
        <a:p>
          <a:pPr>
            <a:lnSpc>
              <a:spcPct val="100000"/>
            </a:lnSpc>
            <a:defRPr b="1"/>
          </a:pPr>
          <a:endParaRPr lang="zh-CN" altLang="en-US"/>
        </a:p>
      </dgm:t>
    </dgm:pt>
    <dgm:pt modelId="{CF6D6996-46D6-43AE-A477-DA3F2E02DF87}">
      <dgm:prSet/>
      <dgm:spPr/>
      <dgm:t>
        <a:bodyPr/>
        <a:lstStyle/>
        <a:p>
          <a:pPr>
            <a:lnSpc>
              <a:spcPct val="100000"/>
            </a:lnSpc>
          </a:pPr>
          <a:r>
            <a:rPr lang="en-US"/>
            <a:t>Infants use their senses to actively explore and gather information about their surroundings.</a:t>
          </a:r>
        </a:p>
      </dgm:t>
    </dgm:pt>
    <dgm:pt modelId="{EC644586-A42C-4C21-9902-972FED9F4E33}" type="parTrans" cxnId="{2E276851-259A-454D-BD8B-0DE046F6DDB8}">
      <dgm:prSet/>
      <dgm:spPr/>
      <dgm:t>
        <a:bodyPr/>
        <a:lstStyle/>
        <a:p>
          <a:endParaRPr lang="zh-CN" altLang="en-US"/>
        </a:p>
      </dgm:t>
    </dgm:pt>
    <dgm:pt modelId="{188B3674-C471-42B9-B372-111EF635D85A}" type="sibTrans" cxnId="{2E276851-259A-454D-BD8B-0DE046F6DDB8}">
      <dgm:prSet/>
      <dgm:spPr/>
      <dgm:t>
        <a:bodyPr/>
        <a:lstStyle/>
        <a:p>
          <a:endParaRPr lang="zh-CN" altLang="en-US"/>
        </a:p>
      </dgm:t>
    </dgm:pt>
    <dgm:pt modelId="{7B70CB01-262B-41E2-B183-BC5947542457}">
      <dgm:prSet/>
      <dgm:spPr/>
      <dgm:t>
        <a:bodyPr/>
        <a:lstStyle/>
        <a:p>
          <a:pPr>
            <a:lnSpc>
              <a:spcPct val="100000"/>
            </a:lnSpc>
            <a:defRPr b="1"/>
          </a:pPr>
          <a:r>
            <a:rPr lang="en-US"/>
            <a:t>Responsiveness to Stimuli</a:t>
          </a:r>
        </a:p>
      </dgm:t>
    </dgm:pt>
    <dgm:pt modelId="{B3A92790-8E2F-48A1-90DA-81E02B3D9A81}" type="parTrans" cxnId="{1118A4F5-752B-4450-9307-8237796800FB}">
      <dgm:prSet/>
      <dgm:spPr/>
      <dgm:t>
        <a:bodyPr/>
        <a:lstStyle/>
        <a:p>
          <a:endParaRPr lang="zh-CN" altLang="en-US"/>
        </a:p>
      </dgm:t>
    </dgm:pt>
    <dgm:pt modelId="{0EA90A8A-F31B-4F1F-BD61-4CBB6B7515AB}" type="sibTrans" cxnId="{1118A4F5-752B-4450-9307-8237796800FB}">
      <dgm:prSet/>
      <dgm:spPr/>
      <dgm:t>
        <a:bodyPr/>
        <a:lstStyle/>
        <a:p>
          <a:pPr>
            <a:lnSpc>
              <a:spcPct val="100000"/>
            </a:lnSpc>
            <a:defRPr b="1"/>
          </a:pPr>
          <a:endParaRPr lang="zh-CN" altLang="en-US"/>
        </a:p>
      </dgm:t>
    </dgm:pt>
    <dgm:pt modelId="{2B97F36E-79D5-4179-939A-E7C6EA4DFCDE}">
      <dgm:prSet/>
      <dgm:spPr/>
      <dgm:t>
        <a:bodyPr/>
        <a:lstStyle/>
        <a:p>
          <a:pPr>
            <a:lnSpc>
              <a:spcPct val="100000"/>
            </a:lnSpc>
          </a:pPr>
          <a:r>
            <a:rPr lang="en-US"/>
            <a:t>Infants respond to sensory stimuli, which supports their cognitive and emotional development.</a:t>
          </a:r>
        </a:p>
      </dgm:t>
    </dgm:pt>
    <dgm:pt modelId="{4924C0AD-EDB6-4D1E-894B-D93CB03D28E0}" type="parTrans" cxnId="{DE773412-1283-4BFF-88B5-6A461DA126D0}">
      <dgm:prSet/>
      <dgm:spPr/>
      <dgm:t>
        <a:bodyPr/>
        <a:lstStyle/>
        <a:p>
          <a:endParaRPr lang="zh-CN" altLang="en-US"/>
        </a:p>
      </dgm:t>
    </dgm:pt>
    <dgm:pt modelId="{715C672A-4235-4AF1-9218-18011F9E5C98}" type="sibTrans" cxnId="{DE773412-1283-4BFF-88B5-6A461DA126D0}">
      <dgm:prSet/>
      <dgm:spPr/>
      <dgm:t>
        <a:bodyPr/>
        <a:lstStyle/>
        <a:p>
          <a:endParaRPr lang="zh-CN" altLang="en-US"/>
        </a:p>
      </dgm:t>
    </dgm:pt>
    <dgm:pt modelId="{B17C5041-6B5D-4C43-9AEB-F74A074A632F}">
      <dgm:prSet/>
      <dgm:spPr/>
      <dgm:t>
        <a:bodyPr/>
        <a:lstStyle/>
        <a:p>
          <a:pPr>
            <a:lnSpc>
              <a:spcPct val="100000"/>
            </a:lnSpc>
            <a:defRPr b="1"/>
          </a:pPr>
          <a:r>
            <a:rPr lang="en-US"/>
            <a:t>Foundation for Learning</a:t>
          </a:r>
        </a:p>
      </dgm:t>
    </dgm:pt>
    <dgm:pt modelId="{003FBD5E-2DC3-4E02-BAA9-141ED87CE43F}" type="parTrans" cxnId="{35F69377-6FC3-401A-9A43-EEAD2E2EECCB}">
      <dgm:prSet/>
      <dgm:spPr/>
      <dgm:t>
        <a:bodyPr/>
        <a:lstStyle/>
        <a:p>
          <a:endParaRPr lang="zh-CN" altLang="en-US"/>
        </a:p>
      </dgm:t>
    </dgm:pt>
    <dgm:pt modelId="{0D50F791-9592-4BF4-AC22-194301F39A0E}" type="sibTrans" cxnId="{35F69377-6FC3-401A-9A43-EEAD2E2EECCB}">
      <dgm:prSet/>
      <dgm:spPr/>
      <dgm:t>
        <a:bodyPr/>
        <a:lstStyle/>
        <a:p>
          <a:endParaRPr lang="zh-CN" altLang="en-US"/>
        </a:p>
      </dgm:t>
    </dgm:pt>
    <dgm:pt modelId="{E9A993FF-0B08-4405-A9D7-A80757D668BD}">
      <dgm:prSet/>
      <dgm:spPr/>
      <dgm:t>
        <a:bodyPr/>
        <a:lstStyle/>
        <a:p>
          <a:pPr>
            <a:lnSpc>
              <a:spcPct val="100000"/>
            </a:lnSpc>
          </a:pPr>
          <a:r>
            <a:rPr lang="en-US"/>
            <a:t>Sensory responsiveness helps infants form connections, building the foundation for future learning.</a:t>
          </a:r>
        </a:p>
      </dgm:t>
    </dgm:pt>
    <dgm:pt modelId="{5F251D11-6C32-49B3-BB08-E10D5F5FCCEB}" type="parTrans" cxnId="{75CAA32E-96D0-4240-8E15-D36D9C6DCEF7}">
      <dgm:prSet/>
      <dgm:spPr/>
      <dgm:t>
        <a:bodyPr/>
        <a:lstStyle/>
        <a:p>
          <a:endParaRPr lang="zh-CN" altLang="en-US"/>
        </a:p>
      </dgm:t>
    </dgm:pt>
    <dgm:pt modelId="{365D1A57-D476-4607-B1B3-E77B03D81CE5}" type="sibTrans" cxnId="{75CAA32E-96D0-4240-8E15-D36D9C6DCEF7}">
      <dgm:prSet/>
      <dgm:spPr/>
      <dgm:t>
        <a:bodyPr/>
        <a:lstStyle/>
        <a:p>
          <a:endParaRPr lang="zh-CN" altLang="en-US"/>
        </a:p>
      </dgm:t>
    </dgm:pt>
    <dgm:pt modelId="{C40A6893-5456-425E-B297-14AD414EA066}" type="pres">
      <dgm:prSet presAssocID="{9A35667F-9180-4F2E-8116-D9492CEE3D62}" presName="Root" presStyleCnt="0">
        <dgm:presLayoutVars>
          <dgm:dir/>
          <dgm:resizeHandles val="exact"/>
        </dgm:presLayoutVars>
      </dgm:prSet>
      <dgm:spPr/>
    </dgm:pt>
    <dgm:pt modelId="{4F354CA4-56CA-4CD9-B3A7-BC24401F56CE}" type="pres">
      <dgm:prSet presAssocID="{735501B9-0AF9-41DA-8E8F-F47A89E97523}" presName="Composite" presStyleCnt="0"/>
      <dgm:spPr/>
    </dgm:pt>
    <dgm:pt modelId="{C37DE9FE-EAE1-4A3C-B3B7-BE302E60746B}" type="pres">
      <dgm:prSet presAssocID="{735501B9-0AF9-41DA-8E8F-F47A89E97523}"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4777" r="17714" b="-11"/>
          <a:stretch/>
        </a:blipFill>
      </dgm:spPr>
      <dgm:extLst>
        <a:ext uri="{E40237B7-FDA0-4F09-8148-C483321AD2D9}">
          <dgm14:cNvPr xmlns:dgm14="http://schemas.microsoft.com/office/drawing/2010/diagram" id="0" name="" descr="Baby playing with toy fruits"/>
        </a:ext>
      </dgm:extLst>
    </dgm:pt>
    <dgm:pt modelId="{56984C52-FA14-4643-A150-349AF94EF068}" type="pres">
      <dgm:prSet presAssocID="{735501B9-0AF9-41DA-8E8F-F47A89E97523}" presName="Subtitle" presStyleLbl="revTx" presStyleIdx="0" presStyleCnt="6">
        <dgm:presLayoutVars>
          <dgm:chMax val="0"/>
          <dgm:bulletEnabled/>
        </dgm:presLayoutVars>
      </dgm:prSet>
      <dgm:spPr/>
    </dgm:pt>
    <dgm:pt modelId="{8CC675D6-895C-4301-B4B4-10D479A1E614}" type="pres">
      <dgm:prSet presAssocID="{735501B9-0AF9-41DA-8E8F-F47A89E97523}" presName="Description" presStyleLbl="revTx" presStyleIdx="1" presStyleCnt="6">
        <dgm:presLayoutVars>
          <dgm:bulletEnabled/>
        </dgm:presLayoutVars>
      </dgm:prSet>
      <dgm:spPr/>
    </dgm:pt>
    <dgm:pt modelId="{E7947440-D0EC-4A90-B7D5-7D782C919C4C}" type="pres">
      <dgm:prSet presAssocID="{CB281B81-57D9-423F-8700-74F02A834084}" presName="sibTrans" presStyleLbl="sibTrans2D1" presStyleIdx="0" presStyleCnt="0"/>
      <dgm:spPr/>
    </dgm:pt>
    <dgm:pt modelId="{D453EA84-46DA-497A-B248-CF2749A62581}" type="pres">
      <dgm:prSet presAssocID="{7B70CB01-262B-41E2-B183-BC5947542457}" presName="Composite" presStyleCnt="0"/>
      <dgm:spPr/>
    </dgm:pt>
    <dgm:pt modelId="{5AAFFD0A-EBFC-49C3-82CD-E07F27B434C7}" type="pres">
      <dgm:prSet presAssocID="{7B70CB01-262B-41E2-B183-BC594754245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3501" r="19746" b="-5"/>
          <a:stretch/>
        </a:blipFill>
      </dgm:spPr>
      <dgm:extLst>
        <a:ext uri="{E40237B7-FDA0-4F09-8148-C483321AD2D9}">
          <dgm14:cNvPr xmlns:dgm14="http://schemas.microsoft.com/office/drawing/2010/diagram" id="0" name="" descr="portrait of a little baby boy resting on his stomach in the living room"/>
        </a:ext>
      </dgm:extLst>
    </dgm:pt>
    <dgm:pt modelId="{95FE75F5-EA5A-4AA1-9A5B-36ECC2A6C7FF}" type="pres">
      <dgm:prSet presAssocID="{7B70CB01-262B-41E2-B183-BC5947542457}" presName="Subtitle" presStyleLbl="revTx" presStyleIdx="2" presStyleCnt="6">
        <dgm:presLayoutVars>
          <dgm:chMax val="0"/>
          <dgm:bulletEnabled/>
        </dgm:presLayoutVars>
      </dgm:prSet>
      <dgm:spPr/>
    </dgm:pt>
    <dgm:pt modelId="{6A30A87F-E00C-4B73-BE07-756CB9DDF9D0}" type="pres">
      <dgm:prSet presAssocID="{7B70CB01-262B-41E2-B183-BC5947542457}" presName="Description" presStyleLbl="revTx" presStyleIdx="3" presStyleCnt="6">
        <dgm:presLayoutVars>
          <dgm:bulletEnabled/>
        </dgm:presLayoutVars>
      </dgm:prSet>
      <dgm:spPr/>
    </dgm:pt>
    <dgm:pt modelId="{7D525D49-2DB6-4960-8621-1C530058FB7F}" type="pres">
      <dgm:prSet presAssocID="{0EA90A8A-F31B-4F1F-BD61-4CBB6B7515AB}" presName="sibTrans" presStyleLbl="sibTrans2D1" presStyleIdx="0" presStyleCnt="0"/>
      <dgm:spPr/>
    </dgm:pt>
    <dgm:pt modelId="{9E13DDD6-4605-4C67-81A5-3303C1978F53}" type="pres">
      <dgm:prSet presAssocID="{B17C5041-6B5D-4C43-9AEB-F74A074A632F}" presName="Composite" presStyleCnt="0"/>
      <dgm:spPr/>
    </dgm:pt>
    <dgm:pt modelId="{A7D62EB5-CF03-4656-B5B0-798FEA9BDEF9}" type="pres">
      <dgm:prSet presAssocID="{B17C5041-6B5D-4C43-9AEB-F74A074A632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0123" r="23124" b="-5"/>
          <a:stretch/>
        </a:blipFill>
      </dgm:spPr>
      <dgm:extLst>
        <a:ext uri="{E40237B7-FDA0-4F09-8148-C483321AD2D9}">
          <dgm14:cNvPr xmlns:dgm14="http://schemas.microsoft.com/office/drawing/2010/diagram" id="0" name="" descr="Baby playing with toy"/>
        </a:ext>
      </dgm:extLst>
    </dgm:pt>
    <dgm:pt modelId="{45B0542D-44CF-4E5A-BCF1-2021244975DF}" type="pres">
      <dgm:prSet presAssocID="{B17C5041-6B5D-4C43-9AEB-F74A074A632F}" presName="Subtitle" presStyleLbl="revTx" presStyleIdx="4" presStyleCnt="6">
        <dgm:presLayoutVars>
          <dgm:chMax val="0"/>
          <dgm:bulletEnabled/>
        </dgm:presLayoutVars>
      </dgm:prSet>
      <dgm:spPr/>
    </dgm:pt>
    <dgm:pt modelId="{BA2A450C-8E07-4097-97C0-E7F94543E775}" type="pres">
      <dgm:prSet presAssocID="{B17C5041-6B5D-4C43-9AEB-F74A074A632F}" presName="Description" presStyleLbl="revTx" presStyleIdx="5" presStyleCnt="6">
        <dgm:presLayoutVars>
          <dgm:bulletEnabled/>
        </dgm:presLayoutVars>
      </dgm:prSet>
      <dgm:spPr/>
    </dgm:pt>
  </dgm:ptLst>
  <dgm:cxnLst>
    <dgm:cxn modelId="{DE773412-1283-4BFF-88B5-6A461DA126D0}" srcId="{7B70CB01-262B-41E2-B183-BC5947542457}" destId="{2B97F36E-79D5-4179-939A-E7C6EA4DFCDE}" srcOrd="0" destOrd="0" parTransId="{4924C0AD-EDB6-4D1E-894B-D93CB03D28E0}" sibTransId="{715C672A-4235-4AF1-9218-18011F9E5C98}"/>
    <dgm:cxn modelId="{75CAA32E-96D0-4240-8E15-D36D9C6DCEF7}" srcId="{B17C5041-6B5D-4C43-9AEB-F74A074A632F}" destId="{E9A993FF-0B08-4405-A9D7-A80757D668BD}" srcOrd="0" destOrd="0" parTransId="{5F251D11-6C32-49B3-BB08-E10D5F5FCCEB}" sibTransId="{365D1A57-D476-4607-B1B3-E77B03D81CE5}"/>
    <dgm:cxn modelId="{06AAAC63-4965-4B5E-9808-6D8775D07247}" type="presOf" srcId="{CB281B81-57D9-423F-8700-74F02A834084}" destId="{E7947440-D0EC-4A90-B7D5-7D782C919C4C}" srcOrd="0" destOrd="0" presId="urn:microsoft.com/office/officeart/2024/3/layout/verticalVisualTextBlock1"/>
    <dgm:cxn modelId="{C2A7146D-12C4-456B-8D15-9D37B419D476}" type="presOf" srcId="{CF6D6996-46D6-43AE-A477-DA3F2E02DF87}" destId="{8CC675D6-895C-4301-B4B4-10D479A1E614}" srcOrd="0" destOrd="0" presId="urn:microsoft.com/office/officeart/2024/3/layout/verticalVisualTextBlock1"/>
    <dgm:cxn modelId="{2E276851-259A-454D-BD8B-0DE046F6DDB8}" srcId="{735501B9-0AF9-41DA-8E8F-F47A89E97523}" destId="{CF6D6996-46D6-43AE-A477-DA3F2E02DF87}" srcOrd="0" destOrd="0" parTransId="{EC644586-A42C-4C21-9902-972FED9F4E33}" sibTransId="{188B3674-C471-42B9-B372-111EF635D85A}"/>
    <dgm:cxn modelId="{35F69377-6FC3-401A-9A43-EEAD2E2EECCB}" srcId="{9A35667F-9180-4F2E-8116-D9492CEE3D62}" destId="{B17C5041-6B5D-4C43-9AEB-F74A074A632F}" srcOrd="2" destOrd="0" parTransId="{003FBD5E-2DC3-4E02-BAA9-141ED87CE43F}" sibTransId="{0D50F791-9592-4BF4-AC22-194301F39A0E}"/>
    <dgm:cxn modelId="{3F8534A7-6A06-4ACA-9C33-88699C745FEB}" type="presOf" srcId="{B17C5041-6B5D-4C43-9AEB-F74A074A632F}" destId="{45B0542D-44CF-4E5A-BCF1-2021244975DF}" srcOrd="0" destOrd="0" presId="urn:microsoft.com/office/officeart/2024/3/layout/verticalVisualTextBlock1"/>
    <dgm:cxn modelId="{B8B1EEBE-0A2E-4CC3-9802-75A69AA7097A}" type="presOf" srcId="{E9A993FF-0B08-4405-A9D7-A80757D668BD}" destId="{BA2A450C-8E07-4097-97C0-E7F94543E775}" srcOrd="0" destOrd="0" presId="urn:microsoft.com/office/officeart/2024/3/layout/verticalVisualTextBlock1"/>
    <dgm:cxn modelId="{0EC4AAC3-DDD4-41E8-85FD-4AC415657E72}" type="presOf" srcId="{9A35667F-9180-4F2E-8116-D9492CEE3D62}" destId="{C40A6893-5456-425E-B297-14AD414EA066}" srcOrd="0" destOrd="0" presId="urn:microsoft.com/office/officeart/2024/3/layout/verticalVisualTextBlock1"/>
    <dgm:cxn modelId="{8F8683E0-7D55-4B3F-898B-A16A1CD9CE2D}" type="presOf" srcId="{7B70CB01-262B-41E2-B183-BC5947542457}" destId="{95FE75F5-EA5A-4AA1-9A5B-36ECC2A6C7FF}" srcOrd="0" destOrd="0" presId="urn:microsoft.com/office/officeart/2024/3/layout/verticalVisualTextBlock1"/>
    <dgm:cxn modelId="{AA8152E4-D087-4B3A-B3D8-F63CF18B568F}" srcId="{9A35667F-9180-4F2E-8116-D9492CEE3D62}" destId="{735501B9-0AF9-41DA-8E8F-F47A89E97523}" srcOrd="0" destOrd="0" parTransId="{EBC841F6-E0C1-42C1-A06E-256474F0EDF2}" sibTransId="{CB281B81-57D9-423F-8700-74F02A834084}"/>
    <dgm:cxn modelId="{A20D58EB-A50F-4EC2-8C61-C54088B5E2D6}" type="presOf" srcId="{2B97F36E-79D5-4179-939A-E7C6EA4DFCDE}" destId="{6A30A87F-E00C-4B73-BE07-756CB9DDF9D0}" srcOrd="0" destOrd="0" presId="urn:microsoft.com/office/officeart/2024/3/layout/verticalVisualTextBlock1"/>
    <dgm:cxn modelId="{E4A889EE-F993-46F4-8A67-96949BB8B6C7}" type="presOf" srcId="{0EA90A8A-F31B-4F1F-BD61-4CBB6B7515AB}" destId="{7D525D49-2DB6-4960-8621-1C530058FB7F}" srcOrd="0" destOrd="0" presId="urn:microsoft.com/office/officeart/2024/3/layout/verticalVisualTextBlock1"/>
    <dgm:cxn modelId="{980FCDF0-EFBE-4437-80EE-01BE508177EA}" type="presOf" srcId="{735501B9-0AF9-41DA-8E8F-F47A89E97523}" destId="{56984C52-FA14-4643-A150-349AF94EF068}" srcOrd="0" destOrd="0" presId="urn:microsoft.com/office/officeart/2024/3/layout/verticalVisualTextBlock1"/>
    <dgm:cxn modelId="{1118A4F5-752B-4450-9307-8237796800FB}" srcId="{9A35667F-9180-4F2E-8116-D9492CEE3D62}" destId="{7B70CB01-262B-41E2-B183-BC5947542457}" srcOrd="1" destOrd="0" parTransId="{B3A92790-8E2F-48A1-90DA-81E02B3D9A81}" sibTransId="{0EA90A8A-F31B-4F1F-BD61-4CBB6B7515AB}"/>
    <dgm:cxn modelId="{A6CA4AC3-FA1E-46D5-9A1A-862049FAD1FA}" type="presParOf" srcId="{C40A6893-5456-425E-B297-14AD414EA066}" destId="{4F354CA4-56CA-4CD9-B3A7-BC24401F56CE}" srcOrd="0" destOrd="0" presId="urn:microsoft.com/office/officeart/2024/3/layout/verticalVisualTextBlock1"/>
    <dgm:cxn modelId="{4A601808-3053-4ACC-B2B2-8AA34C43E1D5}" type="presParOf" srcId="{4F354CA4-56CA-4CD9-B3A7-BC24401F56CE}" destId="{C37DE9FE-EAE1-4A3C-B3B7-BE302E60746B}" srcOrd="0" destOrd="0" presId="urn:microsoft.com/office/officeart/2024/3/layout/verticalVisualTextBlock1"/>
    <dgm:cxn modelId="{BC524524-3059-4E04-9F9B-E030D07EBCDC}" type="presParOf" srcId="{4F354CA4-56CA-4CD9-B3A7-BC24401F56CE}" destId="{56984C52-FA14-4643-A150-349AF94EF068}" srcOrd="1" destOrd="0" presId="urn:microsoft.com/office/officeart/2024/3/layout/verticalVisualTextBlock1"/>
    <dgm:cxn modelId="{AF1124D6-D1B1-4039-8FF2-C5283C0F0293}" type="presParOf" srcId="{4F354CA4-56CA-4CD9-B3A7-BC24401F56CE}" destId="{8CC675D6-895C-4301-B4B4-10D479A1E614}" srcOrd="2" destOrd="0" presId="urn:microsoft.com/office/officeart/2024/3/layout/verticalVisualTextBlock1"/>
    <dgm:cxn modelId="{D7D4FE6C-9B0D-4C96-8AE3-D47ABC9ECB56}" type="presParOf" srcId="{C40A6893-5456-425E-B297-14AD414EA066}" destId="{E7947440-D0EC-4A90-B7D5-7D782C919C4C}" srcOrd="1" destOrd="0" presId="urn:microsoft.com/office/officeart/2024/3/layout/verticalVisualTextBlock1"/>
    <dgm:cxn modelId="{A490268E-A696-4300-AF81-AF8AB4D7920F}" type="presParOf" srcId="{C40A6893-5456-425E-B297-14AD414EA066}" destId="{D453EA84-46DA-497A-B248-CF2749A62581}" srcOrd="2" destOrd="0" presId="urn:microsoft.com/office/officeart/2024/3/layout/verticalVisualTextBlock1"/>
    <dgm:cxn modelId="{6707E626-449C-4486-8261-0BE61F28E062}" type="presParOf" srcId="{D453EA84-46DA-497A-B248-CF2749A62581}" destId="{5AAFFD0A-EBFC-49C3-82CD-E07F27B434C7}" srcOrd="0" destOrd="0" presId="urn:microsoft.com/office/officeart/2024/3/layout/verticalVisualTextBlock1"/>
    <dgm:cxn modelId="{ED3A930F-5ADE-43DB-8328-C954BDAC4A28}" type="presParOf" srcId="{D453EA84-46DA-497A-B248-CF2749A62581}" destId="{95FE75F5-EA5A-4AA1-9A5B-36ECC2A6C7FF}" srcOrd="1" destOrd="0" presId="urn:microsoft.com/office/officeart/2024/3/layout/verticalVisualTextBlock1"/>
    <dgm:cxn modelId="{31703486-CA8E-441B-B545-D989085A9013}" type="presParOf" srcId="{D453EA84-46DA-497A-B248-CF2749A62581}" destId="{6A30A87F-E00C-4B73-BE07-756CB9DDF9D0}" srcOrd="2" destOrd="0" presId="urn:microsoft.com/office/officeart/2024/3/layout/verticalVisualTextBlock1"/>
    <dgm:cxn modelId="{6182AAE0-47C5-442E-B3EB-0EBE610F8128}" type="presParOf" srcId="{C40A6893-5456-425E-B297-14AD414EA066}" destId="{7D525D49-2DB6-4960-8621-1C530058FB7F}" srcOrd="3" destOrd="0" presId="urn:microsoft.com/office/officeart/2024/3/layout/verticalVisualTextBlock1"/>
    <dgm:cxn modelId="{8149B0EF-0408-4465-83CF-048E10FE1165}" type="presParOf" srcId="{C40A6893-5456-425E-B297-14AD414EA066}" destId="{9E13DDD6-4605-4C67-81A5-3303C1978F53}" srcOrd="4" destOrd="0" presId="urn:microsoft.com/office/officeart/2024/3/layout/verticalVisualTextBlock1"/>
    <dgm:cxn modelId="{DC063B86-0645-4A98-9CAB-470B02CE4EB3}" type="presParOf" srcId="{9E13DDD6-4605-4C67-81A5-3303C1978F53}" destId="{A7D62EB5-CF03-4656-B5B0-798FEA9BDEF9}" srcOrd="0" destOrd="0" presId="urn:microsoft.com/office/officeart/2024/3/layout/verticalVisualTextBlock1"/>
    <dgm:cxn modelId="{00F3D541-891F-417D-B852-8841027E27D1}" type="presParOf" srcId="{9E13DDD6-4605-4C67-81A5-3303C1978F53}" destId="{45B0542D-44CF-4E5A-BCF1-2021244975DF}" srcOrd="1" destOrd="0" presId="urn:microsoft.com/office/officeart/2024/3/layout/verticalVisualTextBlock1"/>
    <dgm:cxn modelId="{2085F563-6FE8-41DC-8DDD-52A4EBDBF403}" type="presParOf" srcId="{9E13DDD6-4605-4C67-81A5-3303C1978F53}" destId="{BA2A450C-8E07-4097-97C0-E7F94543E77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6CF77-4671-48C6-8B66-2E3D645D7E51}"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1EA27567-A2BA-408D-A054-0B78717F0DD6}">
      <dgm:prSet/>
      <dgm:spPr/>
      <dgm:t>
        <a:bodyPr/>
        <a:lstStyle/>
        <a:p>
          <a:pPr>
            <a:lnSpc>
              <a:spcPct val="100000"/>
            </a:lnSpc>
            <a:defRPr b="1"/>
          </a:pPr>
          <a:r>
            <a:rPr lang="en-US"/>
            <a:t>Critical Early Period</a:t>
          </a:r>
        </a:p>
      </dgm:t>
    </dgm:pt>
    <dgm:pt modelId="{FB330F08-4F48-46FA-A387-1B119986C92D}" type="parTrans" cxnId="{49F1E901-71BB-4575-A129-C799AA8EF0E5}">
      <dgm:prSet/>
      <dgm:spPr/>
      <dgm:t>
        <a:bodyPr/>
        <a:lstStyle/>
        <a:p>
          <a:endParaRPr lang="en-US"/>
        </a:p>
      </dgm:t>
    </dgm:pt>
    <dgm:pt modelId="{66BBACC2-FC2B-45AD-BA04-E05420C2046C}" type="sibTrans" cxnId="{49F1E901-71BB-4575-A129-C799AA8EF0E5}">
      <dgm:prSet/>
      <dgm:spPr/>
      <dgm:t>
        <a:bodyPr/>
        <a:lstStyle/>
        <a:p>
          <a:pPr>
            <a:lnSpc>
              <a:spcPct val="100000"/>
            </a:lnSpc>
            <a:defRPr b="1"/>
          </a:pPr>
          <a:endParaRPr lang="en-US"/>
        </a:p>
      </dgm:t>
    </dgm:pt>
    <dgm:pt modelId="{20684FA5-E953-4075-BF43-0E7EE3D8B55D}">
      <dgm:prSet/>
      <dgm:spPr/>
      <dgm:t>
        <a:bodyPr/>
        <a:lstStyle/>
        <a:p>
          <a:pPr>
            <a:lnSpc>
              <a:spcPct val="100000"/>
            </a:lnSpc>
          </a:pPr>
          <a:r>
            <a:rPr lang="en-US"/>
            <a:t>Early infancy is vital for brain growth and language acquisition, making it a crucial developmental phase.</a:t>
          </a:r>
        </a:p>
      </dgm:t>
    </dgm:pt>
    <dgm:pt modelId="{68420B0E-C44E-4CAA-969A-4E9F394FC1F2}" type="parTrans" cxnId="{47133063-125D-42B6-B8CA-C29B52E92317}">
      <dgm:prSet/>
      <dgm:spPr/>
      <dgm:t>
        <a:bodyPr/>
        <a:lstStyle/>
        <a:p>
          <a:endParaRPr lang="en-US"/>
        </a:p>
      </dgm:t>
    </dgm:pt>
    <dgm:pt modelId="{0B90809D-BEF6-4238-B81B-372409416CFC}" type="sibTrans" cxnId="{47133063-125D-42B6-B8CA-C29B52E92317}">
      <dgm:prSet/>
      <dgm:spPr/>
      <dgm:t>
        <a:bodyPr/>
        <a:lstStyle/>
        <a:p>
          <a:endParaRPr lang="en-US"/>
        </a:p>
      </dgm:t>
    </dgm:pt>
    <dgm:pt modelId="{00394772-EF51-4123-AE46-3B9C1577BD70}">
      <dgm:prSet/>
      <dgm:spPr/>
      <dgm:t>
        <a:bodyPr/>
        <a:lstStyle/>
        <a:p>
          <a:pPr>
            <a:lnSpc>
              <a:spcPct val="100000"/>
            </a:lnSpc>
            <a:defRPr b="1"/>
          </a:pPr>
          <a:r>
            <a:rPr lang="en-US"/>
            <a:t>Responsive Care Importance</a:t>
          </a:r>
        </a:p>
      </dgm:t>
    </dgm:pt>
    <dgm:pt modelId="{8D9624A8-C160-445E-B2D8-618D9410B374}" type="parTrans" cxnId="{F6365339-B4EC-46AD-BE18-A2FC3B1030C9}">
      <dgm:prSet/>
      <dgm:spPr/>
      <dgm:t>
        <a:bodyPr/>
        <a:lstStyle/>
        <a:p>
          <a:endParaRPr lang="en-US"/>
        </a:p>
      </dgm:t>
    </dgm:pt>
    <dgm:pt modelId="{8FF317A4-0BEB-4D01-8F5C-9DF92B8BCA42}" type="sibTrans" cxnId="{F6365339-B4EC-46AD-BE18-A2FC3B1030C9}">
      <dgm:prSet/>
      <dgm:spPr/>
      <dgm:t>
        <a:bodyPr/>
        <a:lstStyle/>
        <a:p>
          <a:pPr>
            <a:lnSpc>
              <a:spcPct val="100000"/>
            </a:lnSpc>
            <a:defRPr b="1"/>
          </a:pPr>
          <a:endParaRPr lang="en-US"/>
        </a:p>
      </dgm:t>
    </dgm:pt>
    <dgm:pt modelId="{7D2D7103-F9A2-4D95-9943-D463CABFDD89}">
      <dgm:prSet/>
      <dgm:spPr/>
      <dgm:t>
        <a:bodyPr/>
        <a:lstStyle/>
        <a:p>
          <a:pPr>
            <a:lnSpc>
              <a:spcPct val="100000"/>
            </a:lnSpc>
          </a:pPr>
          <a:r>
            <a:rPr lang="en-US"/>
            <a:t>Providing responsive and attentive care fosters emotional safety and supports communication skills.</a:t>
          </a:r>
        </a:p>
      </dgm:t>
    </dgm:pt>
    <dgm:pt modelId="{299ECE3F-A048-4F6A-93F2-BAFB43EFE2D2}" type="parTrans" cxnId="{8592EED2-660B-428E-86F4-6D5D9581B048}">
      <dgm:prSet/>
      <dgm:spPr/>
      <dgm:t>
        <a:bodyPr/>
        <a:lstStyle/>
        <a:p>
          <a:endParaRPr lang="en-US"/>
        </a:p>
      </dgm:t>
    </dgm:pt>
    <dgm:pt modelId="{24D8A92E-A04E-4942-A887-6FE8E3CDC788}" type="sibTrans" cxnId="{8592EED2-660B-428E-86F4-6D5D9581B048}">
      <dgm:prSet/>
      <dgm:spPr/>
      <dgm:t>
        <a:bodyPr/>
        <a:lstStyle/>
        <a:p>
          <a:endParaRPr lang="en-US"/>
        </a:p>
      </dgm:t>
    </dgm:pt>
    <dgm:pt modelId="{0A5F0E9F-FB6E-477E-B9E8-B58E1D8D6563}">
      <dgm:prSet/>
      <dgm:spPr/>
      <dgm:t>
        <a:bodyPr/>
        <a:lstStyle/>
        <a:p>
          <a:pPr>
            <a:lnSpc>
              <a:spcPct val="100000"/>
            </a:lnSpc>
            <a:defRPr b="1"/>
          </a:pPr>
          <a:r>
            <a:rPr lang="en-US"/>
            <a:t>Enriched Interactions</a:t>
          </a:r>
        </a:p>
      </dgm:t>
    </dgm:pt>
    <dgm:pt modelId="{E6BE0F50-E912-4107-88E3-C99EAD930872}" type="parTrans" cxnId="{DBD9CDF2-DA1B-4D87-BD8A-F2D60F729527}">
      <dgm:prSet/>
      <dgm:spPr/>
      <dgm:t>
        <a:bodyPr/>
        <a:lstStyle/>
        <a:p>
          <a:endParaRPr lang="en-US"/>
        </a:p>
      </dgm:t>
    </dgm:pt>
    <dgm:pt modelId="{A460E10F-C708-4DB5-80B0-3F6F424C3151}" type="sibTrans" cxnId="{DBD9CDF2-DA1B-4D87-BD8A-F2D60F729527}">
      <dgm:prSet/>
      <dgm:spPr/>
      <dgm:t>
        <a:bodyPr/>
        <a:lstStyle/>
        <a:p>
          <a:endParaRPr lang="en-US"/>
        </a:p>
      </dgm:t>
    </dgm:pt>
    <dgm:pt modelId="{40E3813D-E102-4961-8991-8B6D7C77909E}">
      <dgm:prSet/>
      <dgm:spPr/>
      <dgm:t>
        <a:bodyPr/>
        <a:lstStyle/>
        <a:p>
          <a:pPr>
            <a:lnSpc>
              <a:spcPct val="100000"/>
            </a:lnSpc>
          </a:pPr>
          <a:r>
            <a:rPr lang="en-US"/>
            <a:t>Engaging infants with enriched social and verbal interactions lays the foundation for cognitive development.</a:t>
          </a:r>
        </a:p>
      </dgm:t>
    </dgm:pt>
    <dgm:pt modelId="{57A42C55-1BF0-4501-95CC-55074B66FECC}" type="parTrans" cxnId="{C68C9BAE-5EBD-462F-866F-183BAFC1375C}">
      <dgm:prSet/>
      <dgm:spPr/>
      <dgm:t>
        <a:bodyPr/>
        <a:lstStyle/>
        <a:p>
          <a:endParaRPr lang="en-US"/>
        </a:p>
      </dgm:t>
    </dgm:pt>
    <dgm:pt modelId="{1B24F2D0-77BB-4BC4-9139-5F404F2E0F6A}" type="sibTrans" cxnId="{C68C9BAE-5EBD-462F-866F-183BAFC1375C}">
      <dgm:prSet/>
      <dgm:spPr/>
      <dgm:t>
        <a:bodyPr/>
        <a:lstStyle/>
        <a:p>
          <a:endParaRPr lang="en-US"/>
        </a:p>
      </dgm:t>
    </dgm:pt>
    <dgm:pt modelId="{EBD99B66-23D7-49DA-8A4A-09F925D413EF}" type="pres">
      <dgm:prSet presAssocID="{B8B6CF77-4671-48C6-8B66-2E3D645D7E51}" presName="Name0" presStyleCnt="0">
        <dgm:presLayoutVars>
          <dgm:dir/>
          <dgm:resizeHandles val="exact"/>
        </dgm:presLayoutVars>
      </dgm:prSet>
      <dgm:spPr/>
    </dgm:pt>
    <dgm:pt modelId="{E086949E-E4ED-46E6-BFF7-4C513DF81B4D}" type="pres">
      <dgm:prSet presAssocID="{1EA27567-A2BA-408D-A054-0B78717F0DD6}" presName="compNode" presStyleCnt="0"/>
      <dgm:spPr/>
    </dgm:pt>
    <dgm:pt modelId="{72D7A7F5-7022-4FF8-8FF6-BFB735CA0B3C}" type="pres">
      <dgm:prSet presAssocID="{1EA27567-A2BA-408D-A054-0B78717F0DD6}" presName="pictRect" presStyleLbl="revTx" presStyleIdx="0" presStyleCnt="6">
        <dgm:presLayoutVars>
          <dgm:chMax val="0"/>
          <dgm:bulletEnabled/>
        </dgm:presLayoutVars>
      </dgm:prSet>
      <dgm:spPr/>
    </dgm:pt>
    <dgm:pt modelId="{2493B328-438F-4703-BBB9-873C58952BED}" type="pres">
      <dgm:prSet presAssocID="{1EA27567-A2BA-408D-A054-0B78717F0DD6}" presName="textRect" presStyleLbl="revTx" presStyleIdx="1" presStyleCnt="6">
        <dgm:presLayoutVars>
          <dgm:bulletEnabled/>
        </dgm:presLayoutVars>
      </dgm:prSet>
      <dgm:spPr/>
    </dgm:pt>
    <dgm:pt modelId="{8B37F8D3-A64F-4864-BD99-EE344BEE0734}" type="pres">
      <dgm:prSet presAssocID="{66BBACC2-FC2B-45AD-BA04-E05420C2046C}" presName="sibTrans" presStyleLbl="sibTrans2D1" presStyleIdx="0" presStyleCnt="0"/>
      <dgm:spPr/>
    </dgm:pt>
    <dgm:pt modelId="{7A3B8502-112A-415A-AB93-7D4F03F97847}" type="pres">
      <dgm:prSet presAssocID="{00394772-EF51-4123-AE46-3B9C1577BD70}" presName="compNode" presStyleCnt="0"/>
      <dgm:spPr/>
    </dgm:pt>
    <dgm:pt modelId="{4EA6145B-1858-4EB9-AB31-19D6D3BEB1A2}" type="pres">
      <dgm:prSet presAssocID="{00394772-EF51-4123-AE46-3B9C1577BD70}" presName="pictRect" presStyleLbl="revTx" presStyleIdx="2" presStyleCnt="6">
        <dgm:presLayoutVars>
          <dgm:chMax val="0"/>
          <dgm:bulletEnabled/>
        </dgm:presLayoutVars>
      </dgm:prSet>
      <dgm:spPr/>
    </dgm:pt>
    <dgm:pt modelId="{BEB0E1DA-8396-4ACA-9249-28E7601FC942}" type="pres">
      <dgm:prSet presAssocID="{00394772-EF51-4123-AE46-3B9C1577BD70}" presName="textRect" presStyleLbl="revTx" presStyleIdx="3" presStyleCnt="6">
        <dgm:presLayoutVars>
          <dgm:bulletEnabled/>
        </dgm:presLayoutVars>
      </dgm:prSet>
      <dgm:spPr/>
    </dgm:pt>
    <dgm:pt modelId="{079D2149-2C28-4779-B02E-1889591BAFEC}" type="pres">
      <dgm:prSet presAssocID="{8FF317A4-0BEB-4D01-8F5C-9DF92B8BCA42}" presName="sibTrans" presStyleLbl="sibTrans2D1" presStyleIdx="0" presStyleCnt="0"/>
      <dgm:spPr/>
    </dgm:pt>
    <dgm:pt modelId="{14BDF0A3-366B-43EB-8785-342DEFC9CD7F}" type="pres">
      <dgm:prSet presAssocID="{0A5F0E9F-FB6E-477E-B9E8-B58E1D8D6563}" presName="compNode" presStyleCnt="0"/>
      <dgm:spPr/>
    </dgm:pt>
    <dgm:pt modelId="{10058062-B1B5-4CF2-B514-175CFF9F147E}" type="pres">
      <dgm:prSet presAssocID="{0A5F0E9F-FB6E-477E-B9E8-B58E1D8D6563}" presName="pictRect" presStyleLbl="revTx" presStyleIdx="4" presStyleCnt="6">
        <dgm:presLayoutVars>
          <dgm:chMax val="0"/>
          <dgm:bulletEnabled/>
        </dgm:presLayoutVars>
      </dgm:prSet>
      <dgm:spPr/>
    </dgm:pt>
    <dgm:pt modelId="{8C149A79-4A34-47DC-9778-5704B3D66C55}" type="pres">
      <dgm:prSet presAssocID="{0A5F0E9F-FB6E-477E-B9E8-B58E1D8D6563}" presName="textRect" presStyleLbl="revTx" presStyleIdx="5" presStyleCnt="6">
        <dgm:presLayoutVars>
          <dgm:bulletEnabled/>
        </dgm:presLayoutVars>
      </dgm:prSet>
      <dgm:spPr/>
    </dgm:pt>
  </dgm:ptLst>
  <dgm:cxnLst>
    <dgm:cxn modelId="{49F1E901-71BB-4575-A129-C799AA8EF0E5}" srcId="{B8B6CF77-4671-48C6-8B66-2E3D645D7E51}" destId="{1EA27567-A2BA-408D-A054-0B78717F0DD6}" srcOrd="0" destOrd="0" parTransId="{FB330F08-4F48-46FA-A387-1B119986C92D}" sibTransId="{66BBACC2-FC2B-45AD-BA04-E05420C2046C}"/>
    <dgm:cxn modelId="{63DC2D0D-95B5-4A16-A047-DA851D908DE7}" type="presOf" srcId="{B8B6CF77-4671-48C6-8B66-2E3D645D7E51}" destId="{EBD99B66-23D7-49DA-8A4A-09F925D413EF}" srcOrd="0" destOrd="0" presId="urn:microsoft.com/office/officeart/2024/3/layout/hArchList1"/>
    <dgm:cxn modelId="{0D598212-7FD6-4305-89C3-60261FD9C87B}" type="presOf" srcId="{1EA27567-A2BA-408D-A054-0B78717F0DD6}" destId="{72D7A7F5-7022-4FF8-8FF6-BFB735CA0B3C}" srcOrd="0" destOrd="0" presId="urn:microsoft.com/office/officeart/2024/3/layout/hArchList1"/>
    <dgm:cxn modelId="{F6365339-B4EC-46AD-BE18-A2FC3B1030C9}" srcId="{B8B6CF77-4671-48C6-8B66-2E3D645D7E51}" destId="{00394772-EF51-4123-AE46-3B9C1577BD70}" srcOrd="1" destOrd="0" parTransId="{8D9624A8-C160-445E-B2D8-618D9410B374}" sibTransId="{8FF317A4-0BEB-4D01-8F5C-9DF92B8BCA42}"/>
    <dgm:cxn modelId="{007AC73A-1A63-4919-BDB4-A40207C722C6}" type="presOf" srcId="{7D2D7103-F9A2-4D95-9943-D463CABFDD89}" destId="{BEB0E1DA-8396-4ACA-9249-28E7601FC942}" srcOrd="0" destOrd="0" presId="urn:microsoft.com/office/officeart/2024/3/layout/hArchList1"/>
    <dgm:cxn modelId="{47133063-125D-42B6-B8CA-C29B52E92317}" srcId="{1EA27567-A2BA-408D-A054-0B78717F0DD6}" destId="{20684FA5-E953-4075-BF43-0E7EE3D8B55D}" srcOrd="0" destOrd="0" parTransId="{68420B0E-C44E-4CAA-969A-4E9F394FC1F2}" sibTransId="{0B90809D-BEF6-4238-B81B-372409416CFC}"/>
    <dgm:cxn modelId="{11D28669-620F-4542-96F2-4F592712C0AA}" type="presOf" srcId="{00394772-EF51-4123-AE46-3B9C1577BD70}" destId="{4EA6145B-1858-4EB9-AB31-19D6D3BEB1A2}" srcOrd="0" destOrd="0" presId="urn:microsoft.com/office/officeart/2024/3/layout/hArchList1"/>
    <dgm:cxn modelId="{FB7CD14E-97AB-4518-8B19-CA35AA52AFE1}" type="presOf" srcId="{66BBACC2-FC2B-45AD-BA04-E05420C2046C}" destId="{8B37F8D3-A64F-4864-BD99-EE344BEE0734}" srcOrd="0" destOrd="0" presId="urn:microsoft.com/office/officeart/2024/3/layout/hArchList1"/>
    <dgm:cxn modelId="{6AF42FA4-F856-43CA-A56A-2B084419A914}" type="presOf" srcId="{20684FA5-E953-4075-BF43-0E7EE3D8B55D}" destId="{2493B328-438F-4703-BBB9-873C58952BED}" srcOrd="0" destOrd="0" presId="urn:microsoft.com/office/officeart/2024/3/layout/hArchList1"/>
    <dgm:cxn modelId="{EBB21EA7-5E18-484C-BDD9-3F9ADA9DE575}" type="presOf" srcId="{8FF317A4-0BEB-4D01-8F5C-9DF92B8BCA42}" destId="{079D2149-2C28-4779-B02E-1889591BAFEC}" srcOrd="0" destOrd="0" presId="urn:microsoft.com/office/officeart/2024/3/layout/hArchList1"/>
    <dgm:cxn modelId="{C68C9BAE-5EBD-462F-866F-183BAFC1375C}" srcId="{0A5F0E9F-FB6E-477E-B9E8-B58E1D8D6563}" destId="{40E3813D-E102-4961-8991-8B6D7C77909E}" srcOrd="0" destOrd="0" parTransId="{57A42C55-1BF0-4501-95CC-55074B66FECC}" sibTransId="{1B24F2D0-77BB-4BC4-9139-5F404F2E0F6A}"/>
    <dgm:cxn modelId="{D7863EBC-E1D1-47C2-A785-F44FAE21F0DB}" type="presOf" srcId="{0A5F0E9F-FB6E-477E-B9E8-B58E1D8D6563}" destId="{10058062-B1B5-4CF2-B514-175CFF9F147E}" srcOrd="0" destOrd="0" presId="urn:microsoft.com/office/officeart/2024/3/layout/hArchList1"/>
    <dgm:cxn modelId="{8592EED2-660B-428E-86F4-6D5D9581B048}" srcId="{00394772-EF51-4123-AE46-3B9C1577BD70}" destId="{7D2D7103-F9A2-4D95-9943-D463CABFDD89}" srcOrd="0" destOrd="0" parTransId="{299ECE3F-A048-4F6A-93F2-BAFB43EFE2D2}" sibTransId="{24D8A92E-A04E-4942-A887-6FE8E3CDC788}"/>
    <dgm:cxn modelId="{5B81D7F0-169F-4AD2-8A00-44B111DF775C}" type="presOf" srcId="{40E3813D-E102-4961-8991-8B6D7C77909E}" destId="{8C149A79-4A34-47DC-9778-5704B3D66C55}" srcOrd="0" destOrd="0" presId="urn:microsoft.com/office/officeart/2024/3/layout/hArchList1"/>
    <dgm:cxn modelId="{DBD9CDF2-DA1B-4D87-BD8A-F2D60F729527}" srcId="{B8B6CF77-4671-48C6-8B66-2E3D645D7E51}" destId="{0A5F0E9F-FB6E-477E-B9E8-B58E1D8D6563}" srcOrd="2" destOrd="0" parTransId="{E6BE0F50-E912-4107-88E3-C99EAD930872}" sibTransId="{A460E10F-C708-4DB5-80B0-3F6F424C3151}"/>
    <dgm:cxn modelId="{19551C62-3DF9-4C2E-8F4E-A0FE1446F1F6}" type="presParOf" srcId="{EBD99B66-23D7-49DA-8A4A-09F925D413EF}" destId="{E086949E-E4ED-46E6-BFF7-4C513DF81B4D}" srcOrd="0" destOrd="0" presId="urn:microsoft.com/office/officeart/2024/3/layout/hArchList1"/>
    <dgm:cxn modelId="{CC91FF3B-F3A3-4E9E-B5CE-D8D1BEE3A718}" type="presParOf" srcId="{E086949E-E4ED-46E6-BFF7-4C513DF81B4D}" destId="{72D7A7F5-7022-4FF8-8FF6-BFB735CA0B3C}" srcOrd="0" destOrd="0" presId="urn:microsoft.com/office/officeart/2024/3/layout/hArchList1"/>
    <dgm:cxn modelId="{E0C8AA99-7612-4592-9FCC-D7426293EF5B}" type="presParOf" srcId="{E086949E-E4ED-46E6-BFF7-4C513DF81B4D}" destId="{2493B328-438F-4703-BBB9-873C58952BED}" srcOrd="1" destOrd="0" presId="urn:microsoft.com/office/officeart/2024/3/layout/hArchList1"/>
    <dgm:cxn modelId="{3A986A45-C842-4112-AEB0-44B53C2A43A5}" type="presParOf" srcId="{EBD99B66-23D7-49DA-8A4A-09F925D413EF}" destId="{8B37F8D3-A64F-4864-BD99-EE344BEE0734}" srcOrd="1" destOrd="0" presId="urn:microsoft.com/office/officeart/2024/3/layout/hArchList1"/>
    <dgm:cxn modelId="{4424A2CF-5BAC-4A9B-8560-B1B057B1E64A}" type="presParOf" srcId="{EBD99B66-23D7-49DA-8A4A-09F925D413EF}" destId="{7A3B8502-112A-415A-AB93-7D4F03F97847}" srcOrd="2" destOrd="0" presId="urn:microsoft.com/office/officeart/2024/3/layout/hArchList1"/>
    <dgm:cxn modelId="{960F5014-CB29-4708-881A-A7C88247FE23}" type="presParOf" srcId="{7A3B8502-112A-415A-AB93-7D4F03F97847}" destId="{4EA6145B-1858-4EB9-AB31-19D6D3BEB1A2}" srcOrd="0" destOrd="0" presId="urn:microsoft.com/office/officeart/2024/3/layout/hArchList1"/>
    <dgm:cxn modelId="{65D961AC-FEB0-4857-8D44-5025AEAF5AFA}" type="presParOf" srcId="{7A3B8502-112A-415A-AB93-7D4F03F97847}" destId="{BEB0E1DA-8396-4ACA-9249-28E7601FC942}" srcOrd="1" destOrd="0" presId="urn:microsoft.com/office/officeart/2024/3/layout/hArchList1"/>
    <dgm:cxn modelId="{B2CD75FB-90A2-40E7-A7B6-29F19DE20BD6}" type="presParOf" srcId="{EBD99B66-23D7-49DA-8A4A-09F925D413EF}" destId="{079D2149-2C28-4779-B02E-1889591BAFEC}" srcOrd="3" destOrd="0" presId="urn:microsoft.com/office/officeart/2024/3/layout/hArchList1"/>
    <dgm:cxn modelId="{DEC88B0D-C295-469F-8F75-0BDA75C06754}" type="presParOf" srcId="{EBD99B66-23D7-49DA-8A4A-09F925D413EF}" destId="{14BDF0A3-366B-43EB-8785-342DEFC9CD7F}" srcOrd="4" destOrd="0" presId="urn:microsoft.com/office/officeart/2024/3/layout/hArchList1"/>
    <dgm:cxn modelId="{655721DE-A557-4295-B1C7-9FD77124914D}" type="presParOf" srcId="{14BDF0A3-366B-43EB-8785-342DEFC9CD7F}" destId="{10058062-B1B5-4CF2-B514-175CFF9F147E}" srcOrd="0" destOrd="0" presId="urn:microsoft.com/office/officeart/2024/3/layout/hArchList1"/>
    <dgm:cxn modelId="{F458F2C5-054A-4790-919C-94E8CA418464}" type="presParOf" srcId="{14BDF0A3-366B-43EB-8785-342DEFC9CD7F}" destId="{8C149A79-4A34-47DC-9778-5704B3D66C55}"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DE9FE-EAE1-4A3C-B3B7-BE302E60746B}">
      <dsp:nvSpPr>
        <dsp:cNvPr id="0" name=""/>
        <dsp:cNvSpPr/>
      </dsp:nvSpPr>
      <dsp:spPr>
        <a:xfrm>
          <a:off x="0" y="0"/>
          <a:ext cx="1387399" cy="13873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4777" r="17714" b="-11"/>
          <a:stretch/>
        </a:blipFill>
        <a:ln>
          <a:noFill/>
        </a:ln>
        <a:effectLst/>
      </dsp:spPr>
      <dsp:style>
        <a:lnRef idx="0">
          <a:scrgbClr r="0" g="0" b="0"/>
        </a:lnRef>
        <a:fillRef idx="3">
          <a:scrgbClr r="0" g="0" b="0"/>
        </a:fillRef>
        <a:effectRef idx="2">
          <a:scrgbClr r="0" g="0" b="0"/>
        </a:effectRef>
        <a:fontRef idx="minor">
          <a:schemeClr val="lt1"/>
        </a:fontRef>
      </dsp:style>
    </dsp:sp>
    <dsp:sp modelId="{56984C52-FA14-4643-A150-349AF94EF068}">
      <dsp:nvSpPr>
        <dsp:cNvPr id="0" name=""/>
        <dsp:cNvSpPr/>
      </dsp:nvSpPr>
      <dsp:spPr>
        <a:xfrm>
          <a:off x="1567399" y="0"/>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Sensory Exploration in Infants</a:t>
          </a:r>
        </a:p>
      </dsp:txBody>
      <dsp:txXfrm>
        <a:off x="1567399" y="0"/>
        <a:ext cx="9354604" cy="363933"/>
      </dsp:txXfrm>
    </dsp:sp>
    <dsp:sp modelId="{8CC675D6-895C-4301-B4B4-10D479A1E614}">
      <dsp:nvSpPr>
        <dsp:cNvPr id="0" name=""/>
        <dsp:cNvSpPr/>
      </dsp:nvSpPr>
      <dsp:spPr>
        <a:xfrm>
          <a:off x="1567399" y="363933"/>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Infants use their senses to actively explore and gather information about their surroundings.</a:t>
          </a:r>
        </a:p>
      </dsp:txBody>
      <dsp:txXfrm>
        <a:off x="1567399" y="363933"/>
        <a:ext cx="9354604" cy="1023465"/>
      </dsp:txXfrm>
    </dsp:sp>
    <dsp:sp modelId="{5AAFFD0A-EBFC-49C3-82CD-E07F27B434C7}">
      <dsp:nvSpPr>
        <dsp:cNvPr id="0" name=""/>
        <dsp:cNvSpPr/>
      </dsp:nvSpPr>
      <dsp:spPr>
        <a:xfrm>
          <a:off x="0" y="1498391"/>
          <a:ext cx="1387399" cy="13873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3501" r="19746" b="-5"/>
          <a:stretch/>
        </a:blipFill>
        <a:ln>
          <a:noFill/>
        </a:ln>
        <a:effectLst/>
      </dsp:spPr>
      <dsp:style>
        <a:lnRef idx="0">
          <a:scrgbClr r="0" g="0" b="0"/>
        </a:lnRef>
        <a:fillRef idx="3">
          <a:scrgbClr r="0" g="0" b="0"/>
        </a:fillRef>
        <a:effectRef idx="2">
          <a:scrgbClr r="0" g="0" b="0"/>
        </a:effectRef>
        <a:fontRef idx="minor">
          <a:schemeClr val="lt1"/>
        </a:fontRef>
      </dsp:style>
    </dsp:sp>
    <dsp:sp modelId="{95FE75F5-EA5A-4AA1-9A5B-36ECC2A6C7FF}">
      <dsp:nvSpPr>
        <dsp:cNvPr id="0" name=""/>
        <dsp:cNvSpPr/>
      </dsp:nvSpPr>
      <dsp:spPr>
        <a:xfrm>
          <a:off x="1567399" y="1498391"/>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Responsiveness to Stimuli</a:t>
          </a:r>
        </a:p>
      </dsp:txBody>
      <dsp:txXfrm>
        <a:off x="1567399" y="1498391"/>
        <a:ext cx="9354604" cy="363933"/>
      </dsp:txXfrm>
    </dsp:sp>
    <dsp:sp modelId="{6A30A87F-E00C-4B73-BE07-756CB9DDF9D0}">
      <dsp:nvSpPr>
        <dsp:cNvPr id="0" name=""/>
        <dsp:cNvSpPr/>
      </dsp:nvSpPr>
      <dsp:spPr>
        <a:xfrm>
          <a:off x="1567399" y="1862325"/>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Infants respond to sensory stimuli, which supports their cognitive and emotional development.</a:t>
          </a:r>
        </a:p>
      </dsp:txBody>
      <dsp:txXfrm>
        <a:off x="1567399" y="1862325"/>
        <a:ext cx="9354604" cy="1023465"/>
      </dsp:txXfrm>
    </dsp:sp>
    <dsp:sp modelId="{A7D62EB5-CF03-4656-B5B0-798FEA9BDEF9}">
      <dsp:nvSpPr>
        <dsp:cNvPr id="0" name=""/>
        <dsp:cNvSpPr/>
      </dsp:nvSpPr>
      <dsp:spPr>
        <a:xfrm>
          <a:off x="0" y="2996782"/>
          <a:ext cx="1387399" cy="13873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0123" r="23124" b="-5"/>
          <a:stretch/>
        </a:blipFill>
        <a:ln>
          <a:noFill/>
        </a:ln>
        <a:effectLst/>
      </dsp:spPr>
      <dsp:style>
        <a:lnRef idx="0">
          <a:scrgbClr r="0" g="0" b="0"/>
        </a:lnRef>
        <a:fillRef idx="3">
          <a:scrgbClr r="0" g="0" b="0"/>
        </a:fillRef>
        <a:effectRef idx="2">
          <a:scrgbClr r="0" g="0" b="0"/>
        </a:effectRef>
        <a:fontRef idx="minor">
          <a:schemeClr val="lt1"/>
        </a:fontRef>
      </dsp:style>
    </dsp:sp>
    <dsp:sp modelId="{45B0542D-44CF-4E5A-BCF1-2021244975DF}">
      <dsp:nvSpPr>
        <dsp:cNvPr id="0" name=""/>
        <dsp:cNvSpPr/>
      </dsp:nvSpPr>
      <dsp:spPr>
        <a:xfrm>
          <a:off x="1567399" y="2996782"/>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Foundation for Learning</a:t>
          </a:r>
        </a:p>
      </dsp:txBody>
      <dsp:txXfrm>
        <a:off x="1567399" y="2996782"/>
        <a:ext cx="9354604" cy="363933"/>
      </dsp:txXfrm>
    </dsp:sp>
    <dsp:sp modelId="{BA2A450C-8E07-4097-97C0-E7F94543E775}">
      <dsp:nvSpPr>
        <dsp:cNvPr id="0" name=""/>
        <dsp:cNvSpPr/>
      </dsp:nvSpPr>
      <dsp:spPr>
        <a:xfrm>
          <a:off x="1567399" y="3360716"/>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Sensory responsiveness helps infants form connections, building the foundation for future learning.</a:t>
          </a:r>
        </a:p>
      </dsp:txBody>
      <dsp:txXfrm>
        <a:off x="1567399" y="3360716"/>
        <a:ext cx="9354604" cy="1023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7A7F5-7022-4FF8-8FF6-BFB735CA0B3C}">
      <dsp:nvSpPr>
        <dsp:cNvPr id="0" name=""/>
        <dsp:cNvSpPr/>
      </dsp:nvSpPr>
      <dsp:spPr>
        <a:xfrm>
          <a:off x="0" y="0"/>
          <a:ext cx="3428008" cy="34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Critical Early Period</a:t>
          </a:r>
        </a:p>
      </dsp:txBody>
      <dsp:txXfrm>
        <a:off x="0" y="0"/>
        <a:ext cx="3428008" cy="342875"/>
      </dsp:txXfrm>
    </dsp:sp>
    <dsp:sp modelId="{2493B328-438F-4703-BBB9-873C58952BED}">
      <dsp:nvSpPr>
        <dsp:cNvPr id="0" name=""/>
        <dsp:cNvSpPr/>
      </dsp:nvSpPr>
      <dsp:spPr>
        <a:xfrm>
          <a:off x="0" y="342875"/>
          <a:ext cx="3428008" cy="2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Early infancy is vital for brain growth and language acquisition, making it a crucial developmental phase.</a:t>
          </a:r>
        </a:p>
      </dsp:txBody>
      <dsp:txXfrm>
        <a:off x="0" y="342875"/>
        <a:ext cx="3428008" cy="2340332"/>
      </dsp:txXfrm>
    </dsp:sp>
    <dsp:sp modelId="{4EA6145B-1858-4EB9-AB31-19D6D3BEB1A2}">
      <dsp:nvSpPr>
        <dsp:cNvPr id="0" name=""/>
        <dsp:cNvSpPr/>
      </dsp:nvSpPr>
      <dsp:spPr>
        <a:xfrm>
          <a:off x="3770808" y="0"/>
          <a:ext cx="3428008" cy="34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Responsive Care Importance</a:t>
          </a:r>
        </a:p>
      </dsp:txBody>
      <dsp:txXfrm>
        <a:off x="3770808" y="0"/>
        <a:ext cx="3428008" cy="342875"/>
      </dsp:txXfrm>
    </dsp:sp>
    <dsp:sp modelId="{BEB0E1DA-8396-4ACA-9249-28E7601FC942}">
      <dsp:nvSpPr>
        <dsp:cNvPr id="0" name=""/>
        <dsp:cNvSpPr/>
      </dsp:nvSpPr>
      <dsp:spPr>
        <a:xfrm>
          <a:off x="3770808" y="342875"/>
          <a:ext cx="3428008" cy="2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Providing responsive and attentive care fosters emotional safety and supports communication skills.</a:t>
          </a:r>
        </a:p>
      </dsp:txBody>
      <dsp:txXfrm>
        <a:off x="3770808" y="342875"/>
        <a:ext cx="3428008" cy="2340332"/>
      </dsp:txXfrm>
    </dsp:sp>
    <dsp:sp modelId="{10058062-B1B5-4CF2-B514-175CFF9F147E}">
      <dsp:nvSpPr>
        <dsp:cNvPr id="0" name=""/>
        <dsp:cNvSpPr/>
      </dsp:nvSpPr>
      <dsp:spPr>
        <a:xfrm>
          <a:off x="7541617" y="0"/>
          <a:ext cx="3428008" cy="34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Enriched Interactions</a:t>
          </a:r>
        </a:p>
      </dsp:txBody>
      <dsp:txXfrm>
        <a:off x="7541617" y="0"/>
        <a:ext cx="3428008" cy="342875"/>
      </dsp:txXfrm>
    </dsp:sp>
    <dsp:sp modelId="{8C149A79-4A34-47DC-9778-5704B3D66C55}">
      <dsp:nvSpPr>
        <dsp:cNvPr id="0" name=""/>
        <dsp:cNvSpPr/>
      </dsp:nvSpPr>
      <dsp:spPr>
        <a:xfrm>
          <a:off x="7541617" y="342875"/>
          <a:ext cx="3428008" cy="2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infants with enriched social and verbal interactions lays the foundation for cognitive development.</a:t>
          </a:r>
        </a:p>
      </dsp:txBody>
      <dsp:txXfrm>
        <a:off x="7541617" y="342875"/>
        <a:ext cx="3428008" cy="234033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B3B11-C0FB-4C58-B8E6-C227B94CDF5F}" type="datetimeFigureOut">
              <a:rPr lang="zh-CN" altLang="en-US" smtClean="0"/>
              <a:t>2025/9/15</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 altLang="zh-CN"/>
              <a:t>Click to edit the master text style</a:t>
            </a:r>
          </a:p>
          <a:p>
            <a:pPr lvl="1"/>
            <a:r>
              <a:rPr lang="en" altLang="zh-CN"/>
              <a:t>Level 2</a:t>
            </a:r>
          </a:p>
          <a:p>
            <a:pPr lvl="2"/>
            <a:r>
              <a:rPr lang="en" altLang="zh-CN"/>
              <a:t>Level 3</a:t>
            </a:r>
          </a:p>
          <a:p>
            <a:pPr lvl="3"/>
            <a:r>
              <a:rPr lang="en" altLang="zh-CN"/>
              <a:t>Level 4</a:t>
            </a:r>
          </a:p>
          <a:p>
            <a:pPr lvl="4"/>
            <a:r>
              <a:rPr lang="en" altLang="zh-CN"/>
              <a:t>Level 5</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782E9-DEE2-4F82-9307-1A760CCE2CF4}" type="slidenum">
              <a:rPr lang="zh-CN" altLang="en-US" smtClean="0"/>
              <a:t>‹#›</a:t>
            </a:fld>
            <a:endParaRPr lang="zh-CN" altLang="en-US"/>
          </a:p>
        </p:txBody>
      </p:sp>
    </p:spTree>
    <p:extLst>
      <p:ext uri="{BB962C8B-B14F-4D97-AF65-F5344CB8AC3E}">
        <p14:creationId xmlns:p14="http://schemas.microsoft.com/office/powerpoint/2010/main" val="307903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AI-generated content may be incorrect.
---
This presentation explores the critical early months of infant development, focusing on foundational principles of language acquisition and brain growth. We will examine how sensory experiences, caregiver interactions, and emotional safety support these vital developmental processes.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a:t>
            </a:fld>
            <a:endParaRPr lang="zh-CN" altLang="en-US"/>
          </a:p>
        </p:txBody>
      </p:sp>
    </p:spTree>
    <p:extLst>
      <p:ext uri="{BB962C8B-B14F-4D97-AF65-F5344CB8AC3E}">
        <p14:creationId xmlns:p14="http://schemas.microsoft.com/office/powerpoint/2010/main" val="1781542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Infants begin to display turn-taking behaviors in interactions, demonstrating early social communication skills and increased attention to conversational cues.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10</a:t>
            </a:fld>
            <a:endParaRPr lang="zh-CN" altLang="en-US"/>
          </a:p>
        </p:txBody>
      </p:sp>
    </p:spTree>
    <p:extLst>
      <p:ext uri="{BB962C8B-B14F-4D97-AF65-F5344CB8AC3E}">
        <p14:creationId xmlns:p14="http://schemas.microsoft.com/office/powerpoint/2010/main" val="4200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Understanding brain growth mechanisms during the first months of life explains how early experiences shape neural connectivity and cognitive abilities.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11</a:t>
            </a:fld>
            <a:endParaRPr lang="zh-CN" altLang="en-US"/>
          </a:p>
        </p:txBody>
      </p:sp>
    </p:spTree>
    <p:extLst>
      <p:ext uri="{BB962C8B-B14F-4D97-AF65-F5344CB8AC3E}">
        <p14:creationId xmlns:p14="http://schemas.microsoft.com/office/powerpoint/2010/main" val="143925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The first months of life represent critical periods where the brain rapidly forms connections, influenced heavily by environmental stimulation and interactions.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12</a:t>
            </a:fld>
            <a:endParaRPr lang="zh-CN" altLang="en-US"/>
          </a:p>
        </p:txBody>
      </p:sp>
    </p:spTree>
    <p:extLst>
      <p:ext uri="{BB962C8B-B14F-4D97-AF65-F5344CB8AC3E}">
        <p14:creationId xmlns:p14="http://schemas.microsoft.com/office/powerpoint/2010/main" val="123455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Responsive caregiving environments promote healthy brain growth by providing consistent, meaningful stimuli that support neural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13</a:t>
            </a:fld>
            <a:endParaRPr lang="zh-CN" altLang="en-US"/>
          </a:p>
        </p:txBody>
      </p:sp>
    </p:spTree>
    <p:extLst>
      <p:ext uri="{BB962C8B-B14F-4D97-AF65-F5344CB8AC3E}">
        <p14:creationId xmlns:p14="http://schemas.microsoft.com/office/powerpoint/2010/main" val="3509095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Sensory experiences not only aid language but also contribute to broader cognitive development by enabling infants to interpret and respond to their surroundings.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14</a:t>
            </a:fld>
            <a:endParaRPr lang="zh-CN" altLang="en-US"/>
          </a:p>
        </p:txBody>
      </p:sp>
    </p:spTree>
    <p:extLst>
      <p:ext uri="{BB962C8B-B14F-4D97-AF65-F5344CB8AC3E}">
        <p14:creationId xmlns:p14="http://schemas.microsoft.com/office/powerpoint/2010/main" val="219662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Parents and caregivers play a crucial role in nurturing language and brain development through daily routines, communication modeling, and collaborative interactions.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15</a:t>
            </a:fld>
            <a:endParaRPr lang="zh-CN" altLang="en-US"/>
          </a:p>
        </p:txBody>
      </p:sp>
    </p:spTree>
    <p:extLst>
      <p:ext uri="{BB962C8B-B14F-4D97-AF65-F5344CB8AC3E}">
        <p14:creationId xmlns:p14="http://schemas.microsoft.com/office/powerpoint/2010/main" val="3872695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Incorporating language-rich interactions into everyday routines helps reinforce developmental milestones and strengthens infant-caregiver bonds.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16</a:t>
            </a:fld>
            <a:endParaRPr lang="zh-CN" altLang="en-US"/>
          </a:p>
        </p:txBody>
      </p:sp>
    </p:spTree>
    <p:extLst>
      <p:ext uri="{BB962C8B-B14F-4D97-AF65-F5344CB8AC3E}">
        <p14:creationId xmlns:p14="http://schemas.microsoft.com/office/powerpoint/2010/main" val="3219719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Caregivers who model positive communication behaviors encourage infants to engage, imitate, and develop early language skills effectively.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17</a:t>
            </a:fld>
            <a:endParaRPr lang="zh-CN" altLang="en-US"/>
          </a:p>
        </p:txBody>
      </p:sp>
    </p:spTree>
    <p:extLst>
      <p:ext uri="{BB962C8B-B14F-4D97-AF65-F5344CB8AC3E}">
        <p14:creationId xmlns:p14="http://schemas.microsoft.com/office/powerpoint/2010/main" val="866973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A collaborative approach among parents and caregivers ensures consistent and supportive environments that maximize infant developmental potential.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18</a:t>
            </a:fld>
            <a:endParaRPr lang="zh-CN" altLang="en-US"/>
          </a:p>
        </p:txBody>
      </p:sp>
    </p:spTree>
    <p:extLst>
      <p:ext uri="{BB962C8B-B14F-4D97-AF65-F5344CB8AC3E}">
        <p14:creationId xmlns:p14="http://schemas.microsoft.com/office/powerpoint/2010/main" val="381623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Early infancy is a remarkable period for language acquisition and brain development. Providing responsive care, emotional safety, and enriched interactions lays the groundwork for lifelong communication and cognitive skills.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19</a:t>
            </a:fld>
            <a:endParaRPr lang="zh-CN" altLang="en-US"/>
          </a:p>
        </p:txBody>
      </p:sp>
    </p:spTree>
    <p:extLst>
      <p:ext uri="{BB962C8B-B14F-4D97-AF65-F5344CB8AC3E}">
        <p14:creationId xmlns:p14="http://schemas.microsoft.com/office/powerpoint/2010/main" val="364788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cover early learning principles for infants aged 0-4 months, recent research milestones in language development, breakthroughs in brain growth during infancy, and parent-centered approaches that foster healthy communication and cognitive development.</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2</a:t>
            </a:fld>
            <a:endParaRPr lang="zh-CN" altLang="en-US"/>
          </a:p>
        </p:txBody>
      </p:sp>
    </p:spTree>
    <p:extLst>
      <p:ext uri="{BB962C8B-B14F-4D97-AF65-F5344CB8AC3E}">
        <p14:creationId xmlns:p14="http://schemas.microsoft.com/office/powerpoint/2010/main" val="292074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Understanding how infants learn during their first months is crucial. This section covers sensory exploration, caregiver interactions, and the importance of emotional safety in fostering secure attachment and early learning.</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3</a:t>
            </a:fld>
            <a:endParaRPr lang="zh-CN" altLang="en-US"/>
          </a:p>
        </p:txBody>
      </p:sp>
    </p:spTree>
    <p:extLst>
      <p:ext uri="{BB962C8B-B14F-4D97-AF65-F5344CB8AC3E}">
        <p14:creationId xmlns:p14="http://schemas.microsoft.com/office/powerpoint/2010/main" val="310705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Infants actively explore their environment through their senses. Their responsiveness to stimuli forms the foundation for learning, helping them make connections between sensory input and their world.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4</a:t>
            </a:fld>
            <a:endParaRPr lang="zh-CN" altLang="en-US"/>
          </a:p>
        </p:txBody>
      </p:sp>
    </p:spTree>
    <p:extLst>
      <p:ext uri="{BB962C8B-B14F-4D97-AF65-F5344CB8AC3E}">
        <p14:creationId xmlns:p14="http://schemas.microsoft.com/office/powerpoint/2010/main" val="363483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Reciprocal interactions between infants and caregivers, such as eye contact and vocal exchanges, build the basis for communication and social development, fostering early language skills.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5</a:t>
            </a:fld>
            <a:endParaRPr lang="zh-CN" altLang="en-US"/>
          </a:p>
        </p:txBody>
      </p:sp>
    </p:spTree>
    <p:extLst>
      <p:ext uri="{BB962C8B-B14F-4D97-AF65-F5344CB8AC3E}">
        <p14:creationId xmlns:p14="http://schemas.microsoft.com/office/powerpoint/2010/main" val="324808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Emotional safety and secure attachment create a supportive environment where infants feel confident to explore and communicate, which is essential for brain and language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6</a:t>
            </a:fld>
            <a:endParaRPr lang="zh-CN" altLang="en-US"/>
          </a:p>
        </p:txBody>
      </p:sp>
    </p:spTree>
    <p:extLst>
      <p:ext uri="{BB962C8B-B14F-4D97-AF65-F5344CB8AC3E}">
        <p14:creationId xmlns:p14="http://schemas.microsoft.com/office/powerpoint/2010/main" val="11966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This section highlights key language milestones in early infancy, including vocalizations, recognition of voices, and emerging social communication patterns based on recent research findings.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7</a:t>
            </a:fld>
            <a:endParaRPr lang="zh-CN" altLang="en-US"/>
          </a:p>
        </p:txBody>
      </p:sp>
    </p:spTree>
    <p:extLst>
      <p:ext uri="{BB962C8B-B14F-4D97-AF65-F5344CB8AC3E}">
        <p14:creationId xmlns:p14="http://schemas.microsoft.com/office/powerpoint/2010/main" val="201743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From birth, infants produce sounds like cooing and crying, which evolve into babbling. These vocalizations are foundational for later speech development and reflect neural maturation.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8</a:t>
            </a:fld>
            <a:endParaRPr lang="zh-CN" altLang="en-US"/>
          </a:p>
        </p:txBody>
      </p:sp>
    </p:spTree>
    <p:extLst>
      <p:ext uri="{BB962C8B-B14F-4D97-AF65-F5344CB8AC3E}">
        <p14:creationId xmlns:p14="http://schemas.microsoft.com/office/powerpoint/2010/main" val="342522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Infants show early recognition of familiar voices, especially those of caregivers, which enhances bonding and sets the stage for language understanding and social engagement.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9</a:t>
            </a:fld>
            <a:endParaRPr lang="zh-CN" altLang="en-US"/>
          </a:p>
        </p:txBody>
      </p:sp>
    </p:spTree>
    <p:extLst>
      <p:ext uri="{BB962C8B-B14F-4D97-AF65-F5344CB8AC3E}">
        <p14:creationId xmlns:p14="http://schemas.microsoft.com/office/powerpoint/2010/main" val="4154367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anchor="b">
            <a:noAutofit/>
          </a:bodyPr>
          <a:lstStyle>
            <a:lvl1pPr>
              <a:defRPr sz="7200" cap="all" baseline="0"/>
            </a:lvl1pPr>
          </a:lstStyle>
          <a:p>
            <a:r>
              <a:rPr lang="en"/>
              <a:t>Click to edit the master header style</a:t>
            </a:r>
          </a:p>
        </p:txBody>
      </p:sp>
      <p:sp>
        <p:nvSpPr>
          <p:cNvPr id="7" name="Subtitle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a:r>
              <a:rPr lang="en"/>
              <a:t>Click Edit Master Subtitle Style</a:t>
            </a:r>
          </a:p>
        </p:txBody>
      </p:sp>
      <p:pic>
        <p:nvPicPr>
          <p:cNvPr id="6" name="Imag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19268000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anchor="ctr">
            <a:normAutofit/>
          </a:bodyPr>
          <a:lstStyle>
            <a:lvl1pPr algn="r">
              <a:defRPr sz="4400"/>
            </a:lvl1pPr>
          </a:lstStyle>
          <a:p>
            <a:r>
              <a:rPr lang="en"/>
              <a:t>Click to edit the master header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4671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anchor="b">
            <a:normAutofit/>
          </a:bodyPr>
          <a:lstStyle>
            <a:lvl1pPr>
              <a:defRPr sz="4400"/>
            </a:lvl1pPr>
          </a:lstStyle>
          <a:p>
            <a:r>
              <a:rPr lang="en"/>
              <a:t>Click to edit the master header style</a:t>
            </a:r>
          </a:p>
        </p:txBody>
      </p:sp>
      <p:sp>
        <p:nvSpPr>
          <p:cNvPr id="19" name="Picture Placeholder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a:noAutofit/>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3" name="Date Placeholder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4" name="Footer Placeholder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5" name="Slide Number Placehold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29096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0" name="Footer Placeholder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1" name="Slide Number Placehold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4" name="Imag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99460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Tree>
    <p:extLst>
      <p:ext uri="{BB962C8B-B14F-4D97-AF65-F5344CB8AC3E}">
        <p14:creationId xmlns:p14="http://schemas.microsoft.com/office/powerpoint/2010/main" val="149624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6910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1980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4355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6" name="Date Placeholder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7" name="Footer Placeholder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8" name="Slide Number Placehold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Picture Placeholder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332890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A8AD668-CF0E-659F-DA49-177920205294}"/>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4867047E-A4D9-4472-C64B-50716DA38E89}"/>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a:lstStyle/>
          <a:p>
            <a:fld id="{CC057153-B650-4DEB-B370-79DDCFDCE934}" type="slidenum">
              <a:rPr lang="en-US" smtClean="0"/>
              <a:pPr/>
              <a:t>‹#›</a:t>
            </a:fld>
            <a:endParaRPr lang="en-US"/>
          </a:p>
        </p:txBody>
      </p:sp>
      <p:sp>
        <p:nvSpPr>
          <p:cNvPr id="9" name="Picture Placeholder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223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anchor="t">
            <a:normAutofit/>
          </a:bodyPr>
          <a:lstStyle>
            <a:lvl1pPr>
              <a:defRPr sz="4400"/>
            </a:lvl1pPr>
          </a:lstStyle>
          <a:p>
            <a:r>
              <a:rPr lang="en"/>
              <a:t>Click to edit the master header style</a:t>
            </a:r>
          </a:p>
        </p:txBody>
      </p:sp>
      <p:sp>
        <p:nvSpPr>
          <p:cNvPr id="7" name="Freeform: Shape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F48EA7EA-054B-2A96-FEA5-1F4355A4B8F9}"/>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B6AB15D9-3F8C-D862-AECB-AE44295E6E59}"/>
              </a:ext>
            </a:extLst>
          </p:cNvPr>
          <p:cNvSpPr>
            <a:spLocks noGrp="1"/>
          </p:cNvSpPr>
          <p:nvPr>
            <p:ph type="ftr" sz="quarter" idx="20"/>
          </p:nvPr>
        </p:nvSpPr>
        <p:spPr/>
        <p:txBody>
          <a:bodyPr/>
          <a:lstStyle/>
          <a:p>
            <a:endParaRPr lang="en-US"/>
          </a:p>
        </p:txBody>
      </p:sp>
      <p:sp>
        <p:nvSpPr>
          <p:cNvPr id="4" name="Slide Number Placehold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9183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3"/>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a:normAutofit/>
          </a:bodyPr>
          <a:lstStyle>
            <a:lvl1pPr>
              <a:defRPr sz="4400"/>
            </a:lvl1pPr>
          </a:lstStyle>
          <a:p>
            <a:r>
              <a:rPr lang="en"/>
              <a:t>Click to edit the master header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5465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Picture Placeholder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2081F46F-DD00-D51C-FEF1-6B6CB19A454F}"/>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167DDC63-34B7-6ACF-7308-4823B03AC2B5}"/>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5834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anchor="t">
            <a:norm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EDC13F8-462C-43BB-3440-7762CE79BB71}"/>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0C3687B8-8223-E08E-224E-23AF1760FF5F}"/>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7811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49C3A0B4-FD01-77F3-1CF6-582E5F843448}"/>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13ADF7DF-4788-422C-AAC6-56A324937A72}"/>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15390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anchor="b">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10" name="Picture Placeholder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1E541088-49FA-8D02-3917-0B31A904D1CB}"/>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B473FD12-C5B3-694A-222B-2E04AB58EDE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23927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anchor="b"/>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BC8D00A8-266F-46A2-3838-449C6D9B88C6}"/>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D08AE0CA-F55D-353F-7BC0-CB8643C9FDCC}"/>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212502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anchor="b">
            <a:no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8">
            <a:extLst>
              <a:ext uri="{FF2B5EF4-FFF2-40B4-BE49-F238E27FC236}">
                <a16:creationId xmlns:a16="http://schemas.microsoft.com/office/drawing/2014/main" id="{AF79309E-A666-B0F8-90DD-1CB00660E7D0}"/>
              </a:ext>
            </a:extLst>
          </p:cNvPr>
          <p:cNvSpPr>
            <a:spLocks noGrp="1"/>
          </p:cNvSpPr>
          <p:nvPr>
            <p:ph type="dt" sz="half" idx="15"/>
          </p:nvPr>
        </p:nvSpPr>
        <p:spPr/>
        <p:txBody>
          <a:bodyPr/>
          <a:lstStyle/>
          <a:p>
            <a:endParaRPr lang="en-US"/>
          </a:p>
        </p:txBody>
      </p:sp>
      <p:sp>
        <p:nvSpPr>
          <p:cNvPr id="10" name="Footer Placeholder 9">
            <a:extLst>
              <a:ext uri="{FF2B5EF4-FFF2-40B4-BE49-F238E27FC236}">
                <a16:creationId xmlns:a16="http://schemas.microsoft.com/office/drawing/2014/main" id="{2288EBC0-79CF-47C8-D467-C186569AED09}"/>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6590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anchor="b">
            <a:noAutofit/>
          </a:bodyPr>
          <a:lstStyle>
            <a:lvl1pPr>
              <a:defRPr sz="4400"/>
            </a:lvl1pPr>
          </a:lstStyle>
          <a:p>
            <a:r>
              <a:rPr lang="en"/>
              <a:t>Click to edit the master header style</a:t>
            </a:r>
          </a:p>
        </p:txBody>
      </p:sp>
      <p:sp>
        <p:nvSpPr>
          <p:cNvPr id="5" name="Freeform: Shape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CC4F7AE1-BDD3-B4BF-E1CA-32B4C70CA71B}"/>
              </a:ext>
            </a:extLst>
          </p:cNvPr>
          <p:cNvSpPr>
            <a:spLocks noGrp="1"/>
          </p:cNvSpPr>
          <p:nvPr>
            <p:ph type="dt" sz="half" idx="17"/>
          </p:nvPr>
        </p:nvSpPr>
        <p:spPr/>
        <p:txBody>
          <a:bodyPr/>
          <a:lstStyle/>
          <a:p>
            <a:endParaRPr lang="en-US"/>
          </a:p>
        </p:txBody>
      </p:sp>
      <p:sp>
        <p:nvSpPr>
          <p:cNvPr id="8" name="Footer Placeholder 7">
            <a:extLst>
              <a:ext uri="{FF2B5EF4-FFF2-40B4-BE49-F238E27FC236}">
                <a16:creationId xmlns:a16="http://schemas.microsoft.com/office/drawing/2014/main" id="{84DE41FA-2E78-D372-6AD5-1C0DEC93A58F}"/>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37166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anchor="b">
            <a:norm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Imag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8D478A74-4C73-A879-704C-2560F7ED40B0}"/>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6CB80053-B04C-6356-9BF3-9E6097836353}"/>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99543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anchor="t">
            <a:no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Imag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E2EDED2F-4979-B596-9568-68D809618838}"/>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0267004A-F8CD-D47D-5F6A-8CE21F60904C}"/>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9462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anchor="t">
            <a:noAutofit/>
          </a:bodyPr>
          <a:lstStyle>
            <a:lvl1pPr>
              <a:defRPr sz="4400"/>
            </a:lvl1pPr>
          </a:lstStyle>
          <a:p>
            <a:r>
              <a:rPr lang="en"/>
              <a:t>Click to edit the master header style</a:t>
            </a:r>
          </a:p>
        </p:txBody>
      </p:sp>
      <p:sp>
        <p:nvSpPr>
          <p:cNvPr id="5" name="Picture Placeholder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Date Placeholder 5">
            <a:extLst>
              <a:ext uri="{FF2B5EF4-FFF2-40B4-BE49-F238E27FC236}">
                <a16:creationId xmlns:a16="http://schemas.microsoft.com/office/drawing/2014/main" id="{E5DCFB34-FEF0-E0AA-7942-B03BDD903526}"/>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2C89B24C-1117-2792-1DF9-1335E4EACE78}"/>
              </a:ext>
            </a:extLst>
          </p:cNvPr>
          <p:cNvSpPr>
            <a:spLocks noGrp="1"/>
          </p:cNvSpPr>
          <p:nvPr>
            <p:ph type="ftr" sz="quarter" idx="16"/>
          </p:nvPr>
        </p:nvSpPr>
        <p:spPr/>
        <p:txBody>
          <a:bodyPr/>
          <a:lstStyle/>
          <a:p>
            <a:endParaRPr lang="en-US"/>
          </a:p>
        </p:txBody>
      </p:sp>
      <p:sp>
        <p:nvSpPr>
          <p:cNvPr id="10" name="Slide Number Placehold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54192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anchor="ctr">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sp>
        <p:nvSpPr>
          <p:cNvPr id="4" name="Freeform: Shape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oup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Imag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9" name="Imag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0" name="Imag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Imag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13" name="Imag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oup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Imag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Imag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sp>
        <p:nvSpPr>
          <p:cNvPr id="5" name="Picture Placeholder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36145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3" name="Picture Placeholder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ADBB7078-2FF1-CBF9-E9D1-55817378C31E}"/>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2C8E36AA-A7D8-B540-1CE1-2AB72146528F}"/>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2708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10" name="Picture Placeholder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2" name="Freeform: Shape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A393A522-D01D-FDCE-6AFD-7521E381F755}"/>
              </a:ext>
            </a:extLst>
          </p:cNvPr>
          <p:cNvSpPr>
            <a:spLocks noGrp="1"/>
          </p:cNvSpPr>
          <p:nvPr>
            <p:ph type="dt" sz="half" idx="15"/>
          </p:nvPr>
        </p:nvSpPr>
        <p:spPr/>
        <p:txBody>
          <a:bodyPr/>
          <a:lstStyle/>
          <a:p>
            <a:endParaRPr lang="en-US"/>
          </a:p>
        </p:txBody>
      </p:sp>
      <p:sp>
        <p:nvSpPr>
          <p:cNvPr id="3" name="Footer Placeholder 2">
            <a:extLst>
              <a:ext uri="{FF2B5EF4-FFF2-40B4-BE49-F238E27FC236}">
                <a16:creationId xmlns:a16="http://schemas.microsoft.com/office/drawing/2014/main" id="{1BED9648-0ABA-8D35-F6D2-E5C6372E1605}"/>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41963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EC5AAF10-8331-6053-602B-8BFE346EFEBB}"/>
              </a:ext>
            </a:extLst>
          </p:cNvPr>
          <p:cNvSpPr>
            <a:spLocks noGrp="1"/>
          </p:cNvSpPr>
          <p:nvPr>
            <p:ph type="dt" sz="half" idx="15"/>
          </p:nvPr>
        </p:nvSpPr>
        <p:spPr/>
        <p:txBody>
          <a:bodyPr/>
          <a:lstStyle/>
          <a:p>
            <a:endParaRPr lang="en-US"/>
          </a:p>
        </p:txBody>
      </p:sp>
      <p:sp>
        <p:nvSpPr>
          <p:cNvPr id="6" name="Footer Placeholder 5">
            <a:extLst>
              <a:ext uri="{FF2B5EF4-FFF2-40B4-BE49-F238E27FC236}">
                <a16:creationId xmlns:a16="http://schemas.microsoft.com/office/drawing/2014/main" id="{5ECC9B87-20C9-BDAD-1868-4EB109DC8760}"/>
              </a:ext>
            </a:extLst>
          </p:cNvPr>
          <p:cNvSpPr>
            <a:spLocks noGrp="1"/>
          </p:cNvSpPr>
          <p:nvPr>
            <p:ph type="ftr" sz="quarter" idx="16"/>
          </p:nvPr>
        </p:nvSpPr>
        <p:spPr/>
        <p:txBody>
          <a:bodyPr/>
          <a:lstStyle/>
          <a:p>
            <a:endParaRPr lang="en-US"/>
          </a:p>
        </p:txBody>
      </p:sp>
      <p:sp>
        <p:nvSpPr>
          <p:cNvPr id="7" name="Slide Number Placehold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4232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693996AD-CB23-BC0E-799E-B12215424285}"/>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7A010AA2-4882-2D45-BD62-617C1E4354BA}"/>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418091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923783ED-1906-E705-627E-F5940CA5D1C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A4AC54C7-AEC0-5BA2-4EBC-0C16EBA31A8D}"/>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26264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a:normAutofit/>
          </a:bodyPr>
          <a:lstStyle>
            <a:lvl1pPr>
              <a:defRPr sz="4400"/>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17910340-A5F4-8639-3086-49BC04898DD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1261D821-0861-7426-9797-27E0A202F548}"/>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64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anchor="t">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10" name="Content Placeholder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464EAB94-B802-87B5-5FF0-A07FC0F4D768}"/>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4B6BF698-E7D5-DCB7-939D-D9D170FE3B7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21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1">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anchor="t">
            <a:norm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6" name="Picture Placeholder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5" name="Content Placeholder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D96F01E1-BA98-89DB-EBE7-DD36895251AF}"/>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4C61CD4E-5B16-E836-5BEE-12F2F57C5AFE}"/>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3148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2">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7" name="Picture Placeholder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2" name="Date Placeholder 1">
            <a:extLst>
              <a:ext uri="{FF2B5EF4-FFF2-40B4-BE49-F238E27FC236}">
                <a16:creationId xmlns:a16="http://schemas.microsoft.com/office/drawing/2014/main" id="{59EFFF81-C633-B4ED-1475-3D69F208E3F1}"/>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B54EA6AD-64C2-6F9D-45A1-25818BB5351B}"/>
              </a:ext>
            </a:extLst>
          </p:cNvPr>
          <p:cNvSpPr>
            <a:spLocks noGrp="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543076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Picture Placeholder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5" name="Date Placeholder 4">
            <a:extLst>
              <a:ext uri="{FF2B5EF4-FFF2-40B4-BE49-F238E27FC236}">
                <a16:creationId xmlns:a16="http://schemas.microsoft.com/office/drawing/2014/main" id="{11668A78-9B86-3337-BB34-8B960A2B2003}"/>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65824E7-DC0F-167A-2CF8-D6548D588956}"/>
              </a:ext>
            </a:extLst>
          </p:cNvPr>
          <p:cNvSpPr>
            <a:spLocks noGrp="1"/>
          </p:cNvSpPr>
          <p:nvPr>
            <p:ph type="ftr" sz="quarter" idx="22"/>
          </p:nvPr>
        </p:nvSpPr>
        <p:spPr/>
        <p:txBody>
          <a:bodyPr/>
          <a:lstStyle/>
          <a:p>
            <a:endParaRPr lang="en-US"/>
          </a:p>
        </p:txBody>
      </p:sp>
      <p:sp>
        <p:nvSpPr>
          <p:cNvPr id="9" name="Slide Number Placehold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3868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anchor="b">
            <a:normAutofit/>
          </a:bodyPr>
          <a:lstStyle>
            <a:lvl1pPr>
              <a:defRPr sz="4000" cap="all" baseline="0"/>
            </a:lvl1pPr>
          </a:lstStyle>
          <a:p>
            <a:r>
              <a:rPr lang="en"/>
              <a:t>Click to edit the master header style</a:t>
            </a:r>
          </a:p>
        </p:txBody>
      </p:sp>
      <p:sp>
        <p:nvSpPr>
          <p:cNvPr id="5" name="Subtitle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a:r>
              <a:rPr lang="en"/>
              <a:t>Click Edit Master Subtitle Style</a:t>
            </a:r>
          </a:p>
        </p:txBody>
      </p:sp>
      <p:sp>
        <p:nvSpPr>
          <p:cNvPr id="2" name="Picture Placeholder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2830027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4">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anchor="t">
            <a:normAutofit/>
          </a:bodyPr>
          <a:lstStyle>
            <a:lvl1pPr>
              <a:defRPr sz="4400"/>
            </a:lvl1pPr>
          </a:lstStyle>
          <a:p>
            <a:r>
              <a:rPr lang="en"/>
              <a:t>Click to edit the master header style</a:t>
            </a:r>
          </a:p>
        </p:txBody>
      </p:sp>
      <p:sp>
        <p:nvSpPr>
          <p:cNvPr id="9" name="Freeform: Shape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97417BF0-B2EF-49AB-DD30-9670414E2D50}"/>
              </a:ext>
            </a:extLst>
          </p:cNvPr>
          <p:cNvSpPr>
            <a:spLocks noGrp="1"/>
          </p:cNvSpPr>
          <p:nvPr>
            <p:ph type="dt" sz="half" idx="21"/>
          </p:nvPr>
        </p:nvSpPr>
        <p:spPr/>
        <p:txBody>
          <a:bodyPr/>
          <a:lstStyle/>
          <a:p>
            <a:endParaRPr lang="en-US"/>
          </a:p>
        </p:txBody>
      </p:sp>
      <p:sp>
        <p:nvSpPr>
          <p:cNvPr id="3" name="Footer Placeholder 2">
            <a:extLst>
              <a:ext uri="{FF2B5EF4-FFF2-40B4-BE49-F238E27FC236}">
                <a16:creationId xmlns:a16="http://schemas.microsoft.com/office/drawing/2014/main" id="{8709DE88-036A-0912-D085-9C52C50DA858}"/>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65907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sp>
        <p:nvSpPr>
          <p:cNvPr id="7" name="Imag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2" name="Imag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endParaRPr lang="en-US"/>
          </a:p>
        </p:txBody>
      </p:sp>
      <p:sp>
        <p:nvSpPr>
          <p:cNvPr id="9" name="Title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a:normAutofit/>
          </a:bodyPr>
          <a:lstStyle>
            <a:lvl1pPr>
              <a:lnSpc>
                <a:spcPct val="110000"/>
              </a:lnSpc>
              <a:defRPr sz="2800" b="0"/>
            </a:lvl1pPr>
          </a:lstStyle>
          <a:p>
            <a:r>
              <a:rPr lang="en"/>
              <a:t>Click to edit the master header style</a:t>
            </a:r>
          </a:p>
        </p:txBody>
      </p:sp>
      <p:sp>
        <p:nvSpPr>
          <p:cNvPr id="15" name="Content Placeholder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lvl1pPr>
            <a:lvl5pPr>
              <a:defRPr/>
            </a:lvl5pPr>
          </a:lstStyle>
          <a:p>
            <a:pPr lvl="0"/>
            <a:r>
              <a:rPr lang="en"/>
              <a:t>##%</a:t>
            </a:r>
          </a:p>
        </p:txBody>
      </p:sp>
      <p:sp>
        <p:nvSpPr>
          <p:cNvPr id="3" name="Date Placeholder 2">
            <a:extLst>
              <a:ext uri="{FF2B5EF4-FFF2-40B4-BE49-F238E27FC236}">
                <a16:creationId xmlns:a16="http://schemas.microsoft.com/office/drawing/2014/main" id="{2C2FCDF1-9A13-7744-D91E-28F04345951B}"/>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4486F0FD-5E44-1C36-3C5E-2FFB69A9401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2411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3"/>
        </a:solidFill>
        <a:effectLst/>
      </p:bgPr>
    </p:bg>
    <p:spTree>
      <p:nvGrpSpPr>
        <p:cNvPr id="1" name=""/>
        <p:cNvGrpSpPr/>
        <p:nvPr/>
      </p:nvGrpSpPr>
      <p:grpSpPr>
        <a:xfrm>
          <a:off x="0" y="0"/>
          <a:ext cx="0" cy="0"/>
          <a:chOff x="0" y="0"/>
          <a:chExt cx="0" cy="0"/>
        </a:xfrm>
      </p:grpSpPr>
      <p:sp>
        <p:nvSpPr>
          <p:cNvPr id="9" name="Imag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10" name="Imag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a:normAutofit/>
          </a:bodyPr>
          <a:lstStyle>
            <a:lvl1pPr algn="ctr">
              <a:lnSpc>
                <a:spcPct val="110000"/>
              </a:lnSpc>
              <a:defRPr sz="2800" b="0">
                <a:solidFill>
                  <a:schemeClr val="tx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
              <a:t>##%</a:t>
            </a:r>
          </a:p>
        </p:txBody>
      </p:sp>
      <p:sp>
        <p:nvSpPr>
          <p:cNvPr id="3" name="Date Placeholder 2">
            <a:extLst>
              <a:ext uri="{FF2B5EF4-FFF2-40B4-BE49-F238E27FC236}">
                <a16:creationId xmlns:a16="http://schemas.microsoft.com/office/drawing/2014/main" id="{02635E73-5AC2-2208-0D89-6F8210585B82}"/>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6250BFCD-D895-EFB7-C7FE-E6C339B9764B}"/>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50385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bg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bg1"/>
                </a:solidFill>
                <a:latin typeface="+mj-lt"/>
              </a:defRPr>
            </a:lvl1pPr>
          </a:lstStyle>
          <a:p>
            <a:pPr lvl="0"/>
            <a:r>
              <a:rPr lang="en"/>
              <a:t>##%</a:t>
            </a:r>
          </a:p>
        </p:txBody>
      </p:sp>
      <p:pic>
        <p:nvPicPr>
          <p:cNvPr id="3" name="Imag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Imag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Imag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endParaRPr lang="en-US"/>
          </a:p>
        </p:txBody>
      </p:sp>
      <p:sp>
        <p:nvSpPr>
          <p:cNvPr id="8" name="Imag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2EB5514-03D2-619A-B476-5610821FE6E7}"/>
              </a:ext>
            </a:extLst>
          </p:cNvPr>
          <p:cNvSpPr>
            <a:spLocks noGrp="1"/>
          </p:cNvSpPr>
          <p:nvPr>
            <p:ph type="dt" sz="half" idx="14"/>
          </p:nvPr>
        </p:nvSpPr>
        <p:spPr/>
        <p:txBody>
          <a:bodyPr/>
          <a:lstStyle>
            <a:lvl1pPr>
              <a:defRPr>
                <a:solidFill>
                  <a:schemeClr val="bg2"/>
                </a:solidFill>
              </a:defRPr>
            </a:lvl1pPr>
          </a:lstStyle>
          <a:p>
            <a:endParaRPr lang="en-US"/>
          </a:p>
        </p:txBody>
      </p:sp>
      <p:sp>
        <p:nvSpPr>
          <p:cNvPr id="12" name="Footer Placeholder 11">
            <a:extLst>
              <a:ext uri="{FF2B5EF4-FFF2-40B4-BE49-F238E27FC236}">
                <a16:creationId xmlns:a16="http://schemas.microsoft.com/office/drawing/2014/main" id="{BD2D74E0-63C9-00D4-B2D0-9365864B2B13}"/>
              </a:ext>
            </a:extLst>
          </p:cNvPr>
          <p:cNvSpPr>
            <a:spLocks noGrp="1"/>
          </p:cNvSpPr>
          <p:nvPr>
            <p:ph type="ftr" sz="quarter" idx="15"/>
          </p:nvPr>
        </p:nvSpPr>
        <p:spPr/>
        <p:txBody>
          <a:bodyPr/>
          <a:lstStyle>
            <a:lvl1pPr>
              <a:defRPr>
                <a:solidFill>
                  <a:schemeClr val="bg2"/>
                </a:solidFill>
              </a:defRPr>
            </a:lvl1pPr>
          </a:lstStyle>
          <a:p>
            <a:endParaRPr lang="en-US"/>
          </a:p>
        </p:txBody>
      </p:sp>
      <p:sp>
        <p:nvSpPr>
          <p:cNvPr id="13" name="Slide Number Placehold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a:lstStyle>
            <a:lvl1pPr>
              <a:defRPr>
                <a:solidFill>
                  <a:schemeClr val="bg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8772369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a:normAutofit/>
          </a:bodyPr>
          <a:lstStyle>
            <a:lvl1pPr>
              <a:lnSpc>
                <a:spcPct val="110000"/>
              </a:lnSpc>
              <a:defRPr sz="2800" b="0">
                <a:solidFill>
                  <a:schemeClr val="bg1"/>
                </a:solidFill>
              </a:defRPr>
            </a:lvl1pPr>
          </a:lstStyle>
          <a:p>
            <a:r>
              <a:rPr lang="en"/>
              <a:t>Click to edit the master header style</a:t>
            </a:r>
          </a:p>
        </p:txBody>
      </p:sp>
      <p:pic>
        <p:nvPicPr>
          <p:cNvPr id="5" name="Graphic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Imag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phic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endParaRPr lang="en-US"/>
          </a:p>
        </p:txBody>
      </p:sp>
      <p:sp>
        <p:nvSpPr>
          <p:cNvPr id="4" name="Imag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endParaRPr lang="en-US"/>
          </a:p>
        </p:txBody>
      </p:sp>
      <p:sp>
        <p:nvSpPr>
          <p:cNvPr id="16" name="Content Placeholder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solidFill>
                  <a:schemeClr val="bg1"/>
                </a:solidFill>
              </a:defRPr>
            </a:lvl1pPr>
            <a:lvl5pPr>
              <a:defRPr/>
            </a:lvl5pPr>
          </a:lstStyle>
          <a:p>
            <a:pPr lvl="0"/>
            <a:r>
              <a:rPr lang="en"/>
              <a:t>##%</a:t>
            </a:r>
          </a:p>
        </p:txBody>
      </p:sp>
      <p:sp>
        <p:nvSpPr>
          <p:cNvPr id="11" name="Date Placeholder 10">
            <a:extLst>
              <a:ext uri="{FF2B5EF4-FFF2-40B4-BE49-F238E27FC236}">
                <a16:creationId xmlns:a16="http://schemas.microsoft.com/office/drawing/2014/main" id="{AD53577C-175B-B4A1-66AA-5C60085CD574}"/>
              </a:ext>
            </a:extLst>
          </p:cNvPr>
          <p:cNvSpPr>
            <a:spLocks noGrp="1"/>
          </p:cNvSpPr>
          <p:nvPr>
            <p:ph type="dt" sz="half" idx="14"/>
          </p:nvPr>
        </p:nvSpPr>
        <p:spPr/>
        <p:txBody>
          <a:bodyPr/>
          <a:lstStyle>
            <a:lvl1pPr>
              <a:defRPr>
                <a:solidFill>
                  <a:schemeClr val="bg1"/>
                </a:solidFill>
              </a:defRPr>
            </a:lvl1pPr>
          </a:lstStyle>
          <a:p>
            <a:endParaRPr lang="en-US"/>
          </a:p>
        </p:txBody>
      </p:sp>
      <p:sp>
        <p:nvSpPr>
          <p:cNvPr id="12" name="Footer Placeholder 11">
            <a:extLst>
              <a:ext uri="{FF2B5EF4-FFF2-40B4-BE49-F238E27FC236}">
                <a16:creationId xmlns:a16="http://schemas.microsoft.com/office/drawing/2014/main" id="{FC0A1ED1-3D31-0A28-B07A-FB29FFF3BB08}"/>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8970664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8" name="Content Placeholder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grpSp>
        <p:nvGrpSpPr>
          <p:cNvPr id="2" name="Group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Imag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16" name="Imag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7" name="Imag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Imag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7" name="Imag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sp>
        <p:nvSpPr>
          <p:cNvPr id="9" name="Date Placeholder 8">
            <a:extLst>
              <a:ext uri="{FF2B5EF4-FFF2-40B4-BE49-F238E27FC236}">
                <a16:creationId xmlns:a16="http://schemas.microsoft.com/office/drawing/2014/main" id="{9D30071D-1816-6301-C078-B86161799CD7}"/>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E59B85-473F-DCC6-7A6E-47ADB148C6B7}"/>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8" name="Slide Number Placehold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8084639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Imag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3" name="Content Placeholder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6" name="Imag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Imag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1C2913F0-5B0D-F6D9-E52E-59DF5BE160E1}"/>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BCFA7F-97B1-E3DC-BF05-74CA9D937791}"/>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4427786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2"/>
        </a:solidFill>
        <a:effectLst/>
      </p:bgPr>
    </p:bg>
    <p:spTree>
      <p:nvGrpSpPr>
        <p:cNvPr id="1" name=""/>
        <p:cNvGrpSpPr/>
        <p:nvPr/>
      </p:nvGrpSpPr>
      <p:grpSpPr>
        <a:xfrm>
          <a:off x="0" y="0"/>
          <a:ext cx="0" cy="0"/>
          <a:chOff x="0" y="0"/>
          <a:chExt cx="0" cy="0"/>
        </a:xfrm>
      </p:grpSpPr>
      <p:sp>
        <p:nvSpPr>
          <p:cNvPr id="7" name="Imag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2" name="Graphic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phic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endParaRPr lang="en-US"/>
          </a:p>
        </p:txBody>
      </p:sp>
    </p:spTree>
    <p:extLst>
      <p:ext uri="{BB962C8B-B14F-4D97-AF65-F5344CB8AC3E}">
        <p14:creationId xmlns:p14="http://schemas.microsoft.com/office/powerpoint/2010/main" val="107000674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6620652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9677682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anchor="b">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a:r>
              <a:rPr lang="en"/>
              <a:t>Click Edit Master Subtitle Style</a:t>
            </a:r>
          </a:p>
        </p:txBody>
      </p:sp>
      <p:sp>
        <p:nvSpPr>
          <p:cNvPr id="4" name="Picture Placeholder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2580045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anchor="b">
            <a:normAutofit/>
          </a:bodyPr>
          <a:lstStyle>
            <a:lvl1pPr marL="164592" indent="-164592">
              <a:lnSpc>
                <a:spcPct val="90000"/>
              </a:lnSpc>
              <a:spcBef>
                <a:spcPts val="0"/>
              </a:spcBef>
              <a:buNone/>
              <a:defRPr sz="6000">
                <a:solidFill>
                  <a:schemeClr val="tx1"/>
                </a:solidFill>
                <a:latin typeface="+mj-lt"/>
              </a:defRPr>
            </a:lvl1pPr>
          </a:lstStyle>
          <a:p>
            <a:pPr lvl="0"/>
            <a:r>
              <a:rPr lang="en"/>
              <a:t>Click Add quote</a:t>
            </a:r>
          </a:p>
        </p:txBody>
      </p:sp>
      <p:sp>
        <p:nvSpPr>
          <p:cNvPr id="8" name="Imag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FCA9F3D4-8DFB-C2D6-6808-ACCA092CC24F}"/>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EAD3351-214A-22FC-226C-1207637BF9FB}"/>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86707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10" name="Graphic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anchor="ctr">
            <a:normAutofit/>
          </a:bodyPr>
          <a:lstStyle>
            <a:lvl1pPr algn="ct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anchor="ctr">
            <a:normAutofit/>
          </a:bodyPr>
          <a:lstStyle>
            <a:lvl1pPr marL="164592" indent="-164592" algn="ctr">
              <a:lnSpc>
                <a:spcPct val="90000"/>
              </a:lnSpc>
              <a:spcBef>
                <a:spcPts val="0"/>
              </a:spcBef>
              <a:buNone/>
              <a:defRPr sz="6000">
                <a:solidFill>
                  <a:schemeClr val="tx1"/>
                </a:solidFill>
                <a:latin typeface="+mj-lt"/>
              </a:defRPr>
            </a:lvl1pPr>
          </a:lstStyle>
          <a:p>
            <a:pPr lvl="0"/>
            <a:r>
              <a:rPr lang="en"/>
              <a:t>Click Add quote</a:t>
            </a:r>
          </a:p>
        </p:txBody>
      </p:sp>
      <p:sp>
        <p:nvSpPr>
          <p:cNvPr id="3" name="Date Placeholder 2">
            <a:extLst>
              <a:ext uri="{FF2B5EF4-FFF2-40B4-BE49-F238E27FC236}">
                <a16:creationId xmlns:a16="http://schemas.microsoft.com/office/drawing/2014/main" id="{ABC9E868-83D3-FAE6-82FD-EE41DE16EF6F}"/>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02F433CA-B19B-1DD5-BC54-D842032A6DA8}"/>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14746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anchor="b">
            <a:normAutofit/>
          </a:bodyPr>
          <a:lstStyle>
            <a:lvl1pPr marL="164592" indent="-164592">
              <a:lnSpc>
                <a:spcPct val="90000"/>
              </a:lnSpc>
              <a:spcBef>
                <a:spcPts val="0"/>
              </a:spcBef>
              <a:buNone/>
              <a:defRPr sz="6000">
                <a:latin typeface="+mj-lt"/>
              </a:defRPr>
            </a:lvl1pPr>
          </a:lstStyle>
          <a:p>
            <a:pPr lvl="0"/>
            <a:r>
              <a:rPr lang="en"/>
              <a:t>Click Add quote</a:t>
            </a:r>
          </a:p>
        </p:txBody>
      </p:sp>
      <p:sp>
        <p:nvSpPr>
          <p:cNvPr id="8" name="Imag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endParaRPr lang="en-US"/>
          </a:p>
        </p:txBody>
      </p:sp>
      <p:sp>
        <p:nvSpPr>
          <p:cNvPr id="9" name="Imag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2E1D9326-F6F6-C4ED-26BC-C512FF43D5E3}"/>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0C9896A0-E8B7-110A-26DE-5624C0BA74B9}"/>
              </a:ext>
            </a:extLst>
          </p:cNvPr>
          <p:cNvSpPr>
            <a:spLocks noGrp="1"/>
          </p:cNvSpPr>
          <p:nvPr>
            <p:ph type="ftr" sz="quarter" idx="15"/>
          </p:nvPr>
        </p:nvSpPr>
        <p:spPr/>
        <p:txBody>
          <a:bodyPr/>
          <a:lstStyle/>
          <a:p>
            <a:endParaRPr lang="en-US"/>
          </a:p>
        </p:txBody>
      </p:sp>
      <p:sp>
        <p:nvSpPr>
          <p:cNvPr id="11" name="Slide Number Placehold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85842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5" name="Content Placeholder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Content Placeholder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5FBB587C-B60E-E615-C552-A2FBC83547D0}"/>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1E44849B-B08E-8C6A-A163-A2F8CCF5F9ED}"/>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26918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2" name="Content Placeholder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6" name="Content Placeholder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8" name="Date Placeholder 7">
            <a:extLst>
              <a:ext uri="{FF2B5EF4-FFF2-40B4-BE49-F238E27FC236}">
                <a16:creationId xmlns:a16="http://schemas.microsoft.com/office/drawing/2014/main" id="{7042F4EC-C645-3F1C-4B94-035D67C0E3C3}"/>
              </a:ext>
            </a:extLst>
          </p:cNvPr>
          <p:cNvSpPr>
            <a:spLocks noGrp="1"/>
          </p:cNvSpPr>
          <p:nvPr>
            <p:ph type="dt" sz="half" idx="18"/>
          </p:nvPr>
        </p:nvSpPr>
        <p:spPr/>
        <p:txBody>
          <a:bodyPr/>
          <a:lstStyle/>
          <a:p>
            <a:endParaRPr lang="en-US"/>
          </a:p>
        </p:txBody>
      </p:sp>
      <p:sp>
        <p:nvSpPr>
          <p:cNvPr id="9" name="Footer Placeholder 8">
            <a:extLst>
              <a:ext uri="{FF2B5EF4-FFF2-40B4-BE49-F238E27FC236}">
                <a16:creationId xmlns:a16="http://schemas.microsoft.com/office/drawing/2014/main" id="{5A136151-AC8B-8C51-042C-5D658D8B6A82}"/>
              </a:ext>
            </a:extLst>
          </p:cNvPr>
          <p:cNvSpPr>
            <a:spLocks noGrp="1"/>
          </p:cNvSpPr>
          <p:nvPr>
            <p:ph type="ftr" sz="quarter" idx="19"/>
          </p:nvPr>
        </p:nvSpPr>
        <p:spPr/>
        <p:txBody>
          <a:bodyPr/>
          <a:lstStyle/>
          <a:p>
            <a:endParaRPr lang="en-US"/>
          </a:p>
        </p:txBody>
      </p:sp>
      <p:sp>
        <p:nvSpPr>
          <p:cNvPr id="10" name="Slide Number Placehold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04302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2" name="Date Placeholder 1">
            <a:extLst>
              <a:ext uri="{FF2B5EF4-FFF2-40B4-BE49-F238E27FC236}">
                <a16:creationId xmlns:a16="http://schemas.microsoft.com/office/drawing/2014/main" id="{BD4F9F7C-5610-C3A8-6DDF-1EC7D37BF5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C1F04E3-0B92-1430-161E-1F5F2D1708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64392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F7FD0F24-0C7C-29A2-51AF-ED14AA63A4F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6CAAC4-7527-BE56-C5C3-DCC57DBE4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317027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055773F-D4C2-2162-4959-BB2767E0CF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91CD1A-7BFF-5677-B257-5983C410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80084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5" name="Picture Placeholder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85D23018-8490-2C81-38D4-D24D9FD15320}"/>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53BC64AD-62A4-0EB8-8362-45B677463C77}"/>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59479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rmAutofit/>
          </a:bodyPr>
          <a:lstStyle>
            <a:lvl1pPr>
              <a:defRPr sz="6000">
                <a:solidFill>
                  <a:schemeClr val="tx1"/>
                </a:solidFill>
              </a:defRPr>
            </a:lvl1pPr>
          </a:lstStyle>
          <a:p>
            <a:r>
              <a:rPr lang="en"/>
              <a:t>Click to edit the master header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F166A531-D9FC-68D1-4352-3DA316F8BFB0}"/>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2E3C2781-95CC-4CBC-0CF8-C45300D4CACC}"/>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540140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sp>
        <p:nvSpPr>
          <p:cNvPr id="2" name="Picture Placeholder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12183389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solidFill>
                  <a:schemeClr val="tx1"/>
                </a:solidFill>
              </a:defRPr>
            </a:lvl1pPr>
          </a:lstStyle>
          <a:p>
            <a:r>
              <a:rPr lang="en"/>
              <a:t>Click to edit the master header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587407F1-DFF7-B2BF-19F1-FBCD72884346}"/>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03ADEB55-9830-1D24-7EE7-F430EFFE9FB2}"/>
              </a:ext>
            </a:extLst>
          </p:cNvPr>
          <p:cNvSpPr>
            <a:spLocks noGrp="1"/>
          </p:cNvSpPr>
          <p:nvPr>
            <p:ph type="ftr" sz="quarter" idx="16"/>
          </p:nvPr>
        </p:nvSpPr>
        <p:spPr/>
        <p:txBody>
          <a:bodyPr/>
          <a:lstStyle/>
          <a:p>
            <a:endParaRPr lang="en-US"/>
          </a:p>
        </p:txBody>
      </p:sp>
      <p:sp>
        <p:nvSpPr>
          <p:cNvPr id="6" name="Slide Number Placehold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8652965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a:noAutofit/>
          </a:bodyPr>
          <a:lstStyle>
            <a:lvl1pPr>
              <a:defRPr sz="7000" cap="all" baseline="0"/>
            </a:lvl1pPr>
          </a:lstStyle>
          <a:p>
            <a:r>
              <a:rPr lang="en"/>
              <a:t>Click to edit the master header style</a:t>
            </a:r>
          </a:p>
        </p:txBody>
      </p:sp>
      <p:sp>
        <p:nvSpPr>
          <p:cNvPr id="7" name="Subtitle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pic>
        <p:nvPicPr>
          <p:cNvPr id="9" name="Graphic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Imag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Imag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38249926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pic>
        <p:nvPicPr>
          <p:cNvPr id="9" name="Imag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Imag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136642931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anchor="ctr">
            <a:normAutofit/>
          </a:bodyPr>
          <a:lstStyle>
            <a:lvl1pPr algn="ctr">
              <a:defRPr sz="5400"/>
            </a:lvl1pPr>
          </a:lstStyle>
          <a:p>
            <a:r>
              <a:rPr lang="en"/>
              <a:t>Click to edit the master header style</a:t>
            </a:r>
          </a:p>
        </p:txBody>
      </p:sp>
      <p:grpSp>
        <p:nvGrpSpPr>
          <p:cNvPr id="15" name="Group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Imag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8" name="Imag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9" name="Imag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Imag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12" name="Imag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13" name="Imag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Footer Placeholder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4" name="Slide Number Placehold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grpSp>
        <p:nvGrpSpPr>
          <p:cNvPr id="17" name="Group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Imag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Imag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64871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2CBB15-5BD6-E7BA-FD79-D7AB9C4C4224}"/>
              </a:ext>
            </a:extLst>
          </p:cNvPr>
          <p:cNvPicPr>
            <a:picLocks noChangeAspect="1"/>
          </p:cNvPicPr>
          <p:nvPr userDrawn="1"/>
        </p:nvPicPr>
        <p:blipFill>
          <a:blip r:embed="rId6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
              <a:t>Click to edit the master header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11146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DD9F-040B-1453-A62B-04C824E802C5}"/>
              </a:ext>
            </a:extLst>
          </p:cNvPr>
          <p:cNvSpPr>
            <a:spLocks noGrp="1"/>
          </p:cNvSpPr>
          <p:nvPr>
            <p:ph type="title"/>
          </p:nvPr>
        </p:nvSpPr>
        <p:spPr>
          <a:xfrm>
            <a:off x="1269492" y="853276"/>
            <a:ext cx="9436608" cy="3593592"/>
          </a:xfrm>
        </p:spPr>
        <p:txBody>
          <a:bodyPr anchor="b">
            <a:normAutofit/>
          </a:bodyPr>
          <a:lstStyle/>
          <a:p>
            <a:r>
              <a:rPr lang="zh-CN" altLang="en-US" sz="5000"/>
              <a:t>Foundational Principles of Early Language Development and Brain Growth in Infants (0-4 Months)</a:t>
            </a:r>
          </a:p>
        </p:txBody>
      </p:sp>
      <p:sp>
        <p:nvSpPr>
          <p:cNvPr id="3" name="Subtitle 2">
            <a:extLst>
              <a:ext uri="{FF2B5EF4-FFF2-40B4-BE49-F238E27FC236}">
                <a16:creationId xmlns:a16="http://schemas.microsoft.com/office/drawing/2014/main" id="{F8AA6670-B41D-AC6B-0DFD-34BBA09E3AFE}"/>
              </a:ext>
            </a:extLst>
          </p:cNvPr>
          <p:cNvSpPr>
            <a:spLocks noGrp="1"/>
          </p:cNvSpPr>
          <p:nvPr>
            <p:ph type="subTitle" idx="1"/>
          </p:nvPr>
        </p:nvSpPr>
        <p:spPr>
          <a:xfrm>
            <a:off x="1306067" y="4794938"/>
            <a:ext cx="7835927" cy="1014984"/>
          </a:xfrm>
        </p:spPr>
        <p:txBody>
          <a:bodyPr anchor="ctr">
            <a:normAutofit/>
          </a:bodyPr>
          <a:lstStyle/>
          <a:p>
            <a:r>
              <a:rPr lang="zh-CN" altLang="en-US"/>
              <a:t>Key factors supporting infant brain and language growth</a:t>
            </a:r>
          </a:p>
        </p:txBody>
      </p:sp>
    </p:spTree>
    <p:extLst>
      <p:ext uri="{BB962C8B-B14F-4D97-AF65-F5344CB8AC3E}">
        <p14:creationId xmlns:p14="http://schemas.microsoft.com/office/powerpoint/2010/main" val="286741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9075-FB2D-C381-8695-0BE6AD727478}"/>
              </a:ext>
            </a:extLst>
          </p:cNvPr>
          <p:cNvSpPr>
            <a:spLocks noGrp="1"/>
          </p:cNvSpPr>
          <p:nvPr>
            <p:ph type="title"/>
          </p:nvPr>
        </p:nvSpPr>
        <p:spPr>
          <a:xfrm>
            <a:off x="7253744" y="650496"/>
            <a:ext cx="4328656" cy="1236363"/>
          </a:xfrm>
        </p:spPr>
        <p:txBody>
          <a:bodyPr anchor="t">
            <a:normAutofit/>
          </a:bodyPr>
          <a:lstStyle/>
          <a:p>
            <a:r>
              <a:rPr lang="zh-CN" altLang="en-US" sz="2800"/>
              <a:t>Emerging Patterns of Turn-Taking and Attention</a:t>
            </a:r>
          </a:p>
        </p:txBody>
      </p:sp>
      <p:pic>
        <p:nvPicPr>
          <p:cNvPr id="5" name="Content Placeholder 4" descr="Japanese young family talking to building contractor about housing plan">
            <a:extLst>
              <a:ext uri="{FF2B5EF4-FFF2-40B4-BE49-F238E27FC236}">
                <a16:creationId xmlns:a16="http://schemas.microsoft.com/office/drawing/2014/main" id="{4C3C043B-62D7-4AE6-A2F3-D6A1DF12D0C8}"/>
              </a:ext>
            </a:extLst>
          </p:cNvPr>
          <p:cNvPicPr>
            <a:picLocks noGrp="1" noChangeAspect="1"/>
          </p:cNvPicPr>
          <p:nvPr>
            <p:ph type="pic" sz="quarter" idx="15"/>
          </p:nvPr>
        </p:nvPicPr>
        <p:blipFill>
          <a:blip r:embed="rId3"/>
          <a:srcRect l="3340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FB5292DE-A86A-A066-2AA4-81EE92382D0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Early Turn-Taking Behaviors</a:t>
            </a:r>
          </a:p>
          <a:p>
            <a:pPr marL="0" lvl="1" indent="0">
              <a:buFont typeface="Arial" panose="020B0604020202020204" pitchFamily="34" charset="0"/>
              <a:buNone/>
            </a:pPr>
            <a:r>
              <a:rPr lang="en-US" sz="1400"/>
              <a:t>Infants show emerging turn-taking skills during interactions, marking early social communication development.</a:t>
            </a:r>
          </a:p>
          <a:p>
            <a:pPr marL="0" indent="0">
              <a:spcBef>
                <a:spcPts val="2500"/>
              </a:spcBef>
              <a:buFont typeface="Arial" panose="020B0604020202020204" pitchFamily="34" charset="0"/>
              <a:buNone/>
            </a:pPr>
            <a:r>
              <a:rPr lang="en-US" sz="1400" b="1"/>
              <a:t>Attention to Conversational Cues</a:t>
            </a:r>
          </a:p>
          <a:p>
            <a:pPr marL="0" lvl="1" indent="0">
              <a:buFont typeface="Arial" panose="020B0604020202020204" pitchFamily="34" charset="0"/>
              <a:buNone/>
            </a:pPr>
            <a:r>
              <a:rPr lang="en-US" sz="1400"/>
              <a:t>Infants increase attention to social cues, facilitating understanding of timing in conversation.</a:t>
            </a:r>
          </a:p>
        </p:txBody>
      </p:sp>
    </p:spTree>
    <p:extLst>
      <p:ext uri="{BB962C8B-B14F-4D97-AF65-F5344CB8AC3E}">
        <p14:creationId xmlns:p14="http://schemas.microsoft.com/office/powerpoint/2010/main" val="4153397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0AF5-5116-3D6F-493E-48BB8590163F}"/>
              </a:ext>
            </a:extLst>
          </p:cNvPr>
          <p:cNvSpPr>
            <a:spLocks noGrp="1"/>
          </p:cNvSpPr>
          <p:nvPr>
            <p:ph type="ctrTitle"/>
          </p:nvPr>
        </p:nvSpPr>
        <p:spPr>
          <a:xfrm>
            <a:off x="792525" y="1511300"/>
            <a:ext cx="10606950" cy="3835400"/>
          </a:xfrm>
        </p:spPr>
        <p:txBody>
          <a:bodyPr anchor="ctr">
            <a:normAutofit/>
          </a:bodyPr>
          <a:lstStyle/>
          <a:p>
            <a:r>
              <a:rPr lang="zh-CN" altLang="en-US"/>
              <a:t>Breakthroughs in Brain Development During Early Infancy</a:t>
            </a:r>
          </a:p>
        </p:txBody>
      </p:sp>
    </p:spTree>
    <p:extLst>
      <p:ext uri="{BB962C8B-B14F-4D97-AF65-F5344CB8AC3E}">
        <p14:creationId xmlns:p14="http://schemas.microsoft.com/office/powerpoint/2010/main" val="2371593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8BEE-EF7A-6968-22F4-2CDBC5742ECD}"/>
              </a:ext>
            </a:extLst>
          </p:cNvPr>
          <p:cNvSpPr>
            <a:spLocks noGrp="1"/>
          </p:cNvSpPr>
          <p:nvPr>
            <p:ph type="title"/>
          </p:nvPr>
        </p:nvSpPr>
        <p:spPr>
          <a:xfrm>
            <a:off x="7253744" y="650496"/>
            <a:ext cx="4328656" cy="1236363"/>
          </a:xfrm>
        </p:spPr>
        <p:txBody>
          <a:bodyPr anchor="t">
            <a:normAutofit/>
          </a:bodyPr>
          <a:lstStyle/>
          <a:p>
            <a:r>
              <a:rPr lang="zh-CN" altLang="en-US" sz="2800"/>
              <a:t>Critical Periods of Neural Connectivity and Growth</a:t>
            </a:r>
          </a:p>
        </p:txBody>
      </p:sp>
      <p:pic>
        <p:nvPicPr>
          <p:cNvPr id="5" name="Content Placeholder 4" descr="Digital art of brain">
            <a:extLst>
              <a:ext uri="{FF2B5EF4-FFF2-40B4-BE49-F238E27FC236}">
                <a16:creationId xmlns:a16="http://schemas.microsoft.com/office/drawing/2014/main" id="{EBDF39E1-D781-4A0E-AFAE-C9EA5BB72AA9}"/>
              </a:ext>
            </a:extLst>
          </p:cNvPr>
          <p:cNvPicPr>
            <a:picLocks noGrp="1" noChangeAspect="1"/>
          </p:cNvPicPr>
          <p:nvPr>
            <p:ph type="pic" sz="quarter" idx="15"/>
          </p:nvPr>
        </p:nvPicPr>
        <p:blipFill>
          <a:blip r:embed="rId3"/>
          <a:srcRect l="25937" r="17939" b="-1"/>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94160F15-E1A3-6B50-A211-A3E5C3A477A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Rapid Neural Connection Formation</a:t>
            </a:r>
          </a:p>
          <a:p>
            <a:pPr marL="0" lvl="1" indent="0">
              <a:buFont typeface="Arial" panose="020B0604020202020204" pitchFamily="34" charset="0"/>
              <a:buNone/>
            </a:pPr>
            <a:r>
              <a:rPr lang="en-US" sz="1400"/>
              <a:t>During early months, the brain forms neural connections rapidly essential for cognitive and sensory development.</a:t>
            </a:r>
          </a:p>
          <a:p>
            <a:pPr marL="0" indent="0">
              <a:spcBef>
                <a:spcPts val="2500"/>
              </a:spcBef>
              <a:buFont typeface="Arial" panose="020B0604020202020204" pitchFamily="34" charset="0"/>
              <a:buNone/>
            </a:pPr>
            <a:r>
              <a:rPr lang="en-US" sz="1400" b="1"/>
              <a:t>Environmental Influence</a:t>
            </a:r>
          </a:p>
          <a:p>
            <a:pPr marL="0" lvl="1" indent="0">
              <a:buFont typeface="Arial" panose="020B0604020202020204" pitchFamily="34" charset="0"/>
              <a:buNone/>
            </a:pPr>
            <a:r>
              <a:rPr lang="en-US" sz="1400"/>
              <a:t>Environmental stimulation and social interactions greatly influence the development of neural pathways.</a:t>
            </a:r>
          </a:p>
        </p:txBody>
      </p:sp>
    </p:spTree>
    <p:extLst>
      <p:ext uri="{BB962C8B-B14F-4D97-AF65-F5344CB8AC3E}">
        <p14:creationId xmlns:p14="http://schemas.microsoft.com/office/powerpoint/2010/main" val="2229665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4C6D-7DDC-F718-0528-0FAFF0E2C782}"/>
              </a:ext>
            </a:extLst>
          </p:cNvPr>
          <p:cNvSpPr>
            <a:spLocks noGrp="1"/>
          </p:cNvSpPr>
          <p:nvPr>
            <p:ph type="title"/>
          </p:nvPr>
        </p:nvSpPr>
        <p:spPr>
          <a:xfrm>
            <a:off x="7253744" y="650496"/>
            <a:ext cx="4328656" cy="1236363"/>
          </a:xfrm>
        </p:spPr>
        <p:txBody>
          <a:bodyPr anchor="t">
            <a:normAutofit/>
          </a:bodyPr>
          <a:lstStyle/>
          <a:p>
            <a:r>
              <a:rPr lang="zh-CN" altLang="en-US" sz="2800"/>
              <a:t>Impact of Responsive, Interactive Environments</a:t>
            </a:r>
          </a:p>
        </p:txBody>
      </p:sp>
      <p:pic>
        <p:nvPicPr>
          <p:cNvPr id="5" name="Content Placeholder 4" descr="&quot;Great-grandson, 6 years young get pocked money from his lovely great-grandmother, 86 years old.More from great-grandma in the lightbox:&quot;">
            <a:extLst>
              <a:ext uri="{FF2B5EF4-FFF2-40B4-BE49-F238E27FC236}">
                <a16:creationId xmlns:a16="http://schemas.microsoft.com/office/drawing/2014/main" id="{EF5FEB91-0761-4BED-A385-809E2AA16612}"/>
              </a:ext>
            </a:extLst>
          </p:cNvPr>
          <p:cNvPicPr>
            <a:picLocks noGrp="1" noChangeAspect="1"/>
          </p:cNvPicPr>
          <p:nvPr>
            <p:ph type="pic" sz="quarter" idx="15"/>
          </p:nvPr>
        </p:nvPicPr>
        <p:blipFill>
          <a:blip r:embed="rId3"/>
          <a:srcRect l="29825" r="3325" b="-1"/>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1A65CEE0-58F4-8004-5AE5-D604C4088A0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Healthy Brain Growth</a:t>
            </a:r>
          </a:p>
          <a:p>
            <a:pPr marL="0" lvl="1" indent="0">
              <a:buFont typeface="Arial" panose="020B0604020202020204" pitchFamily="34" charset="0"/>
              <a:buNone/>
            </a:pPr>
            <a:r>
              <a:rPr lang="en-US" sz="1400"/>
              <a:t>Responsive environments foster healthy brain growth through consistent and meaningful stimuli that aid neural connections.</a:t>
            </a:r>
          </a:p>
          <a:p>
            <a:pPr marL="0" indent="0">
              <a:spcBef>
                <a:spcPts val="2500"/>
              </a:spcBef>
              <a:buFont typeface="Arial" panose="020B0604020202020204" pitchFamily="34" charset="0"/>
              <a:buNone/>
            </a:pPr>
            <a:r>
              <a:rPr lang="en-US" sz="1400" b="1"/>
              <a:t>Consistent Caregiving</a:t>
            </a:r>
          </a:p>
          <a:p>
            <a:pPr marL="0" lvl="1" indent="0">
              <a:buFont typeface="Arial" panose="020B0604020202020204" pitchFamily="34" charset="0"/>
              <a:buNone/>
            </a:pPr>
            <a:r>
              <a:rPr lang="en-US" sz="1400"/>
              <a:t>Consistent and responsive caregiving provides essential support for optimal neural development in early life stages.</a:t>
            </a:r>
          </a:p>
        </p:txBody>
      </p:sp>
    </p:spTree>
    <p:extLst>
      <p:ext uri="{BB962C8B-B14F-4D97-AF65-F5344CB8AC3E}">
        <p14:creationId xmlns:p14="http://schemas.microsoft.com/office/powerpoint/2010/main" val="2697629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005A-D7A2-CB06-8ADB-5AC97D4AA7CA}"/>
              </a:ext>
            </a:extLst>
          </p:cNvPr>
          <p:cNvSpPr>
            <a:spLocks noGrp="1"/>
          </p:cNvSpPr>
          <p:nvPr>
            <p:ph type="title"/>
          </p:nvPr>
        </p:nvSpPr>
        <p:spPr>
          <a:xfrm>
            <a:off x="7253744" y="650496"/>
            <a:ext cx="4328656" cy="1236363"/>
          </a:xfrm>
        </p:spPr>
        <p:txBody>
          <a:bodyPr anchor="t">
            <a:normAutofit/>
          </a:bodyPr>
          <a:lstStyle/>
          <a:p>
            <a:r>
              <a:rPr lang="zh-CN" altLang="en-US" sz="2800"/>
              <a:t>Link Between Sensory Experiences and Cognitive Development</a:t>
            </a:r>
          </a:p>
        </p:txBody>
      </p:sp>
      <p:pic>
        <p:nvPicPr>
          <p:cNvPr id="5" name="Content Placeholder 4" descr="Cute baby girl is lying on the floor at home">
            <a:extLst>
              <a:ext uri="{FF2B5EF4-FFF2-40B4-BE49-F238E27FC236}">
                <a16:creationId xmlns:a16="http://schemas.microsoft.com/office/drawing/2014/main" id="{5B2841DF-F55B-4A3B-9043-5494262D9E76}"/>
              </a:ext>
            </a:extLst>
          </p:cNvPr>
          <p:cNvPicPr>
            <a:picLocks noGrp="1" noChangeAspect="1"/>
          </p:cNvPicPr>
          <p:nvPr>
            <p:ph type="pic" sz="quarter" idx="15"/>
          </p:nvPr>
        </p:nvPicPr>
        <p:blipFill>
          <a:blip r:embed="rId3"/>
          <a:srcRect l="14450" r="1895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59CF764C-B0F6-8AA7-ACA4-6E9BDC57465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Sensory Experiences Foster Learning</a:t>
            </a:r>
          </a:p>
          <a:p>
            <a:pPr marL="0" lvl="1" indent="0">
              <a:buFont typeface="Arial" panose="020B0604020202020204" pitchFamily="34" charset="0"/>
              <a:buNone/>
            </a:pPr>
            <a:r>
              <a:rPr lang="en-US" sz="1400"/>
              <a:t>Sensory inputs help infants learn by providing essential information about their environment and enhancing brain development.</a:t>
            </a:r>
          </a:p>
          <a:p>
            <a:pPr marL="0" indent="0">
              <a:spcBef>
                <a:spcPts val="2500"/>
              </a:spcBef>
              <a:buFont typeface="Arial" panose="020B0604020202020204" pitchFamily="34" charset="0"/>
              <a:buNone/>
            </a:pPr>
            <a:r>
              <a:rPr lang="en-US" sz="1400" b="1"/>
              <a:t>Supports Language Development</a:t>
            </a:r>
          </a:p>
          <a:p>
            <a:pPr marL="0" lvl="1" indent="0">
              <a:buFont typeface="Arial" panose="020B0604020202020204" pitchFamily="34" charset="0"/>
              <a:buNone/>
            </a:pPr>
            <a:r>
              <a:rPr lang="en-US" sz="1400"/>
              <a:t>Engaging senses through sounds and sights supports early language acquisition and communication skills in infants.</a:t>
            </a:r>
          </a:p>
          <a:p>
            <a:pPr marL="0" indent="0">
              <a:spcBef>
                <a:spcPts val="2500"/>
              </a:spcBef>
              <a:buFont typeface="Arial" panose="020B0604020202020204" pitchFamily="34" charset="0"/>
              <a:buNone/>
            </a:pPr>
            <a:r>
              <a:rPr lang="en-US" sz="1400" b="1"/>
              <a:t>Enhances Cognitive Growth</a:t>
            </a:r>
          </a:p>
          <a:p>
            <a:pPr marL="0" lvl="1" indent="0">
              <a:buFont typeface="Arial" panose="020B0604020202020204" pitchFamily="34" charset="0"/>
              <a:buNone/>
            </a:pPr>
            <a:r>
              <a:rPr lang="en-US" sz="1400"/>
              <a:t>Sensory experiences contribute to broader cognitive development by enabling infants to interpret and respond to their surroundings effectively.</a:t>
            </a:r>
          </a:p>
        </p:txBody>
      </p:sp>
    </p:spTree>
    <p:extLst>
      <p:ext uri="{BB962C8B-B14F-4D97-AF65-F5344CB8AC3E}">
        <p14:creationId xmlns:p14="http://schemas.microsoft.com/office/powerpoint/2010/main" val="585559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2D3E-688C-A8BC-B0F9-B335314C07B0}"/>
              </a:ext>
            </a:extLst>
          </p:cNvPr>
          <p:cNvSpPr>
            <a:spLocks noGrp="1"/>
          </p:cNvSpPr>
          <p:nvPr>
            <p:ph type="ctrTitle"/>
          </p:nvPr>
        </p:nvSpPr>
        <p:spPr>
          <a:xfrm>
            <a:off x="792525" y="1511300"/>
            <a:ext cx="10606950" cy="3835400"/>
          </a:xfrm>
        </p:spPr>
        <p:txBody>
          <a:bodyPr anchor="ctr">
            <a:normAutofit/>
          </a:bodyPr>
          <a:lstStyle/>
          <a:p>
            <a:r>
              <a:rPr lang="zh-CN" altLang="en-US"/>
              <a:t>Parent-Centered Approaches and Interactive Effects</a:t>
            </a:r>
          </a:p>
        </p:txBody>
      </p:sp>
    </p:spTree>
    <p:extLst>
      <p:ext uri="{BB962C8B-B14F-4D97-AF65-F5344CB8AC3E}">
        <p14:creationId xmlns:p14="http://schemas.microsoft.com/office/powerpoint/2010/main" val="1016869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3553-BE4B-F2A6-3488-774FB2C5A77C}"/>
              </a:ext>
            </a:extLst>
          </p:cNvPr>
          <p:cNvSpPr>
            <a:spLocks noGrp="1"/>
          </p:cNvSpPr>
          <p:nvPr>
            <p:ph type="title"/>
          </p:nvPr>
        </p:nvSpPr>
        <p:spPr>
          <a:xfrm>
            <a:off x="7253744" y="650496"/>
            <a:ext cx="4328656" cy="1236363"/>
          </a:xfrm>
        </p:spPr>
        <p:txBody>
          <a:bodyPr anchor="t">
            <a:normAutofit/>
          </a:bodyPr>
          <a:lstStyle/>
          <a:p>
            <a:r>
              <a:rPr lang="zh-CN" altLang="en-US" sz="2800"/>
              <a:t>Supporting Language and Brain Growth Through Daily Routines</a:t>
            </a:r>
          </a:p>
        </p:txBody>
      </p:sp>
      <p:pic>
        <p:nvPicPr>
          <p:cNvPr id="5" name="Content Placeholder 4" descr="Brightly lit image of a young Thai mom with her little baby boy. They're spending time together at home, playing with toys and having some snacks. Asian family lifestyle concepts, shot in Europe.">
            <a:extLst>
              <a:ext uri="{FF2B5EF4-FFF2-40B4-BE49-F238E27FC236}">
                <a16:creationId xmlns:a16="http://schemas.microsoft.com/office/drawing/2014/main" id="{E3E54C98-2874-4E76-ACA6-A39D6C266DD1}"/>
              </a:ext>
            </a:extLst>
          </p:cNvPr>
          <p:cNvPicPr>
            <a:picLocks noGrp="1" noChangeAspect="1"/>
          </p:cNvPicPr>
          <p:nvPr>
            <p:ph type="pic" sz="quarter" idx="15"/>
          </p:nvPr>
        </p:nvPicPr>
        <p:blipFill>
          <a:blip r:embed="rId3"/>
          <a:srcRect l="17076" r="16324"/>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D8E3BF07-D62D-7077-8635-C3EA1DC5E79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Language-Rich Interactions</a:t>
            </a:r>
          </a:p>
          <a:p>
            <a:pPr marL="0" lvl="1" indent="0">
              <a:buFont typeface="Arial" panose="020B0604020202020204" pitchFamily="34" charset="0"/>
              <a:buNone/>
            </a:pPr>
            <a:r>
              <a:rPr lang="en-US" sz="1400"/>
              <a:t>Using words and conversations during daily routines enhances infant language development effectively.</a:t>
            </a:r>
          </a:p>
          <a:p>
            <a:pPr marL="0" indent="0">
              <a:spcBef>
                <a:spcPts val="2500"/>
              </a:spcBef>
              <a:buFont typeface="Arial" panose="020B0604020202020204" pitchFamily="34" charset="0"/>
              <a:buNone/>
            </a:pPr>
            <a:r>
              <a:rPr lang="en-US" sz="1400" b="1"/>
              <a:t>Developmental Milestones Reinforcement</a:t>
            </a:r>
          </a:p>
          <a:p>
            <a:pPr marL="0" lvl="1" indent="0">
              <a:buFont typeface="Arial" panose="020B0604020202020204" pitchFamily="34" charset="0"/>
              <a:buNone/>
            </a:pPr>
            <a:r>
              <a:rPr lang="en-US" sz="1400"/>
              <a:t>Daily language engagement supports infants in achieving critical developmental milestones on time.</a:t>
            </a:r>
          </a:p>
          <a:p>
            <a:pPr marL="0" indent="0">
              <a:spcBef>
                <a:spcPts val="2500"/>
              </a:spcBef>
              <a:buFont typeface="Arial" panose="020B0604020202020204" pitchFamily="34" charset="0"/>
              <a:buNone/>
            </a:pPr>
            <a:r>
              <a:rPr lang="en-US" sz="1400" b="1"/>
              <a:t>Strengthening Bonds</a:t>
            </a:r>
          </a:p>
          <a:p>
            <a:pPr marL="0" lvl="1" indent="0">
              <a:buFont typeface="Arial" panose="020B0604020202020204" pitchFamily="34" charset="0"/>
              <a:buNone/>
            </a:pPr>
            <a:r>
              <a:rPr lang="en-US" sz="1400"/>
              <a:t>Language interactions during routines deepen emotional connections between infant and caregiver.</a:t>
            </a:r>
          </a:p>
        </p:txBody>
      </p:sp>
    </p:spTree>
    <p:extLst>
      <p:ext uri="{BB962C8B-B14F-4D97-AF65-F5344CB8AC3E}">
        <p14:creationId xmlns:p14="http://schemas.microsoft.com/office/powerpoint/2010/main" val="2940509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D108-1BB7-55C4-9052-F3D8A228F38D}"/>
              </a:ext>
            </a:extLst>
          </p:cNvPr>
          <p:cNvSpPr>
            <a:spLocks noGrp="1"/>
          </p:cNvSpPr>
          <p:nvPr>
            <p:ph type="title"/>
          </p:nvPr>
        </p:nvSpPr>
        <p:spPr>
          <a:xfrm>
            <a:off x="7253744" y="650496"/>
            <a:ext cx="4328656" cy="1236363"/>
          </a:xfrm>
        </p:spPr>
        <p:txBody>
          <a:bodyPr anchor="t">
            <a:normAutofit/>
          </a:bodyPr>
          <a:lstStyle/>
          <a:p>
            <a:r>
              <a:rPr lang="zh-CN" altLang="en-US" sz="2800"/>
              <a:t>Modeling and Reinforcing Positive Communication</a:t>
            </a:r>
          </a:p>
        </p:txBody>
      </p:sp>
      <p:pic>
        <p:nvPicPr>
          <p:cNvPr id="5" name="Content Placeholder 4" descr="Close up of a grandma's hand holding a very small baby's hand">
            <a:extLst>
              <a:ext uri="{FF2B5EF4-FFF2-40B4-BE49-F238E27FC236}">
                <a16:creationId xmlns:a16="http://schemas.microsoft.com/office/drawing/2014/main" id="{BCD79D70-FE95-4745-8BD1-068BF7A40678}"/>
              </a:ext>
            </a:extLst>
          </p:cNvPr>
          <p:cNvPicPr>
            <a:picLocks noGrp="1" noChangeAspect="1"/>
          </p:cNvPicPr>
          <p:nvPr>
            <p:ph type="pic" sz="quarter" idx="15"/>
          </p:nvPr>
        </p:nvPicPr>
        <p:blipFill>
          <a:blip r:embed="rId3"/>
          <a:srcRect l="13749" r="19651"/>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6FFE62F5-DCD1-2028-69F6-FC9367E02AA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Modeling Communication Behaviors</a:t>
            </a:r>
          </a:p>
          <a:p>
            <a:pPr marL="0" lvl="1" indent="0">
              <a:buFont typeface="Arial" panose="020B0604020202020204" pitchFamily="34" charset="0"/>
              <a:buNone/>
            </a:pPr>
            <a:r>
              <a:rPr lang="en-US" sz="1400"/>
              <a:t>Caregivers demonstrate positive communication through facial expressions and clear speech to foster infant engagement.</a:t>
            </a:r>
          </a:p>
          <a:p>
            <a:pPr marL="0" indent="0">
              <a:spcBef>
                <a:spcPts val="2500"/>
              </a:spcBef>
              <a:buFont typeface="Arial" panose="020B0604020202020204" pitchFamily="34" charset="0"/>
              <a:buNone/>
            </a:pPr>
            <a:r>
              <a:rPr lang="en-US" sz="1400" b="1"/>
              <a:t>Encouraging Infant Imitation</a:t>
            </a:r>
          </a:p>
          <a:p>
            <a:pPr marL="0" lvl="1" indent="0">
              <a:buFont typeface="Arial" panose="020B0604020202020204" pitchFamily="34" charset="0"/>
              <a:buNone/>
            </a:pPr>
            <a:r>
              <a:rPr lang="en-US" sz="1400"/>
              <a:t>Infants imitate caregiver behaviors, which supports early language development and social bonding.</a:t>
            </a:r>
          </a:p>
          <a:p>
            <a:pPr marL="0" indent="0">
              <a:spcBef>
                <a:spcPts val="2500"/>
              </a:spcBef>
              <a:buFont typeface="Arial" panose="020B0604020202020204" pitchFamily="34" charset="0"/>
              <a:buNone/>
            </a:pPr>
            <a:r>
              <a:rPr lang="en-US" sz="1400" b="1"/>
              <a:t>Developing Early Language Skills</a:t>
            </a:r>
          </a:p>
          <a:p>
            <a:pPr marL="0" lvl="1" indent="0">
              <a:buFont typeface="Arial" panose="020B0604020202020204" pitchFamily="34" charset="0"/>
              <a:buNone/>
            </a:pPr>
            <a:r>
              <a:rPr lang="en-US" sz="1400"/>
              <a:t>Positive communication reinforcement by caregivers helps infants develop essential early language and communication abilities.</a:t>
            </a:r>
          </a:p>
        </p:txBody>
      </p:sp>
    </p:spTree>
    <p:extLst>
      <p:ext uri="{BB962C8B-B14F-4D97-AF65-F5344CB8AC3E}">
        <p14:creationId xmlns:p14="http://schemas.microsoft.com/office/powerpoint/2010/main" val="3491175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40CF-0ADA-6EEE-6623-6C87DA043D7D}"/>
              </a:ext>
            </a:extLst>
          </p:cNvPr>
          <p:cNvSpPr>
            <a:spLocks noGrp="1"/>
          </p:cNvSpPr>
          <p:nvPr>
            <p:ph type="title"/>
          </p:nvPr>
        </p:nvSpPr>
        <p:spPr>
          <a:xfrm>
            <a:off x="5905468" y="996636"/>
            <a:ext cx="5676933" cy="1352374"/>
          </a:xfrm>
        </p:spPr>
        <p:txBody>
          <a:bodyPr anchor="t">
            <a:normAutofit/>
          </a:bodyPr>
          <a:lstStyle/>
          <a:p>
            <a:r>
              <a:rPr lang="zh-CN" altLang="en-US" sz="3700"/>
              <a:t>Collaborative Role of Parents and Caregivers</a:t>
            </a:r>
          </a:p>
        </p:txBody>
      </p:sp>
      <p:sp>
        <p:nvSpPr>
          <p:cNvPr id="4" name="Content Placeholder 3">
            <a:extLst>
              <a:ext uri="{FF2B5EF4-FFF2-40B4-BE49-F238E27FC236}">
                <a16:creationId xmlns:a16="http://schemas.microsoft.com/office/drawing/2014/main" id="{5BDEE43B-16B7-081F-2564-795D5F436A9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468" y="2762054"/>
            <a:ext cx="5676934" cy="3409789"/>
          </a:xfrm>
        </p:spPr>
        <p:txBody>
          <a:bodyPr>
            <a:normAutofit/>
          </a:bodyPr>
          <a:lstStyle/>
          <a:p>
            <a:pPr marL="0" indent="0">
              <a:spcBef>
                <a:spcPts val="2500"/>
              </a:spcBef>
              <a:buFont typeface="Arial" panose="020B0604020202020204" pitchFamily="34" charset="0"/>
              <a:buNone/>
            </a:pPr>
            <a:r>
              <a:rPr lang="en-US" sz="1400" b="1"/>
              <a:t>Collaboration Importance</a:t>
            </a:r>
          </a:p>
          <a:p>
            <a:pPr marL="0" lvl="1" indent="0">
              <a:buFont typeface="Arial" panose="020B0604020202020204" pitchFamily="34" charset="0"/>
              <a:buNone/>
            </a:pPr>
            <a:r>
              <a:rPr lang="en-US" sz="1400"/>
              <a:t>Collaboration between parents and caregivers creates consistent support for optimal infant growth and development.</a:t>
            </a:r>
          </a:p>
          <a:p>
            <a:pPr marL="0" indent="0">
              <a:spcBef>
                <a:spcPts val="2500"/>
              </a:spcBef>
              <a:buFont typeface="Arial" panose="020B0604020202020204" pitchFamily="34" charset="0"/>
              <a:buNone/>
            </a:pPr>
            <a:r>
              <a:rPr lang="en-US" sz="1400" b="1"/>
              <a:t>Supportive Environments</a:t>
            </a:r>
          </a:p>
          <a:p>
            <a:pPr marL="0" lvl="1" indent="0">
              <a:buFont typeface="Arial" panose="020B0604020202020204" pitchFamily="34" charset="0"/>
              <a:buNone/>
            </a:pPr>
            <a:r>
              <a:rPr lang="en-US" sz="1400"/>
              <a:t>Supportive and stable environments nurture infant potential and promote healthy developmental outcomes.</a:t>
            </a:r>
          </a:p>
        </p:txBody>
      </p:sp>
      <p:pic>
        <p:nvPicPr>
          <p:cNvPr id="5" name="Content Placeholder 4" descr="Close up photo of senior heterosexual couple hands with wedding ring. Hands are wrinkled. They are 80 plus years old. Shot indoor with a full frame mirrorless camera.">
            <a:extLst>
              <a:ext uri="{FF2B5EF4-FFF2-40B4-BE49-F238E27FC236}">
                <a16:creationId xmlns:a16="http://schemas.microsoft.com/office/drawing/2014/main" id="{B94BAE28-A171-4E40-9246-EF2CBCBA8AB0}"/>
              </a:ext>
            </a:extLst>
          </p:cNvPr>
          <p:cNvPicPr>
            <a:picLocks noGrp="1" noChangeAspect="1"/>
          </p:cNvPicPr>
          <p:nvPr>
            <p:ph type="pic" sz="quarter" idx="18"/>
          </p:nvPr>
        </p:nvPicPr>
        <p:blipFill>
          <a:blip r:embed="rId3"/>
          <a:srcRect l="24643" r="22481" b="-1"/>
          <a:stretch>
            <a:fillRect/>
          </a:stretch>
        </p:blipFill>
        <p:spPr>
          <a:xfrm>
            <a:off x="825464" y="635364"/>
            <a:ext cx="4425927" cy="5587272"/>
          </a:xfrm>
          <a:prstGeom prst="rect">
            <a:avLst/>
          </a:prstGeom>
          <a:noFill/>
        </p:spPr>
      </p:pic>
    </p:spTree>
    <p:extLst>
      <p:ext uri="{BB962C8B-B14F-4D97-AF65-F5344CB8AC3E}">
        <p14:creationId xmlns:p14="http://schemas.microsoft.com/office/powerpoint/2010/main" val="3012883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14EE-EA1C-6D4E-7C24-5ECA7D6D7C3E}"/>
              </a:ext>
            </a:extLst>
          </p:cNvPr>
          <p:cNvSpPr>
            <a:spLocks noGrp="1"/>
          </p:cNvSpPr>
          <p:nvPr>
            <p:ph type="title"/>
          </p:nvPr>
        </p:nvSpPr>
        <p:spPr>
          <a:xfrm>
            <a:off x="614676" y="1847088"/>
            <a:ext cx="7342307" cy="1133856"/>
          </a:xfrm>
        </p:spPr>
        <p:txBody>
          <a:bodyPr anchor="b">
            <a:normAutofit/>
          </a:bodyPr>
          <a:lstStyle/>
          <a:p>
            <a:r>
              <a:rPr lang="zh-CN" altLang="en-US" sz="3800"/>
              <a:t>Conclusion: Nurturing Infant Language and Brain Growth</a:t>
            </a:r>
          </a:p>
        </p:txBody>
      </p:sp>
      <p:graphicFrame>
        <p:nvGraphicFramePr>
          <p:cNvPr id="7" name="Content Placeholder 2">
            <a:extLst>
              <a:ext uri="{FF2B5EF4-FFF2-40B4-BE49-F238E27FC236}">
                <a16:creationId xmlns:a16="http://schemas.microsoft.com/office/drawing/2014/main" id="{3EDCF730-67D7-B405-407E-E707570B3FD5}"/>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775" y="3594099"/>
          <a:ext cx="10969626"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2037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2453-5F1E-427E-2300-C602002C8211}"/>
              </a:ext>
            </a:extLst>
          </p:cNvPr>
          <p:cNvSpPr>
            <a:spLocks noGrp="1"/>
          </p:cNvSpPr>
          <p:nvPr>
            <p:ph type="title"/>
          </p:nvPr>
        </p:nvSpPr>
        <p:spPr>
          <a:xfrm>
            <a:off x="1003296" y="1282978"/>
            <a:ext cx="2720709" cy="4285692"/>
          </a:xfrm>
        </p:spPr>
        <p:txBody>
          <a:bodyPr anchor="ctr">
            <a:normAutofit/>
          </a:bodyPr>
          <a:lstStyle/>
          <a:p>
            <a:r>
              <a:rPr lang="zh-CN" altLang="en-US" sz="3100"/>
              <a:t>Key Topics on Infant Language and Brain Development</a:t>
            </a:r>
          </a:p>
        </p:txBody>
      </p:sp>
      <p:sp>
        <p:nvSpPr>
          <p:cNvPr id="3" name="Content Placeholder 2">
            <a:extLst>
              <a:ext uri="{FF2B5EF4-FFF2-40B4-BE49-F238E27FC236}">
                <a16:creationId xmlns:a16="http://schemas.microsoft.com/office/drawing/2014/main" id="{45357955-C898-FC62-A966-A0DBFF8D670C}"/>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5646198" y="841160"/>
            <a:ext cx="5447194" cy="5175681"/>
          </a:xfrm>
        </p:spPr>
        <p:txBody>
          <a:bodyPr anchor="ctr">
            <a:normAutofit/>
          </a:bodyPr>
          <a:lstStyle/>
          <a:p>
            <a:pPr>
              <a:buFont typeface="Arial" panose="020B0604020202020204" pitchFamily="34" charset="0"/>
              <a:buChar char="•"/>
            </a:pPr>
            <a:r>
              <a:t>Principles of Early Learning for Infants 0-4 Months</a:t>
            </a:r>
          </a:p>
          <a:p>
            <a:pPr>
              <a:buFont typeface="Arial" panose="020B0604020202020204" pitchFamily="34" charset="0"/>
              <a:buChar char="•"/>
            </a:pPr>
            <a:r>
              <a:t>Milestones in Language Development: Current Research Insights</a:t>
            </a:r>
          </a:p>
          <a:p>
            <a:pPr>
              <a:buFont typeface="Arial" panose="020B0604020202020204" pitchFamily="34" charset="0"/>
              <a:buChar char="•"/>
            </a:pPr>
            <a:r>
              <a:t>Breakthroughs in Brain Development During Early Infancy</a:t>
            </a:r>
          </a:p>
          <a:p>
            <a:pPr>
              <a:buFont typeface="Arial" panose="020B0604020202020204" pitchFamily="34" charset="0"/>
              <a:buChar char="•"/>
            </a:pPr>
            <a:r>
              <a:t>Parent-Centered Approaches and Interactive Effects</a:t>
            </a:r>
            <a:endParaRPr lang="zh-CN" altLang="en-US"/>
          </a:p>
        </p:txBody>
      </p:sp>
    </p:spTree>
    <p:extLst>
      <p:ext uri="{BB962C8B-B14F-4D97-AF65-F5344CB8AC3E}">
        <p14:creationId xmlns:p14="http://schemas.microsoft.com/office/powerpoint/2010/main" val="838417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93C4-754D-6633-2569-DC44EF0BF58F}"/>
              </a:ext>
            </a:extLst>
          </p:cNvPr>
          <p:cNvSpPr>
            <a:spLocks noGrp="1"/>
          </p:cNvSpPr>
          <p:nvPr>
            <p:ph type="ctrTitle"/>
          </p:nvPr>
        </p:nvSpPr>
        <p:spPr>
          <a:xfrm>
            <a:off x="792525" y="1511300"/>
            <a:ext cx="10606950" cy="3835400"/>
          </a:xfrm>
        </p:spPr>
        <p:txBody>
          <a:bodyPr anchor="ctr">
            <a:normAutofit/>
          </a:bodyPr>
          <a:lstStyle/>
          <a:p>
            <a:r>
              <a:rPr lang="zh-CN" altLang="en-US"/>
              <a:t>Principles of Early Learning for Infants 0-4 Months</a:t>
            </a:r>
          </a:p>
        </p:txBody>
      </p:sp>
    </p:spTree>
    <p:extLst>
      <p:ext uri="{BB962C8B-B14F-4D97-AF65-F5344CB8AC3E}">
        <p14:creationId xmlns:p14="http://schemas.microsoft.com/office/powerpoint/2010/main" val="3160946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95EAE-05E7-60CD-3E1D-403C6A8D8B01}"/>
              </a:ext>
            </a:extLst>
          </p:cNvPr>
          <p:cNvSpPr>
            <a:spLocks noGrp="1"/>
          </p:cNvSpPr>
          <p:nvPr>
            <p:ph type="title"/>
          </p:nvPr>
        </p:nvSpPr>
        <p:spPr>
          <a:xfrm>
            <a:off x="635000" y="650876"/>
            <a:ext cx="10922004" cy="975906"/>
          </a:xfrm>
        </p:spPr>
        <p:txBody>
          <a:bodyPr anchor="t">
            <a:normAutofit/>
          </a:bodyPr>
          <a:lstStyle/>
          <a:p>
            <a:r>
              <a:rPr lang="zh-CN" altLang="en-US" sz="3400"/>
              <a:t>Understanding Sensory Exploration and Responsiveness</a:t>
            </a:r>
          </a:p>
        </p:txBody>
      </p:sp>
      <p:graphicFrame>
        <p:nvGraphicFramePr>
          <p:cNvPr id="4" name="Content Placeholder 4">
            <a:extLst>
              <a:ext uri="{FF2B5EF4-FFF2-40B4-BE49-F238E27FC236}">
                <a16:creationId xmlns:a16="http://schemas.microsoft.com/office/drawing/2014/main" id="{4B5A1390-6626-4099-B54D-A86F6D4A8797}"/>
              </a:ext>
            </a:extLst>
          </p:cNvPr>
          <p:cNvGraphicFramePr>
            <a:graphicFrameLocks noGrp="1"/>
          </p:cNvGraphicFramePr>
          <p:nvPr>
            <p:ph idx="1"/>
            <p:extLst>
              <p:ext uri="{D42A27DB-BD31-4B8C-83A1-F6EECF244321}">
                <p14:modId xmlns:p14="http://schemas.microsoft.com/office/powerpoint/2010/main" val="257788709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5000" y="1924493"/>
          <a:ext cx="10922004" cy="438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6268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F56F-0B0E-1192-FF83-16A3C29CF4E4}"/>
              </a:ext>
            </a:extLst>
          </p:cNvPr>
          <p:cNvSpPr>
            <a:spLocks noGrp="1"/>
          </p:cNvSpPr>
          <p:nvPr>
            <p:ph type="title"/>
          </p:nvPr>
        </p:nvSpPr>
        <p:spPr>
          <a:xfrm>
            <a:off x="7253744" y="650496"/>
            <a:ext cx="4328656" cy="1236363"/>
          </a:xfrm>
        </p:spPr>
        <p:txBody>
          <a:bodyPr anchor="t">
            <a:normAutofit/>
          </a:bodyPr>
          <a:lstStyle/>
          <a:p>
            <a:r>
              <a:rPr lang="zh-CN" altLang="en-US" sz="2800"/>
              <a:t>Role of Reciprocal Interactions with Caregivers</a:t>
            </a:r>
          </a:p>
        </p:txBody>
      </p:sp>
      <p:pic>
        <p:nvPicPr>
          <p:cNvPr id="5" name="Content Placeholder 4" descr="Mother and son laughing">
            <a:extLst>
              <a:ext uri="{FF2B5EF4-FFF2-40B4-BE49-F238E27FC236}">
                <a16:creationId xmlns:a16="http://schemas.microsoft.com/office/drawing/2014/main" id="{838B3147-A46D-4D58-973A-72F561A06003}"/>
              </a:ext>
            </a:extLst>
          </p:cNvPr>
          <p:cNvPicPr>
            <a:picLocks noGrp="1" noChangeAspect="1"/>
          </p:cNvPicPr>
          <p:nvPr>
            <p:ph type="pic" sz="quarter" idx="15"/>
          </p:nvPr>
        </p:nvPicPr>
        <p:blipFill>
          <a:blip r:embed="rId3"/>
          <a:srcRect l="33650" r="-2" b="-2"/>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5901F62A-7B51-2452-1EF9-53317792578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Eye Contact Importance</a:t>
            </a:r>
          </a:p>
          <a:p>
            <a:pPr marL="0" lvl="1" indent="0">
              <a:buFont typeface="Arial" panose="020B0604020202020204" pitchFamily="34" charset="0"/>
              <a:buNone/>
            </a:pPr>
            <a:r>
              <a:rPr lang="en-US" sz="1400"/>
              <a:t>Eye contact between infants and caregivers is crucial for establishing bonding and nonverbal communication.</a:t>
            </a:r>
          </a:p>
          <a:p>
            <a:pPr marL="0" indent="0">
              <a:spcBef>
                <a:spcPts val="2500"/>
              </a:spcBef>
              <a:buFont typeface="Arial" panose="020B0604020202020204" pitchFamily="34" charset="0"/>
              <a:buNone/>
            </a:pPr>
            <a:r>
              <a:rPr lang="en-US" sz="1400" b="1"/>
              <a:t>Vocal Exchanges</a:t>
            </a:r>
          </a:p>
          <a:p>
            <a:pPr marL="0" lvl="1" indent="0">
              <a:buFont typeface="Arial" panose="020B0604020202020204" pitchFamily="34" charset="0"/>
              <a:buNone/>
            </a:pPr>
            <a:r>
              <a:rPr lang="en-US" sz="1400"/>
              <a:t>Vocal interactions support early language development and social engagement in infants.</a:t>
            </a:r>
          </a:p>
          <a:p>
            <a:pPr marL="0" indent="0">
              <a:spcBef>
                <a:spcPts val="2500"/>
              </a:spcBef>
              <a:buFont typeface="Arial" panose="020B0604020202020204" pitchFamily="34" charset="0"/>
              <a:buNone/>
            </a:pPr>
            <a:r>
              <a:rPr lang="en-US" sz="1400" b="1"/>
              <a:t>Foundation for Social Development</a:t>
            </a:r>
          </a:p>
          <a:p>
            <a:pPr marL="0" lvl="1" indent="0">
              <a:buFont typeface="Arial" panose="020B0604020202020204" pitchFamily="34" charset="0"/>
              <a:buNone/>
            </a:pPr>
            <a:r>
              <a:rPr lang="en-US" sz="1400"/>
              <a:t>Reciprocal interactions lay the foundation for communication skills and social growth in early childhood.</a:t>
            </a:r>
          </a:p>
        </p:txBody>
      </p:sp>
    </p:spTree>
    <p:extLst>
      <p:ext uri="{BB962C8B-B14F-4D97-AF65-F5344CB8AC3E}">
        <p14:creationId xmlns:p14="http://schemas.microsoft.com/office/powerpoint/2010/main" val="801420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BC20-AB22-47A1-119C-EB2891881EE3}"/>
              </a:ext>
            </a:extLst>
          </p:cNvPr>
          <p:cNvSpPr>
            <a:spLocks noGrp="1"/>
          </p:cNvSpPr>
          <p:nvPr>
            <p:ph type="title"/>
          </p:nvPr>
        </p:nvSpPr>
        <p:spPr>
          <a:xfrm>
            <a:off x="7600950" y="1529706"/>
            <a:ext cx="3981325" cy="1527048"/>
          </a:xfrm>
        </p:spPr>
        <p:txBody>
          <a:bodyPr anchor="b">
            <a:normAutofit/>
          </a:bodyPr>
          <a:lstStyle/>
          <a:p>
            <a:r>
              <a:rPr lang="zh-CN" altLang="en-US" sz="2800"/>
              <a:t>Importance of Emotional Safety and Secure Attachment</a:t>
            </a:r>
          </a:p>
        </p:txBody>
      </p:sp>
      <p:pic>
        <p:nvPicPr>
          <p:cNvPr id="5" name="Content Placeholder 4" descr="Adult hands trying to comfort baby. Baby girl is lying on back and crying. Sad emotions.">
            <a:extLst>
              <a:ext uri="{FF2B5EF4-FFF2-40B4-BE49-F238E27FC236}">
                <a16:creationId xmlns:a16="http://schemas.microsoft.com/office/drawing/2014/main" id="{8CC076E8-F651-4518-9262-6484F03B5249}"/>
              </a:ext>
            </a:extLst>
          </p:cNvPr>
          <p:cNvPicPr>
            <a:picLocks noGrp="1" noChangeAspect="1"/>
          </p:cNvPicPr>
          <p:nvPr>
            <p:ph type="pic" sz="quarter" idx="13"/>
          </p:nvPr>
        </p:nvPicPr>
        <p:blipFill>
          <a:blip r:embed="rId3"/>
          <a:srcRect l="7283" r="18524" b="-1"/>
          <a:stretch>
            <a:fillRect/>
          </a:stretch>
        </p:blipFill>
        <p:spPr>
          <a:xfrm>
            <a:off x="807848" y="635364"/>
            <a:ext cx="6210268" cy="5587272"/>
          </a:xfrm>
          <a:prstGeom prst="rect">
            <a:avLst/>
          </a:prstGeom>
          <a:noFill/>
        </p:spPr>
      </p:pic>
      <p:sp>
        <p:nvSpPr>
          <p:cNvPr id="4" name="Content Placeholder 3">
            <a:extLst>
              <a:ext uri="{FF2B5EF4-FFF2-40B4-BE49-F238E27FC236}">
                <a16:creationId xmlns:a16="http://schemas.microsoft.com/office/drawing/2014/main" id="{DFA0814D-121B-007B-DF59-287B76211E3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01078" y="3159268"/>
            <a:ext cx="3981324" cy="2167639"/>
          </a:xfrm>
        </p:spPr>
        <p:txBody>
          <a:bodyPr>
            <a:normAutofit/>
          </a:bodyPr>
          <a:lstStyle/>
          <a:p>
            <a:pPr marL="0" indent="0">
              <a:lnSpc>
                <a:spcPct val="110000"/>
              </a:lnSpc>
              <a:spcBef>
                <a:spcPts val="2500"/>
              </a:spcBef>
              <a:buFont typeface="Arial" panose="020B0604020202020204" pitchFamily="34" charset="0"/>
              <a:buNone/>
            </a:pPr>
            <a:r>
              <a:rPr lang="en-US" sz="1200" b="1"/>
              <a:t>Supportive Environment</a:t>
            </a:r>
          </a:p>
          <a:p>
            <a:pPr marL="0" lvl="1" indent="0">
              <a:lnSpc>
                <a:spcPct val="110000"/>
              </a:lnSpc>
              <a:buFont typeface="Arial" panose="020B0604020202020204" pitchFamily="34" charset="0"/>
              <a:buNone/>
            </a:pPr>
            <a:r>
              <a:rPr lang="en-US" sz="1200"/>
              <a:t>Emotional safety provides infants with a secure space to confidently explore their surroundings and express themselves.</a:t>
            </a:r>
          </a:p>
          <a:p>
            <a:pPr marL="0" indent="0">
              <a:lnSpc>
                <a:spcPct val="110000"/>
              </a:lnSpc>
              <a:spcBef>
                <a:spcPts val="2500"/>
              </a:spcBef>
              <a:buFont typeface="Arial" panose="020B0604020202020204" pitchFamily="34" charset="0"/>
              <a:buNone/>
            </a:pPr>
            <a:r>
              <a:rPr lang="en-US" sz="1200" b="1"/>
              <a:t>Secure Attachment Benefits</a:t>
            </a:r>
          </a:p>
          <a:p>
            <a:pPr marL="0" lvl="1" indent="0">
              <a:lnSpc>
                <a:spcPct val="110000"/>
              </a:lnSpc>
              <a:buFont typeface="Arial" panose="020B0604020202020204" pitchFamily="34" charset="0"/>
              <a:buNone/>
            </a:pPr>
            <a:r>
              <a:rPr lang="en-US" sz="1200"/>
              <a:t>Secure attachment fosters trust and communication essential for healthy brain and language development in infants.</a:t>
            </a:r>
          </a:p>
        </p:txBody>
      </p:sp>
    </p:spTree>
    <p:extLst>
      <p:ext uri="{BB962C8B-B14F-4D97-AF65-F5344CB8AC3E}">
        <p14:creationId xmlns:p14="http://schemas.microsoft.com/office/powerpoint/2010/main" val="2826290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326A-EF6C-9AD3-7538-699B7D2D6356}"/>
              </a:ext>
            </a:extLst>
          </p:cNvPr>
          <p:cNvSpPr>
            <a:spLocks noGrp="1"/>
          </p:cNvSpPr>
          <p:nvPr>
            <p:ph type="ctrTitle"/>
          </p:nvPr>
        </p:nvSpPr>
        <p:spPr>
          <a:xfrm>
            <a:off x="792525" y="1511300"/>
            <a:ext cx="10606950" cy="3835400"/>
          </a:xfrm>
        </p:spPr>
        <p:txBody>
          <a:bodyPr anchor="ctr">
            <a:normAutofit/>
          </a:bodyPr>
          <a:lstStyle/>
          <a:p>
            <a:r>
              <a:rPr lang="zh-CN" altLang="en-US"/>
              <a:t>Milestones in Language Development: Current Research Insights</a:t>
            </a:r>
          </a:p>
        </p:txBody>
      </p:sp>
    </p:spTree>
    <p:extLst>
      <p:ext uri="{BB962C8B-B14F-4D97-AF65-F5344CB8AC3E}">
        <p14:creationId xmlns:p14="http://schemas.microsoft.com/office/powerpoint/2010/main" val="3059993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5869-EA16-AA1B-0C52-3A11F50978FA}"/>
              </a:ext>
            </a:extLst>
          </p:cNvPr>
          <p:cNvSpPr>
            <a:spLocks noGrp="1"/>
          </p:cNvSpPr>
          <p:nvPr>
            <p:ph type="title"/>
          </p:nvPr>
        </p:nvSpPr>
        <p:spPr>
          <a:xfrm>
            <a:off x="7253744" y="650496"/>
            <a:ext cx="4328656" cy="1236363"/>
          </a:xfrm>
        </p:spPr>
        <p:txBody>
          <a:bodyPr anchor="t">
            <a:normAutofit/>
          </a:bodyPr>
          <a:lstStyle/>
          <a:p>
            <a:r>
              <a:rPr lang="zh-CN" altLang="en-US" sz="2800"/>
              <a:t>Early Vocalizations: Cooing, Crying, and Babbling Foundations</a:t>
            </a:r>
          </a:p>
        </p:txBody>
      </p:sp>
      <p:pic>
        <p:nvPicPr>
          <p:cNvPr id="5" name="Content Placeholder 4" descr="Small baby girl crying in bed">
            <a:extLst>
              <a:ext uri="{FF2B5EF4-FFF2-40B4-BE49-F238E27FC236}">
                <a16:creationId xmlns:a16="http://schemas.microsoft.com/office/drawing/2014/main" id="{C41A5BCA-307F-4DE5-813A-6443134731A0}"/>
              </a:ext>
            </a:extLst>
          </p:cNvPr>
          <p:cNvPicPr>
            <a:picLocks noGrp="1" noChangeAspect="1"/>
          </p:cNvPicPr>
          <p:nvPr>
            <p:ph type="pic" sz="quarter" idx="15"/>
          </p:nvPr>
        </p:nvPicPr>
        <p:blipFill>
          <a:blip r:embed="rId3"/>
          <a:srcRect l="21825" r="11575"/>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29245291-8345-CA1C-AB45-87A883468B4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Initial Vocal Sounds</a:t>
            </a:r>
          </a:p>
          <a:p>
            <a:pPr marL="0" lvl="1" indent="0">
              <a:buFont typeface="Arial" panose="020B0604020202020204" pitchFamily="34" charset="0"/>
              <a:buNone/>
            </a:pPr>
            <a:r>
              <a:rPr lang="en-US" sz="1400"/>
              <a:t>Infants begin making sounds such as cooing and crying immediately after birth, signaling early communication efforts.</a:t>
            </a:r>
          </a:p>
          <a:p>
            <a:pPr marL="0" indent="0">
              <a:spcBef>
                <a:spcPts val="2500"/>
              </a:spcBef>
              <a:buFont typeface="Arial" panose="020B0604020202020204" pitchFamily="34" charset="0"/>
              <a:buNone/>
            </a:pPr>
            <a:r>
              <a:rPr lang="en-US" sz="1400" b="1"/>
              <a:t>Progression to Babbling</a:t>
            </a:r>
          </a:p>
          <a:p>
            <a:pPr marL="0" lvl="1" indent="0">
              <a:buFont typeface="Arial" panose="020B0604020202020204" pitchFamily="34" charset="0"/>
              <a:buNone/>
            </a:pPr>
            <a:r>
              <a:rPr lang="en-US" sz="1400"/>
              <a:t>Cooing and crying naturally evolve into babbling, marking an important developmental stage for speech readiness.</a:t>
            </a:r>
          </a:p>
          <a:p>
            <a:pPr marL="0" indent="0">
              <a:spcBef>
                <a:spcPts val="2500"/>
              </a:spcBef>
              <a:buFont typeface="Arial" panose="020B0604020202020204" pitchFamily="34" charset="0"/>
              <a:buNone/>
            </a:pPr>
            <a:r>
              <a:rPr lang="en-US" sz="1400" b="1"/>
              <a:t>Speech Development Foundations</a:t>
            </a:r>
          </a:p>
          <a:p>
            <a:pPr marL="0" lvl="1" indent="0">
              <a:buFont typeface="Arial" panose="020B0604020202020204" pitchFamily="34" charset="0"/>
              <a:buNone/>
            </a:pPr>
            <a:r>
              <a:rPr lang="en-US" sz="1400"/>
              <a:t>These early vocalizations reflect neural maturation and lay the groundwork essential for later language acquisition.</a:t>
            </a:r>
          </a:p>
        </p:txBody>
      </p:sp>
    </p:spTree>
    <p:extLst>
      <p:ext uri="{BB962C8B-B14F-4D97-AF65-F5344CB8AC3E}">
        <p14:creationId xmlns:p14="http://schemas.microsoft.com/office/powerpoint/2010/main" val="1732105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1356-C86C-CDE5-BB48-D564E3A48A78}"/>
              </a:ext>
            </a:extLst>
          </p:cNvPr>
          <p:cNvSpPr>
            <a:spLocks noGrp="1"/>
          </p:cNvSpPr>
          <p:nvPr>
            <p:ph type="title"/>
          </p:nvPr>
        </p:nvSpPr>
        <p:spPr>
          <a:xfrm>
            <a:off x="7253744" y="650496"/>
            <a:ext cx="4328656" cy="1236363"/>
          </a:xfrm>
        </p:spPr>
        <p:txBody>
          <a:bodyPr anchor="t">
            <a:normAutofit/>
          </a:bodyPr>
          <a:lstStyle/>
          <a:p>
            <a:r>
              <a:rPr lang="zh-CN" altLang="en-US" sz="2800"/>
              <a:t>Recognition of Familiar Voices and Sounds</a:t>
            </a:r>
          </a:p>
        </p:txBody>
      </p:sp>
      <p:pic>
        <p:nvPicPr>
          <p:cNvPr id="5" name="Content Placeholder 4" descr="Mother and child playing like doctor">
            <a:extLst>
              <a:ext uri="{FF2B5EF4-FFF2-40B4-BE49-F238E27FC236}">
                <a16:creationId xmlns:a16="http://schemas.microsoft.com/office/drawing/2014/main" id="{63BC185E-D5A6-4EE2-8A44-4685E7AEDCE0}"/>
              </a:ext>
            </a:extLst>
          </p:cNvPr>
          <p:cNvPicPr>
            <a:picLocks noGrp="1" noChangeAspect="1"/>
          </p:cNvPicPr>
          <p:nvPr>
            <p:ph type="pic" sz="quarter" idx="15"/>
          </p:nvPr>
        </p:nvPicPr>
        <p:blipFill>
          <a:blip r:embed="rId3"/>
          <a:srcRect l="16575" r="16825"/>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3977DB5C-2C8A-B549-83F7-ACA36033F50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Early Voice Recognition</a:t>
            </a:r>
          </a:p>
          <a:p>
            <a:pPr marL="0" lvl="1" indent="0">
              <a:buFont typeface="Arial" panose="020B0604020202020204" pitchFamily="34" charset="0"/>
              <a:buNone/>
            </a:pPr>
            <a:r>
              <a:rPr lang="en-US" sz="1400"/>
              <a:t>Infants recognize familiar voices early, especially their caregivers, aiding emotional bonding and comfort.</a:t>
            </a:r>
          </a:p>
          <a:p>
            <a:pPr marL="0" indent="0">
              <a:spcBef>
                <a:spcPts val="2500"/>
              </a:spcBef>
              <a:buFont typeface="Arial" panose="020B0604020202020204" pitchFamily="34" charset="0"/>
              <a:buNone/>
            </a:pPr>
            <a:r>
              <a:rPr lang="en-US" sz="1400" b="1"/>
              <a:t>Foundation for Language</a:t>
            </a:r>
          </a:p>
          <a:p>
            <a:pPr marL="0" lvl="1" indent="0">
              <a:buFont typeface="Arial" panose="020B0604020202020204" pitchFamily="34" charset="0"/>
              <a:buNone/>
            </a:pPr>
            <a:r>
              <a:rPr lang="en-US" sz="1400"/>
              <a:t>Recognizing voices supports infants’ language development and understanding through social interaction.</a:t>
            </a:r>
          </a:p>
          <a:p>
            <a:pPr marL="0" indent="0">
              <a:spcBef>
                <a:spcPts val="2500"/>
              </a:spcBef>
              <a:buFont typeface="Arial" panose="020B0604020202020204" pitchFamily="34" charset="0"/>
              <a:buNone/>
            </a:pPr>
            <a:r>
              <a:rPr lang="en-US" sz="1400" b="1"/>
              <a:t>Social Engagement</a:t>
            </a:r>
          </a:p>
          <a:p>
            <a:pPr marL="0" lvl="1" indent="0">
              <a:buFont typeface="Arial" panose="020B0604020202020204" pitchFamily="34" charset="0"/>
              <a:buNone/>
            </a:pPr>
            <a:r>
              <a:rPr lang="en-US" sz="1400"/>
              <a:t>Familiar sounds enhance infants’ social engagement, fostering early relationships and learning.</a:t>
            </a:r>
          </a:p>
        </p:txBody>
      </p:sp>
    </p:spTree>
    <p:extLst>
      <p:ext uri="{BB962C8B-B14F-4D97-AF65-F5344CB8AC3E}">
        <p14:creationId xmlns:p14="http://schemas.microsoft.com/office/powerpoint/2010/main" val="2014571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ayful doodles">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9" id="{1D1BE076-9CBA-4D18-BEFA-A21E982F0A01}" vid="{DDEDBBEF-3C98-49F4-A5EA-4CF28EE86D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TotalTime>
  <Words>5263</Words>
  <Application>Microsoft Office PowerPoint</Application>
  <PresentationFormat>Widescreen</PresentationFormat>
  <Paragraphs>130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Selawik</vt:lpstr>
      <vt:lpstr>Playful doodles</vt:lpstr>
      <vt:lpstr>Foundational Principles of Early Language Development and Brain Growth in Infants (0-4 Months)</vt:lpstr>
      <vt:lpstr>Key Topics on Infant Language and Brain Development</vt:lpstr>
      <vt:lpstr>Principles of Early Learning for Infants 0-4 Months</vt:lpstr>
      <vt:lpstr>Understanding Sensory Exploration and Responsiveness</vt:lpstr>
      <vt:lpstr>Role of Reciprocal Interactions with Caregivers</vt:lpstr>
      <vt:lpstr>Importance of Emotional Safety and Secure Attachment</vt:lpstr>
      <vt:lpstr>Milestones in Language Development: Current Research Insights</vt:lpstr>
      <vt:lpstr>Early Vocalizations: Cooing, Crying, and Babbling Foundations</vt:lpstr>
      <vt:lpstr>Recognition of Familiar Voices and Sounds</vt:lpstr>
      <vt:lpstr>Emerging Patterns of Turn-Taking and Attention</vt:lpstr>
      <vt:lpstr>Breakthroughs in Brain Development During Early Infancy</vt:lpstr>
      <vt:lpstr>Critical Periods of Neural Connectivity and Growth</vt:lpstr>
      <vt:lpstr>Impact of Responsive, Interactive Environments</vt:lpstr>
      <vt:lpstr>Link Between Sensory Experiences and Cognitive Development</vt:lpstr>
      <vt:lpstr>Parent-Centered Approaches and Interactive Effects</vt:lpstr>
      <vt:lpstr>Supporting Language and Brain Growth Through Daily Routines</vt:lpstr>
      <vt:lpstr>Modeling and Reinforcing Positive Communication</vt:lpstr>
      <vt:lpstr>Collaborative Role of Parents and Caregivers</vt:lpstr>
      <vt:lpstr>Conclusion: Nurturing Infant Language and Brain Growth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xiaomin</dc:creator>
  <cp:lastModifiedBy>xiaomin riddle</cp:lastModifiedBy>
  <cp:revision>6</cp:revision>
  <dcterms:modified xsi:type="dcterms:W3CDTF">2025-09-15T18:24:58Z</dcterms:modified>
</cp:coreProperties>
</file>